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304" r:id="rId5"/>
    <p:sldId id="290" r:id="rId6"/>
    <p:sldId id="325" r:id="rId7"/>
    <p:sldId id="299" r:id="rId8"/>
    <p:sldId id="283" r:id="rId9"/>
    <p:sldId id="287"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9" r:id="rId23"/>
    <p:sldId id="322" r:id="rId24"/>
    <p:sldId id="323" r:id="rId25"/>
    <p:sldId id="324" r:id="rId26"/>
    <p:sldId id="318" r:id="rId27"/>
    <p:sldId id="301" r:id="rId28"/>
    <p:sldId id="292" r:id="rId2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charset="0"/>
        <a:ea typeface="Arial" charset="0"/>
        <a:cs typeface="Arial" charset="0"/>
      </a:defRPr>
    </a:lvl1pPr>
    <a:lvl2pPr marL="457200" algn="l" rtl="0" eaLnBrk="0" fontAlgn="base" hangingPunct="0">
      <a:spcBef>
        <a:spcPct val="0"/>
      </a:spcBef>
      <a:spcAft>
        <a:spcPct val="0"/>
      </a:spcAft>
      <a:defRPr kern="1200">
        <a:solidFill>
          <a:schemeClr val="tx1"/>
        </a:solidFill>
        <a:latin typeface="Calibri" charset="0"/>
        <a:ea typeface="Arial" charset="0"/>
        <a:cs typeface="Arial" charset="0"/>
      </a:defRPr>
    </a:lvl2pPr>
    <a:lvl3pPr marL="914400" algn="l" rtl="0" eaLnBrk="0" fontAlgn="base" hangingPunct="0">
      <a:spcBef>
        <a:spcPct val="0"/>
      </a:spcBef>
      <a:spcAft>
        <a:spcPct val="0"/>
      </a:spcAft>
      <a:defRPr kern="1200">
        <a:solidFill>
          <a:schemeClr val="tx1"/>
        </a:solidFill>
        <a:latin typeface="Calibri" charset="0"/>
        <a:ea typeface="Arial" charset="0"/>
        <a:cs typeface="Arial" charset="0"/>
      </a:defRPr>
    </a:lvl3pPr>
    <a:lvl4pPr marL="1371600" algn="l" rtl="0" eaLnBrk="0" fontAlgn="base" hangingPunct="0">
      <a:spcBef>
        <a:spcPct val="0"/>
      </a:spcBef>
      <a:spcAft>
        <a:spcPct val="0"/>
      </a:spcAft>
      <a:defRPr kern="1200">
        <a:solidFill>
          <a:schemeClr val="tx1"/>
        </a:solidFill>
        <a:latin typeface="Calibri" charset="0"/>
        <a:ea typeface="Arial" charset="0"/>
        <a:cs typeface="Arial" charset="0"/>
      </a:defRPr>
    </a:lvl4pPr>
    <a:lvl5pPr marL="1828800" algn="l" rtl="0" eaLnBrk="0" fontAlgn="base" hangingPunct="0">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AA2473"/>
    <a:srgbClr val="138D84"/>
    <a:srgbClr val="DAA51C"/>
    <a:srgbClr val="232C67"/>
    <a:srgbClr val="F46E20"/>
    <a:srgbClr val="6BCEF6"/>
    <a:srgbClr val="4F6629"/>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71" autoAdjust="0"/>
    <p:restoredTop sz="92362" autoAdjust="0"/>
  </p:normalViewPr>
  <p:slideViewPr>
    <p:cSldViewPr>
      <p:cViewPr varScale="1">
        <p:scale>
          <a:sx n="78" d="100"/>
          <a:sy n="78" d="100"/>
        </p:scale>
        <p:origin x="965" y="67"/>
      </p:cViewPr>
      <p:guideLst>
        <p:guide orient="horz" pos="2160"/>
        <p:guide pos="2880"/>
      </p:guideLst>
    </p:cSldViewPr>
  </p:slideViewPr>
  <p:notesTextViewPr>
    <p:cViewPr>
      <p:scale>
        <a:sx n="1" d="1"/>
        <a:sy n="1" d="1"/>
      </p:scale>
      <p:origin x="0" y="0"/>
    </p:cViewPr>
  </p:notesTextViewPr>
  <p:sorterViewPr>
    <p:cViewPr>
      <p:scale>
        <a:sx n="100" d="100"/>
        <a:sy n="100" d="100"/>
      </p:scale>
      <p:origin x="0" y="3090"/>
    </p:cViewPr>
  </p:sorterViewPr>
  <p:notesViewPr>
    <p:cSldViewPr>
      <p:cViewPr varScale="1">
        <p:scale>
          <a:sx n="64" d="100"/>
          <a:sy n="64" d="100"/>
        </p:scale>
        <p:origin x="2646"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Calibri" panose="020F0502020204030204" pitchFamily="34" charset="0"/>
                <a:ea typeface="+mn-ea"/>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Calibri" panose="020F0502020204030204" pitchFamily="34" charset="0"/>
                <a:ea typeface="+mn-ea"/>
                <a:cs typeface="Arial" panose="020B0604020202020204" pitchFamily="34" charset="0"/>
              </a:defRPr>
            </a:lvl1pPr>
          </a:lstStyle>
          <a:p>
            <a:pPr>
              <a:defRPr/>
            </a:pPr>
            <a:fld id="{E4315AD2-7C2A-5B42-B52B-E11504ADF57D}" type="datetimeFigureOut">
              <a:rPr lang="en-US"/>
              <a:pPr>
                <a:defRPr/>
              </a:pPr>
              <a:t>2/8/2017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Calibri" panose="020F0502020204030204" pitchFamily="34" charset="0"/>
                <a:ea typeface="+mn-ea"/>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n-ea"/>
                <a:cs typeface="Arial" panose="020B0604020202020204" pitchFamily="34" charset="0"/>
              </a:defRPr>
            </a:lvl1pPr>
          </a:lstStyle>
          <a:p>
            <a:pPr>
              <a:defRPr/>
            </a:pPr>
            <a:fld id="{D75E08DD-9B9C-4648-8D9C-193DD3335F1D}" type="slidenum">
              <a:rPr lang="en-US" altLang="en-US"/>
              <a:pPr>
                <a:defRPr/>
              </a:pPr>
              <a:t>‹#›</a:t>
            </a:fld>
            <a:endParaRPr lang="en-US" altLang="en-US"/>
          </a:p>
        </p:txBody>
      </p:sp>
    </p:spTree>
    <p:extLst>
      <p:ext uri="{BB962C8B-B14F-4D97-AF65-F5344CB8AC3E}">
        <p14:creationId xmlns:p14="http://schemas.microsoft.com/office/powerpoint/2010/main" val="1962392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88139" tIns="44070" rIns="88139" bIns="44070" rtlCol="0"/>
          <a:lstStyle>
            <a:lvl1pPr algn="l" eaLnBrk="1" hangingPunct="1">
              <a:defRPr sz="1200">
                <a:latin typeface="Calibri" panose="020F05020202040302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88139" tIns="44070" rIns="88139" bIns="44070" rtlCol="0"/>
          <a:lstStyle>
            <a:lvl1pPr algn="r" eaLnBrk="1" hangingPunct="1">
              <a:defRPr sz="1200">
                <a:latin typeface="Calibri" panose="020F0502020204030204" pitchFamily="34" charset="0"/>
                <a:ea typeface="+mn-ea"/>
                <a:cs typeface="Arial" charset="0"/>
              </a:defRPr>
            </a:lvl1pPr>
          </a:lstStyle>
          <a:p>
            <a:pPr>
              <a:defRPr/>
            </a:pPr>
            <a:fld id="{3B2B2F5A-7924-074F-BCAC-9B9544D7C5E2}" type="datetimeFigureOut">
              <a:rPr lang="en-US"/>
              <a:pPr>
                <a:defRPr/>
              </a:pPr>
              <a:t>2/8/2017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88139" tIns="44070" rIns="88139" bIns="4407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88139" tIns="44070" rIns="88139" bIns="44070" rtlCol="0" anchor="b"/>
          <a:lstStyle>
            <a:lvl1pPr algn="l" eaLnBrk="1" hangingPunct="1">
              <a:defRPr sz="1200">
                <a:latin typeface="Calibri" panose="020F05020202040302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88139" tIns="44070" rIns="88139" bIns="44070" numCol="1" anchor="b" anchorCtr="0" compatLnSpc="1">
            <a:prstTxWarp prst="textNoShape">
              <a:avLst/>
            </a:prstTxWarp>
          </a:bodyPr>
          <a:lstStyle>
            <a:lvl1pPr algn="r" eaLnBrk="1" hangingPunct="1">
              <a:defRPr sz="1200">
                <a:latin typeface="Calibri" panose="020F0502020204030204" pitchFamily="34" charset="0"/>
                <a:ea typeface="+mn-ea"/>
                <a:cs typeface="Arial" panose="020B0604020202020204" pitchFamily="34" charset="0"/>
              </a:defRPr>
            </a:lvl1pPr>
          </a:lstStyle>
          <a:p>
            <a:pPr>
              <a:defRPr/>
            </a:pPr>
            <a:fld id="{C7F65FAE-17A6-854A-84CA-A8E969395379}" type="slidenum">
              <a:rPr lang="en-US" altLang="en-US"/>
              <a:pPr>
                <a:defRPr/>
              </a:pPr>
              <a:t>‹#›</a:t>
            </a:fld>
            <a:endParaRPr lang="en-US" altLang="en-US"/>
          </a:p>
        </p:txBody>
      </p:sp>
    </p:spTree>
    <p:extLst>
      <p:ext uri="{BB962C8B-B14F-4D97-AF65-F5344CB8AC3E}">
        <p14:creationId xmlns:p14="http://schemas.microsoft.com/office/powerpoint/2010/main" val="1146242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F65FAE-17A6-854A-84CA-A8E969395379}" type="slidenum">
              <a:rPr lang="en-US" altLang="en-US" smtClean="0"/>
              <a:pPr>
                <a:defRPr/>
              </a:pPr>
              <a:t>1</a:t>
            </a:fld>
            <a:endParaRPr lang="en-US" altLang="en-US"/>
          </a:p>
        </p:txBody>
      </p:sp>
    </p:spTree>
    <p:extLst>
      <p:ext uri="{BB962C8B-B14F-4D97-AF65-F5344CB8AC3E}">
        <p14:creationId xmlns:p14="http://schemas.microsoft.com/office/powerpoint/2010/main" val="702107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F65FAE-17A6-854A-84CA-A8E969395379}" type="slidenum">
              <a:rPr lang="en-US" altLang="en-US" smtClean="0"/>
              <a:pPr>
                <a:defRPr/>
              </a:pPr>
              <a:t>10</a:t>
            </a:fld>
            <a:endParaRPr lang="en-US" altLang="en-US"/>
          </a:p>
        </p:txBody>
      </p:sp>
    </p:spTree>
    <p:extLst>
      <p:ext uri="{BB962C8B-B14F-4D97-AF65-F5344CB8AC3E}">
        <p14:creationId xmlns:p14="http://schemas.microsoft.com/office/powerpoint/2010/main" val="4190474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69DD0F-7E61-4B28-A54A-57D214596897}" type="slidenum">
              <a:rPr lang="en-US" smtClean="0"/>
              <a:pPr/>
              <a:t>11</a:t>
            </a:fld>
            <a:endParaRPr lang="en-US" dirty="0"/>
          </a:p>
        </p:txBody>
      </p:sp>
    </p:spTree>
    <p:extLst>
      <p:ext uri="{BB962C8B-B14F-4D97-AF65-F5344CB8AC3E}">
        <p14:creationId xmlns:p14="http://schemas.microsoft.com/office/powerpoint/2010/main" val="1315580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dirty="0" smtClean="0"/>
              <a:t>Ask</a:t>
            </a:r>
            <a:r>
              <a:rPr lang="en-US" b="1" baseline="0" dirty="0" smtClean="0"/>
              <a:t> participants: </a:t>
            </a:r>
            <a:r>
              <a:rPr lang="en-US" dirty="0" smtClean="0"/>
              <a:t>Once the root cause is identified,</a:t>
            </a:r>
            <a:r>
              <a:rPr lang="en-US" baseline="0" dirty="0" smtClean="0"/>
              <a:t> what is the next step?</a:t>
            </a:r>
          </a:p>
          <a:p>
            <a:pPr marL="174708" indent="-174708">
              <a:buFont typeface="Arial" panose="020B0604020202020204" pitchFamily="34" charset="0"/>
              <a:buChar char="•"/>
            </a:pPr>
            <a:r>
              <a:rPr lang="en-US" baseline="0" dirty="0" smtClean="0"/>
              <a:t>The next step is to decide on solution(s) or intervention(s) to resolve the problem.</a:t>
            </a:r>
            <a:endParaRPr lang="en-US" dirty="0"/>
          </a:p>
        </p:txBody>
      </p:sp>
      <p:sp>
        <p:nvSpPr>
          <p:cNvPr id="4" name="Slide Number Placeholder 3"/>
          <p:cNvSpPr>
            <a:spLocks noGrp="1"/>
          </p:cNvSpPr>
          <p:nvPr>
            <p:ph type="sldNum" sz="quarter" idx="10"/>
          </p:nvPr>
        </p:nvSpPr>
        <p:spPr/>
        <p:txBody>
          <a:bodyPr/>
          <a:lstStyle/>
          <a:p>
            <a:fld id="{C769DD0F-7E61-4B28-A54A-57D214596897}" type="slidenum">
              <a:rPr lang="en-US" smtClean="0"/>
              <a:pPr/>
              <a:t>12</a:t>
            </a:fld>
            <a:endParaRPr lang="en-US" dirty="0"/>
          </a:p>
        </p:txBody>
      </p:sp>
    </p:spTree>
    <p:extLst>
      <p:ext uri="{BB962C8B-B14F-4D97-AF65-F5344CB8AC3E}">
        <p14:creationId xmlns:p14="http://schemas.microsoft.com/office/powerpoint/2010/main" val="371004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smtClean="0"/>
          </a:p>
          <a:p>
            <a:pPr marL="174708" indent="-174708">
              <a:buFont typeface="Arial" panose="020B0604020202020204" pitchFamily="34" charset="0"/>
              <a:buChar char="•"/>
            </a:pPr>
            <a:r>
              <a:rPr lang="en-US" dirty="0" smtClean="0"/>
              <a:t>Other things you might want to add to this list are feasibility,</a:t>
            </a:r>
            <a:r>
              <a:rPr lang="en-US" baseline="0" dirty="0" smtClean="0"/>
              <a:t> magnitude, and existing capacity. Various scaling mechanisms can be used (1–4, or 1–5, etc.)</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Pick up the intervention</a:t>
            </a:r>
            <a:r>
              <a:rPr lang="en-US" baseline="0" dirty="0" smtClean="0"/>
              <a:t> that scored higher in the total.</a:t>
            </a:r>
            <a:endParaRPr lang="en-US" dirty="0"/>
          </a:p>
        </p:txBody>
      </p:sp>
      <p:sp>
        <p:nvSpPr>
          <p:cNvPr id="4" name="Slide Number Placeholder 3"/>
          <p:cNvSpPr>
            <a:spLocks noGrp="1"/>
          </p:cNvSpPr>
          <p:nvPr>
            <p:ph type="sldNum" sz="quarter" idx="10"/>
          </p:nvPr>
        </p:nvSpPr>
        <p:spPr/>
        <p:txBody>
          <a:bodyPr/>
          <a:lstStyle/>
          <a:p>
            <a:fld id="{C769DD0F-7E61-4B28-A54A-57D214596897}" type="slidenum">
              <a:rPr lang="en-US" smtClean="0"/>
              <a:pPr/>
              <a:t>13</a:t>
            </a:fld>
            <a:endParaRPr lang="en-US" dirty="0"/>
          </a:p>
        </p:txBody>
      </p:sp>
    </p:spTree>
    <p:extLst>
      <p:ext uri="{BB962C8B-B14F-4D97-AF65-F5344CB8AC3E}">
        <p14:creationId xmlns:p14="http://schemas.microsoft.com/office/powerpoint/2010/main" val="2470088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49568">
              <a:defRPr sz="2400">
                <a:solidFill>
                  <a:schemeClr val="hlink"/>
                </a:solidFill>
                <a:latin typeface="Times New Roman" pitchFamily="18" charset="0"/>
              </a:defRPr>
            </a:lvl1pPr>
            <a:lvl2pPr marL="757066" indent="-291179" defTabSz="949568">
              <a:defRPr sz="2400">
                <a:solidFill>
                  <a:schemeClr val="hlink"/>
                </a:solidFill>
                <a:latin typeface="Times New Roman" pitchFamily="18" charset="0"/>
              </a:defRPr>
            </a:lvl2pPr>
            <a:lvl3pPr marL="1164717" indent="-232943" defTabSz="949568">
              <a:defRPr sz="2400">
                <a:solidFill>
                  <a:schemeClr val="hlink"/>
                </a:solidFill>
                <a:latin typeface="Times New Roman" pitchFamily="18" charset="0"/>
              </a:defRPr>
            </a:lvl3pPr>
            <a:lvl4pPr marL="1630604" indent="-232943" defTabSz="949568">
              <a:defRPr sz="2400">
                <a:solidFill>
                  <a:schemeClr val="hlink"/>
                </a:solidFill>
                <a:latin typeface="Times New Roman" pitchFamily="18" charset="0"/>
              </a:defRPr>
            </a:lvl4pPr>
            <a:lvl5pPr marL="2096491" indent="-232943" defTabSz="949568">
              <a:defRPr sz="2400">
                <a:solidFill>
                  <a:schemeClr val="hlink"/>
                </a:solidFill>
                <a:latin typeface="Times New Roman" pitchFamily="18" charset="0"/>
              </a:defRPr>
            </a:lvl5pPr>
            <a:lvl6pPr marL="2562377" indent="-232943" algn="ctr" defTabSz="949568" eaLnBrk="0" fontAlgn="base" hangingPunct="0">
              <a:spcBef>
                <a:spcPct val="0"/>
              </a:spcBef>
              <a:spcAft>
                <a:spcPct val="0"/>
              </a:spcAft>
              <a:defRPr sz="2400">
                <a:solidFill>
                  <a:schemeClr val="hlink"/>
                </a:solidFill>
                <a:latin typeface="Times New Roman" pitchFamily="18" charset="0"/>
              </a:defRPr>
            </a:lvl6pPr>
            <a:lvl7pPr marL="3028264" indent="-232943" algn="ctr" defTabSz="949568" eaLnBrk="0" fontAlgn="base" hangingPunct="0">
              <a:spcBef>
                <a:spcPct val="0"/>
              </a:spcBef>
              <a:spcAft>
                <a:spcPct val="0"/>
              </a:spcAft>
              <a:defRPr sz="2400">
                <a:solidFill>
                  <a:schemeClr val="hlink"/>
                </a:solidFill>
                <a:latin typeface="Times New Roman" pitchFamily="18" charset="0"/>
              </a:defRPr>
            </a:lvl7pPr>
            <a:lvl8pPr marL="3494151" indent="-232943" algn="ctr" defTabSz="949568" eaLnBrk="0" fontAlgn="base" hangingPunct="0">
              <a:spcBef>
                <a:spcPct val="0"/>
              </a:spcBef>
              <a:spcAft>
                <a:spcPct val="0"/>
              </a:spcAft>
              <a:defRPr sz="2400">
                <a:solidFill>
                  <a:schemeClr val="hlink"/>
                </a:solidFill>
                <a:latin typeface="Times New Roman" pitchFamily="18" charset="0"/>
              </a:defRPr>
            </a:lvl8pPr>
            <a:lvl9pPr marL="3960038" indent="-232943" algn="ctr" defTabSz="949568" eaLnBrk="0" fontAlgn="base" hangingPunct="0">
              <a:spcBef>
                <a:spcPct val="0"/>
              </a:spcBef>
              <a:spcAft>
                <a:spcPct val="0"/>
              </a:spcAft>
              <a:defRPr sz="2400">
                <a:solidFill>
                  <a:schemeClr val="hlink"/>
                </a:solidFill>
                <a:latin typeface="Times New Roman" pitchFamily="18" charset="0"/>
              </a:defRPr>
            </a:lvl9pPr>
          </a:lstStyle>
          <a:p>
            <a:fld id="{23702B3B-1359-4549-8C00-373A3E6B918D}" type="slidenum">
              <a:rPr lang="ja-JP" altLang="en-US" sz="1200">
                <a:solidFill>
                  <a:schemeClr val="tx1"/>
                </a:solidFill>
              </a:rPr>
              <a:pPr/>
              <a:t>14</a:t>
            </a:fld>
            <a:endParaRPr lang="en-US" altLang="ja-JP" sz="1200">
              <a:solidFill>
                <a:schemeClr val="tx1"/>
              </a:solidFill>
            </a:endParaRPr>
          </a:p>
        </p:txBody>
      </p:sp>
      <p:sp>
        <p:nvSpPr>
          <p:cNvPr id="69635" name="Rectangle 2"/>
          <p:cNvSpPr>
            <a:spLocks noGrp="1" noRot="1" noChangeAspect="1" noChangeArrowheads="1" noTextEdit="1"/>
          </p:cNvSpPr>
          <p:nvPr>
            <p:ph type="sldImg"/>
          </p:nvPr>
        </p:nvSpPr>
        <p:spPr>
          <a:xfrm>
            <a:off x="1193800" y="692150"/>
            <a:ext cx="4624388" cy="3470275"/>
          </a:xfrm>
          <a:ln/>
        </p:spPr>
      </p:sp>
      <p:sp>
        <p:nvSpPr>
          <p:cNvPr id="69636" name="Rectangle 3"/>
          <p:cNvSpPr>
            <a:spLocks noGrp="1" noChangeArrowheads="1"/>
          </p:cNvSpPr>
          <p:nvPr>
            <p:ph type="body" idx="1"/>
          </p:nvPr>
        </p:nvSpPr>
        <p:spPr>
          <a:xfrm>
            <a:off x="935038" y="4392613"/>
            <a:ext cx="5140325" cy="4240212"/>
          </a:xfrm>
          <a:noFill/>
        </p:spPr>
        <p:txBody>
          <a:bodyPr lIns="93151" tIns="46574" rIns="93151" bIns="46574"/>
          <a:lstStyle/>
          <a:p>
            <a:endParaRPr lang="en-US" altLang="en-US" sz="1400" b="1">
              <a:latin typeface="Arial" charset="0"/>
            </a:endParaRPr>
          </a:p>
        </p:txBody>
      </p:sp>
    </p:spTree>
    <p:extLst>
      <p:ext uri="{BB962C8B-B14F-4D97-AF65-F5344CB8AC3E}">
        <p14:creationId xmlns:p14="http://schemas.microsoft.com/office/powerpoint/2010/main" val="3490362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49568">
              <a:defRPr sz="2400">
                <a:solidFill>
                  <a:schemeClr val="hlink"/>
                </a:solidFill>
                <a:latin typeface="Times New Roman" pitchFamily="18" charset="0"/>
              </a:defRPr>
            </a:lvl1pPr>
            <a:lvl2pPr marL="757066" indent="-291179" defTabSz="949568">
              <a:defRPr sz="2400">
                <a:solidFill>
                  <a:schemeClr val="hlink"/>
                </a:solidFill>
                <a:latin typeface="Times New Roman" pitchFamily="18" charset="0"/>
              </a:defRPr>
            </a:lvl2pPr>
            <a:lvl3pPr marL="1164717" indent="-232943" defTabSz="949568">
              <a:defRPr sz="2400">
                <a:solidFill>
                  <a:schemeClr val="hlink"/>
                </a:solidFill>
                <a:latin typeface="Times New Roman" pitchFamily="18" charset="0"/>
              </a:defRPr>
            </a:lvl3pPr>
            <a:lvl4pPr marL="1630604" indent="-232943" defTabSz="949568">
              <a:defRPr sz="2400">
                <a:solidFill>
                  <a:schemeClr val="hlink"/>
                </a:solidFill>
                <a:latin typeface="Times New Roman" pitchFamily="18" charset="0"/>
              </a:defRPr>
            </a:lvl4pPr>
            <a:lvl5pPr marL="2096491" indent="-232943" defTabSz="949568">
              <a:defRPr sz="2400">
                <a:solidFill>
                  <a:schemeClr val="hlink"/>
                </a:solidFill>
                <a:latin typeface="Times New Roman" pitchFamily="18" charset="0"/>
              </a:defRPr>
            </a:lvl5pPr>
            <a:lvl6pPr marL="2562377" indent="-232943" algn="ctr" defTabSz="949568" eaLnBrk="0" fontAlgn="base" hangingPunct="0">
              <a:spcBef>
                <a:spcPct val="0"/>
              </a:spcBef>
              <a:spcAft>
                <a:spcPct val="0"/>
              </a:spcAft>
              <a:defRPr sz="2400">
                <a:solidFill>
                  <a:schemeClr val="hlink"/>
                </a:solidFill>
                <a:latin typeface="Times New Roman" pitchFamily="18" charset="0"/>
              </a:defRPr>
            </a:lvl6pPr>
            <a:lvl7pPr marL="3028264" indent="-232943" algn="ctr" defTabSz="949568" eaLnBrk="0" fontAlgn="base" hangingPunct="0">
              <a:spcBef>
                <a:spcPct val="0"/>
              </a:spcBef>
              <a:spcAft>
                <a:spcPct val="0"/>
              </a:spcAft>
              <a:defRPr sz="2400">
                <a:solidFill>
                  <a:schemeClr val="hlink"/>
                </a:solidFill>
                <a:latin typeface="Times New Roman" pitchFamily="18" charset="0"/>
              </a:defRPr>
            </a:lvl7pPr>
            <a:lvl8pPr marL="3494151" indent="-232943" algn="ctr" defTabSz="949568" eaLnBrk="0" fontAlgn="base" hangingPunct="0">
              <a:spcBef>
                <a:spcPct val="0"/>
              </a:spcBef>
              <a:spcAft>
                <a:spcPct val="0"/>
              </a:spcAft>
              <a:defRPr sz="2400">
                <a:solidFill>
                  <a:schemeClr val="hlink"/>
                </a:solidFill>
                <a:latin typeface="Times New Roman" pitchFamily="18" charset="0"/>
              </a:defRPr>
            </a:lvl8pPr>
            <a:lvl9pPr marL="3960038" indent="-232943" algn="ctr" defTabSz="949568" eaLnBrk="0" fontAlgn="base" hangingPunct="0">
              <a:spcBef>
                <a:spcPct val="0"/>
              </a:spcBef>
              <a:spcAft>
                <a:spcPct val="0"/>
              </a:spcAft>
              <a:defRPr sz="2400">
                <a:solidFill>
                  <a:schemeClr val="hlink"/>
                </a:solidFill>
                <a:latin typeface="Times New Roman" pitchFamily="18" charset="0"/>
              </a:defRPr>
            </a:lvl9pPr>
          </a:lstStyle>
          <a:p>
            <a:fld id="{837EA090-3FC2-476B-9328-F0DA98F867F4}" type="slidenum">
              <a:rPr lang="ja-JP" altLang="en-US" sz="1200">
                <a:solidFill>
                  <a:schemeClr val="tx1"/>
                </a:solidFill>
              </a:rPr>
              <a:pPr/>
              <a:t>15</a:t>
            </a:fld>
            <a:endParaRPr lang="en-US" altLang="ja-JP" sz="1200">
              <a:solidFill>
                <a:schemeClr val="tx1"/>
              </a:solidFill>
            </a:endParaRPr>
          </a:p>
        </p:txBody>
      </p:sp>
      <p:sp>
        <p:nvSpPr>
          <p:cNvPr id="70659" name="Rectangle 2"/>
          <p:cNvSpPr>
            <a:spLocks noGrp="1" noRot="1" noChangeAspect="1" noChangeArrowheads="1" noTextEdit="1"/>
          </p:cNvSpPr>
          <p:nvPr>
            <p:ph type="sldImg"/>
          </p:nvPr>
        </p:nvSpPr>
        <p:spPr>
          <a:xfrm>
            <a:off x="1193800" y="692150"/>
            <a:ext cx="4624388" cy="3470275"/>
          </a:xfrm>
          <a:ln/>
        </p:spPr>
      </p:sp>
      <p:sp>
        <p:nvSpPr>
          <p:cNvPr id="70660" name="Rectangle 3"/>
          <p:cNvSpPr>
            <a:spLocks noGrp="1" noChangeArrowheads="1"/>
          </p:cNvSpPr>
          <p:nvPr>
            <p:ph type="body" idx="1"/>
          </p:nvPr>
        </p:nvSpPr>
        <p:spPr>
          <a:xfrm>
            <a:off x="935038" y="4392613"/>
            <a:ext cx="5140325" cy="4240212"/>
          </a:xfrm>
          <a:noFill/>
        </p:spPr>
        <p:txBody>
          <a:bodyPr lIns="93151" tIns="46574" rIns="93151" bIns="46574"/>
          <a:lstStyle/>
          <a:p>
            <a:endParaRPr lang="en-US" altLang="en-US" sz="1400" b="1">
              <a:latin typeface="Arial" charset="0"/>
            </a:endParaRPr>
          </a:p>
        </p:txBody>
      </p:sp>
    </p:spTree>
    <p:extLst>
      <p:ext uri="{BB962C8B-B14F-4D97-AF65-F5344CB8AC3E}">
        <p14:creationId xmlns:p14="http://schemas.microsoft.com/office/powerpoint/2010/main" val="3677770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49568">
              <a:defRPr sz="2400">
                <a:solidFill>
                  <a:schemeClr val="hlink"/>
                </a:solidFill>
                <a:latin typeface="Times New Roman" pitchFamily="18" charset="0"/>
              </a:defRPr>
            </a:lvl1pPr>
            <a:lvl2pPr marL="757066" indent="-291179" defTabSz="949568">
              <a:defRPr sz="2400">
                <a:solidFill>
                  <a:schemeClr val="hlink"/>
                </a:solidFill>
                <a:latin typeface="Times New Roman" pitchFamily="18" charset="0"/>
              </a:defRPr>
            </a:lvl2pPr>
            <a:lvl3pPr marL="1164717" indent="-232943" defTabSz="949568">
              <a:defRPr sz="2400">
                <a:solidFill>
                  <a:schemeClr val="hlink"/>
                </a:solidFill>
                <a:latin typeface="Times New Roman" pitchFamily="18" charset="0"/>
              </a:defRPr>
            </a:lvl3pPr>
            <a:lvl4pPr marL="1630604" indent="-232943" defTabSz="949568">
              <a:defRPr sz="2400">
                <a:solidFill>
                  <a:schemeClr val="hlink"/>
                </a:solidFill>
                <a:latin typeface="Times New Roman" pitchFamily="18" charset="0"/>
              </a:defRPr>
            </a:lvl4pPr>
            <a:lvl5pPr marL="2096491" indent="-232943" defTabSz="949568">
              <a:defRPr sz="2400">
                <a:solidFill>
                  <a:schemeClr val="hlink"/>
                </a:solidFill>
                <a:latin typeface="Times New Roman" pitchFamily="18" charset="0"/>
              </a:defRPr>
            </a:lvl5pPr>
            <a:lvl6pPr marL="2562377" indent="-232943" algn="ctr" defTabSz="949568" eaLnBrk="0" fontAlgn="base" hangingPunct="0">
              <a:spcBef>
                <a:spcPct val="0"/>
              </a:spcBef>
              <a:spcAft>
                <a:spcPct val="0"/>
              </a:spcAft>
              <a:defRPr sz="2400">
                <a:solidFill>
                  <a:schemeClr val="hlink"/>
                </a:solidFill>
                <a:latin typeface="Times New Roman" pitchFamily="18" charset="0"/>
              </a:defRPr>
            </a:lvl6pPr>
            <a:lvl7pPr marL="3028264" indent="-232943" algn="ctr" defTabSz="949568" eaLnBrk="0" fontAlgn="base" hangingPunct="0">
              <a:spcBef>
                <a:spcPct val="0"/>
              </a:spcBef>
              <a:spcAft>
                <a:spcPct val="0"/>
              </a:spcAft>
              <a:defRPr sz="2400">
                <a:solidFill>
                  <a:schemeClr val="hlink"/>
                </a:solidFill>
                <a:latin typeface="Times New Roman" pitchFamily="18" charset="0"/>
              </a:defRPr>
            </a:lvl7pPr>
            <a:lvl8pPr marL="3494151" indent="-232943" algn="ctr" defTabSz="949568" eaLnBrk="0" fontAlgn="base" hangingPunct="0">
              <a:spcBef>
                <a:spcPct val="0"/>
              </a:spcBef>
              <a:spcAft>
                <a:spcPct val="0"/>
              </a:spcAft>
              <a:defRPr sz="2400">
                <a:solidFill>
                  <a:schemeClr val="hlink"/>
                </a:solidFill>
                <a:latin typeface="Times New Roman" pitchFamily="18" charset="0"/>
              </a:defRPr>
            </a:lvl8pPr>
            <a:lvl9pPr marL="3960038" indent="-232943" algn="ctr" defTabSz="949568" eaLnBrk="0" fontAlgn="base" hangingPunct="0">
              <a:spcBef>
                <a:spcPct val="0"/>
              </a:spcBef>
              <a:spcAft>
                <a:spcPct val="0"/>
              </a:spcAft>
              <a:defRPr sz="2400">
                <a:solidFill>
                  <a:schemeClr val="hlink"/>
                </a:solidFill>
                <a:latin typeface="Times New Roman" pitchFamily="18" charset="0"/>
              </a:defRPr>
            </a:lvl9pPr>
          </a:lstStyle>
          <a:p>
            <a:fld id="{837EA090-3FC2-476B-9328-F0DA98F867F4}" type="slidenum">
              <a:rPr lang="ja-JP" altLang="en-US" sz="1200">
                <a:solidFill>
                  <a:schemeClr val="tx1"/>
                </a:solidFill>
              </a:rPr>
              <a:pPr/>
              <a:t>16</a:t>
            </a:fld>
            <a:endParaRPr lang="en-US" altLang="ja-JP" sz="1200">
              <a:solidFill>
                <a:schemeClr val="tx1"/>
              </a:solidFill>
            </a:endParaRPr>
          </a:p>
        </p:txBody>
      </p:sp>
      <p:sp>
        <p:nvSpPr>
          <p:cNvPr id="70659" name="Rectangle 2"/>
          <p:cNvSpPr>
            <a:spLocks noGrp="1" noRot="1" noChangeAspect="1" noChangeArrowheads="1" noTextEdit="1"/>
          </p:cNvSpPr>
          <p:nvPr>
            <p:ph type="sldImg"/>
          </p:nvPr>
        </p:nvSpPr>
        <p:spPr>
          <a:xfrm>
            <a:off x="1193800" y="692150"/>
            <a:ext cx="4624388" cy="3470275"/>
          </a:xfrm>
          <a:ln/>
        </p:spPr>
      </p:sp>
      <p:sp>
        <p:nvSpPr>
          <p:cNvPr id="70660" name="Rectangle 3"/>
          <p:cNvSpPr>
            <a:spLocks noGrp="1" noChangeArrowheads="1"/>
          </p:cNvSpPr>
          <p:nvPr>
            <p:ph type="body" idx="1"/>
          </p:nvPr>
        </p:nvSpPr>
        <p:spPr>
          <a:xfrm>
            <a:off x="935038" y="4392613"/>
            <a:ext cx="5140325" cy="4240212"/>
          </a:xfrm>
          <a:noFill/>
        </p:spPr>
        <p:txBody>
          <a:bodyPr lIns="93151" tIns="46574" rIns="93151" bIns="46574"/>
          <a:lstStyle/>
          <a:p>
            <a:endParaRPr lang="en-US" altLang="en-US" sz="1400" b="1" dirty="0">
              <a:latin typeface="Arial" charset="0"/>
            </a:endParaRPr>
          </a:p>
        </p:txBody>
      </p:sp>
    </p:spTree>
    <p:extLst>
      <p:ext uri="{BB962C8B-B14F-4D97-AF65-F5344CB8AC3E}">
        <p14:creationId xmlns:p14="http://schemas.microsoft.com/office/powerpoint/2010/main" val="3880376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9568">
              <a:defRPr sz="2400">
                <a:solidFill>
                  <a:schemeClr val="hlink"/>
                </a:solidFill>
                <a:latin typeface="Times New Roman" pitchFamily="18" charset="0"/>
              </a:defRPr>
            </a:lvl1pPr>
            <a:lvl2pPr marL="757066" indent="-291179" defTabSz="949568">
              <a:defRPr sz="2400">
                <a:solidFill>
                  <a:schemeClr val="hlink"/>
                </a:solidFill>
                <a:latin typeface="Times New Roman" pitchFamily="18" charset="0"/>
              </a:defRPr>
            </a:lvl2pPr>
            <a:lvl3pPr marL="1164717" indent="-232943" defTabSz="949568">
              <a:defRPr sz="2400">
                <a:solidFill>
                  <a:schemeClr val="hlink"/>
                </a:solidFill>
                <a:latin typeface="Times New Roman" pitchFamily="18" charset="0"/>
              </a:defRPr>
            </a:lvl3pPr>
            <a:lvl4pPr marL="1630604" indent="-232943" defTabSz="949568">
              <a:defRPr sz="2400">
                <a:solidFill>
                  <a:schemeClr val="hlink"/>
                </a:solidFill>
                <a:latin typeface="Times New Roman" pitchFamily="18" charset="0"/>
              </a:defRPr>
            </a:lvl4pPr>
            <a:lvl5pPr marL="2096491" indent="-232943" defTabSz="949568">
              <a:defRPr sz="2400">
                <a:solidFill>
                  <a:schemeClr val="hlink"/>
                </a:solidFill>
                <a:latin typeface="Times New Roman" pitchFamily="18" charset="0"/>
              </a:defRPr>
            </a:lvl5pPr>
            <a:lvl6pPr marL="2562377" indent="-232943" algn="ctr" defTabSz="949568" eaLnBrk="0" fontAlgn="base" hangingPunct="0">
              <a:spcBef>
                <a:spcPct val="0"/>
              </a:spcBef>
              <a:spcAft>
                <a:spcPct val="0"/>
              </a:spcAft>
              <a:defRPr sz="2400">
                <a:solidFill>
                  <a:schemeClr val="hlink"/>
                </a:solidFill>
                <a:latin typeface="Times New Roman" pitchFamily="18" charset="0"/>
              </a:defRPr>
            </a:lvl6pPr>
            <a:lvl7pPr marL="3028264" indent="-232943" algn="ctr" defTabSz="949568" eaLnBrk="0" fontAlgn="base" hangingPunct="0">
              <a:spcBef>
                <a:spcPct val="0"/>
              </a:spcBef>
              <a:spcAft>
                <a:spcPct val="0"/>
              </a:spcAft>
              <a:defRPr sz="2400">
                <a:solidFill>
                  <a:schemeClr val="hlink"/>
                </a:solidFill>
                <a:latin typeface="Times New Roman" pitchFamily="18" charset="0"/>
              </a:defRPr>
            </a:lvl7pPr>
            <a:lvl8pPr marL="3494151" indent="-232943" algn="ctr" defTabSz="949568" eaLnBrk="0" fontAlgn="base" hangingPunct="0">
              <a:spcBef>
                <a:spcPct val="0"/>
              </a:spcBef>
              <a:spcAft>
                <a:spcPct val="0"/>
              </a:spcAft>
              <a:defRPr sz="2400">
                <a:solidFill>
                  <a:schemeClr val="hlink"/>
                </a:solidFill>
                <a:latin typeface="Times New Roman" pitchFamily="18" charset="0"/>
              </a:defRPr>
            </a:lvl8pPr>
            <a:lvl9pPr marL="3960038" indent="-232943" algn="ctr" defTabSz="949568" eaLnBrk="0" fontAlgn="base" hangingPunct="0">
              <a:spcBef>
                <a:spcPct val="0"/>
              </a:spcBef>
              <a:spcAft>
                <a:spcPct val="0"/>
              </a:spcAft>
              <a:defRPr sz="2400">
                <a:solidFill>
                  <a:schemeClr val="hlink"/>
                </a:solidFill>
                <a:latin typeface="Times New Roman" pitchFamily="18" charset="0"/>
              </a:defRPr>
            </a:lvl9pPr>
          </a:lstStyle>
          <a:p>
            <a:fld id="{307C455C-577C-4FC0-A97D-F90F8214D2BD}" type="slidenum">
              <a:rPr lang="ja-JP" altLang="en-US" sz="1200">
                <a:solidFill>
                  <a:schemeClr val="tx1"/>
                </a:solidFill>
              </a:rPr>
              <a:pPr/>
              <a:t>17</a:t>
            </a:fld>
            <a:endParaRPr lang="en-US" altLang="ja-JP" sz="1200">
              <a:solidFill>
                <a:schemeClr val="tx1"/>
              </a:solidFill>
            </a:endParaRPr>
          </a:p>
        </p:txBody>
      </p:sp>
      <p:sp>
        <p:nvSpPr>
          <p:cNvPr id="72707" name="Rectangle 2"/>
          <p:cNvSpPr>
            <a:spLocks noGrp="1" noRot="1" noChangeAspect="1" noChangeArrowheads="1" noTextEdit="1"/>
          </p:cNvSpPr>
          <p:nvPr>
            <p:ph type="sldImg"/>
          </p:nvPr>
        </p:nvSpPr>
        <p:spPr>
          <a:xfrm>
            <a:off x="1220788" y="685800"/>
            <a:ext cx="4646612" cy="3486150"/>
          </a:xfrm>
          <a:ln/>
        </p:spPr>
      </p:sp>
      <p:sp>
        <p:nvSpPr>
          <p:cNvPr id="72708" name="Rectangle 3"/>
          <p:cNvSpPr>
            <a:spLocks noGrp="1" noChangeArrowheads="1"/>
          </p:cNvSpPr>
          <p:nvPr>
            <p:ph type="body" idx="1"/>
          </p:nvPr>
        </p:nvSpPr>
        <p:spPr>
          <a:xfrm>
            <a:off x="701677" y="4416426"/>
            <a:ext cx="5607049" cy="4183063"/>
          </a:xfrm>
          <a:noFill/>
        </p:spPr>
        <p:txBody>
          <a:bodyPr/>
          <a:lstStyle/>
          <a:p>
            <a:r>
              <a:rPr lang="en-US" altLang="en-US" b="0" dirty="0" smtClean="0">
                <a:latin typeface="Arial" charset="0"/>
              </a:rPr>
              <a:t>But technical interventions are not sufficient.</a:t>
            </a:r>
            <a:r>
              <a:rPr lang="en-US" altLang="en-US" b="0" baseline="0" dirty="0" smtClean="0">
                <a:latin typeface="Arial" charset="0"/>
              </a:rPr>
              <a:t> </a:t>
            </a:r>
            <a:r>
              <a:rPr lang="en-US" altLang="en-US" b="0" dirty="0" smtClean="0">
                <a:latin typeface="Arial" charset="0"/>
              </a:rPr>
              <a:t>We need to go a step further.</a:t>
            </a:r>
          </a:p>
          <a:p>
            <a:pPr marL="457200" indent="-457200">
              <a:lnSpc>
                <a:spcPct val="90000"/>
              </a:lnSpc>
              <a:spcBef>
                <a:spcPts val="600"/>
              </a:spcBef>
              <a:buFont typeface="Arial" panose="020B0604020202020204" pitchFamily="34" charset="0"/>
              <a:buChar char="•"/>
            </a:pPr>
            <a:r>
              <a:rPr lang="en-US" altLang="en-US" sz="1200" dirty="0" smtClean="0">
                <a:latin typeface="Century Gothic" panose="020B0502020202020204" pitchFamily="34" charset="0"/>
              </a:rPr>
              <a:t>Create incentives for use of information (Pakistan; Uganda): </a:t>
            </a:r>
          </a:p>
          <a:p>
            <a:pPr marL="1085850" lvl="2" indent="-171450">
              <a:lnSpc>
                <a:spcPct val="90000"/>
              </a:lnSpc>
              <a:spcBef>
                <a:spcPts val="600"/>
              </a:spcBef>
              <a:buFont typeface="Courier New" panose="02070309020205020404" pitchFamily="49" charset="0"/>
              <a:buChar char="o"/>
            </a:pPr>
            <a:r>
              <a:rPr lang="en-US" altLang="en-US" sz="1200" dirty="0" smtClean="0">
                <a:latin typeface="Century Gothic" panose="020B0502020202020204" pitchFamily="34" charset="0"/>
              </a:rPr>
              <a:t>In Uganda district</a:t>
            </a:r>
            <a:r>
              <a:rPr lang="en-US" altLang="en-US" sz="1200" baseline="0" dirty="0" smtClean="0">
                <a:latin typeface="Century Gothic" panose="020B0502020202020204" pitchFamily="34" charset="0"/>
              </a:rPr>
              <a:t> level indicators were published in the local newspaper. It created incentives for the DHMT to take action and improve the service delivery indicators</a:t>
            </a:r>
            <a:r>
              <a:rPr lang="en-US" altLang="en-US" sz="1200" dirty="0" smtClean="0">
                <a:latin typeface="Century Gothic" panose="020B0502020202020204" pitchFamily="34" charset="0"/>
              </a:rPr>
              <a:t>  </a:t>
            </a:r>
          </a:p>
          <a:p>
            <a:pPr marL="457200" indent="-457200">
              <a:lnSpc>
                <a:spcPct val="90000"/>
              </a:lnSpc>
              <a:spcBef>
                <a:spcPts val="600"/>
              </a:spcBef>
              <a:buFont typeface="Arial" panose="020B0604020202020204" pitchFamily="34" charset="0"/>
              <a:buChar char="•"/>
            </a:pPr>
            <a:r>
              <a:rPr lang="en-US" altLang="en-US" sz="1200" dirty="0" smtClean="0">
                <a:latin typeface="Century Gothic" panose="020B0502020202020204" pitchFamily="34" charset="0"/>
              </a:rPr>
              <a:t>Promote HMIS self-assessment (Uganda) </a:t>
            </a:r>
          </a:p>
          <a:p>
            <a:pPr marL="1085850" lvl="2" indent="-171450">
              <a:lnSpc>
                <a:spcPct val="90000"/>
              </a:lnSpc>
              <a:spcBef>
                <a:spcPts val="600"/>
              </a:spcBef>
              <a:buFont typeface="Courier New" panose="02070309020205020404" pitchFamily="49" charset="0"/>
              <a:buChar char="o"/>
            </a:pPr>
            <a:r>
              <a:rPr lang="en-US" altLang="en-US" sz="1200" dirty="0" smtClean="0">
                <a:latin typeface="Century Gothic" panose="020B0502020202020204" pitchFamily="34" charset="0"/>
              </a:rPr>
              <a:t>Monthly data review meetings were organized where</a:t>
            </a:r>
            <a:r>
              <a:rPr lang="en-US" altLang="en-US" sz="1200" baseline="0" dirty="0" smtClean="0">
                <a:latin typeface="Century Gothic" panose="020B0502020202020204" pitchFamily="34" charset="0"/>
              </a:rPr>
              <a:t> district health management teams were examining the data for the previous month and taking action on gaps in data quality and in use of information for decision making</a:t>
            </a:r>
            <a:endParaRPr lang="en-US" altLang="en-US" sz="1200" dirty="0" smtClean="0">
              <a:latin typeface="Century Gothic" panose="020B0502020202020204" pitchFamily="34" charset="0"/>
            </a:endParaRPr>
          </a:p>
          <a:p>
            <a:pPr marL="457200" indent="-457200">
              <a:lnSpc>
                <a:spcPct val="90000"/>
              </a:lnSpc>
              <a:spcBef>
                <a:spcPts val="600"/>
              </a:spcBef>
              <a:buFont typeface="Arial" panose="020B0604020202020204" pitchFamily="34" charset="0"/>
              <a:buChar char="•"/>
            </a:pPr>
            <a:r>
              <a:rPr lang="en-US" altLang="en-US" sz="1200" dirty="0" smtClean="0">
                <a:latin typeface="Century Gothic" panose="020B0502020202020204" pitchFamily="34" charset="0"/>
              </a:rPr>
              <a:t>Capacity building of health professionals (pre-service and in-service) in using information for data management based on a problem-solving approach (Thailand) </a:t>
            </a:r>
          </a:p>
          <a:p>
            <a:pPr marL="457200" indent="-457200">
              <a:lnSpc>
                <a:spcPct val="90000"/>
              </a:lnSpc>
              <a:spcBef>
                <a:spcPts val="600"/>
              </a:spcBef>
              <a:buFont typeface="Arial" panose="020B0604020202020204" pitchFamily="34" charset="0"/>
              <a:buChar char="•"/>
            </a:pPr>
            <a:r>
              <a:rPr lang="en-US" altLang="en-US" dirty="0" smtClean="0">
                <a:latin typeface="Century Gothic" panose="020B0502020202020204" pitchFamily="34" charset="0"/>
              </a:rPr>
              <a:t>Undertake </a:t>
            </a:r>
            <a:r>
              <a:rPr lang="en-US" altLang="en-US" dirty="0">
                <a:latin typeface="Century Gothic" panose="020B0502020202020204" pitchFamily="34" charset="0"/>
              </a:rPr>
              <a:t>participatory decision space analysis in decentralized district-managed health systems (Pakistan</a:t>
            </a:r>
            <a:r>
              <a:rPr lang="en-US" altLang="en-US" dirty="0" smtClean="0">
                <a:latin typeface="Century Gothic" panose="020B0502020202020204" pitchFamily="34" charset="0"/>
              </a:rPr>
              <a:t>)</a:t>
            </a:r>
          </a:p>
          <a:p>
            <a:pPr marL="1085850" lvl="2" indent="-171450">
              <a:lnSpc>
                <a:spcPct val="90000"/>
              </a:lnSpc>
              <a:spcBef>
                <a:spcPts val="600"/>
              </a:spcBef>
              <a:buFont typeface="Courier New" panose="02070309020205020404" pitchFamily="49" charset="0"/>
              <a:buChar char="o"/>
            </a:pPr>
            <a:r>
              <a:rPr lang="en-US" altLang="en-US" dirty="0" smtClean="0">
                <a:latin typeface="Century Gothic" panose="020B0502020202020204" pitchFamily="34" charset="0"/>
              </a:rPr>
              <a:t>Decision space analysis helped to better identify roles and responsibilities at national versus district level</a:t>
            </a:r>
          </a:p>
          <a:p>
            <a:pPr marL="1085850" lvl="2" indent="-171450">
              <a:lnSpc>
                <a:spcPct val="90000"/>
              </a:lnSpc>
              <a:spcBef>
                <a:spcPts val="600"/>
              </a:spcBef>
              <a:buFont typeface="Courier New" panose="02070309020205020404" pitchFamily="49" charset="0"/>
              <a:buChar char="o"/>
            </a:pPr>
            <a:r>
              <a:rPr lang="en-US" altLang="en-US" dirty="0" smtClean="0">
                <a:latin typeface="Century Gothic" panose="020B0502020202020204" pitchFamily="34" charset="0"/>
              </a:rPr>
              <a:t>This in turn led to better use of information for decision making</a:t>
            </a:r>
            <a:endParaRPr lang="en-US" altLang="en-US" dirty="0">
              <a:latin typeface="Century Gothic" panose="020B0502020202020204" pitchFamily="34" charset="0"/>
            </a:endParaRPr>
          </a:p>
          <a:p>
            <a:pPr>
              <a:lnSpc>
                <a:spcPct val="90000"/>
              </a:lnSpc>
              <a:buFontTx/>
              <a:buNone/>
            </a:pPr>
            <a:endParaRPr lang="en-US" altLang="en-US" sz="1200" dirty="0" smtClean="0">
              <a:latin typeface="Century Gothic" panose="020B0502020202020204" pitchFamily="34" charset="0"/>
            </a:endParaRPr>
          </a:p>
          <a:p>
            <a:endParaRPr lang="en-US" altLang="en-US" b="0" dirty="0" smtClean="0">
              <a:latin typeface="Arial" charset="0"/>
            </a:endParaRPr>
          </a:p>
        </p:txBody>
      </p:sp>
    </p:spTree>
    <p:extLst>
      <p:ext uri="{BB962C8B-B14F-4D97-AF65-F5344CB8AC3E}">
        <p14:creationId xmlns:p14="http://schemas.microsoft.com/office/powerpoint/2010/main" val="346362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49568">
              <a:defRPr sz="2400">
                <a:solidFill>
                  <a:schemeClr val="hlink"/>
                </a:solidFill>
                <a:latin typeface="Times New Roman" pitchFamily="18" charset="0"/>
              </a:defRPr>
            </a:lvl1pPr>
            <a:lvl2pPr marL="757066" indent="-291179" defTabSz="949568">
              <a:defRPr sz="2400">
                <a:solidFill>
                  <a:schemeClr val="hlink"/>
                </a:solidFill>
                <a:latin typeface="Times New Roman" pitchFamily="18" charset="0"/>
              </a:defRPr>
            </a:lvl2pPr>
            <a:lvl3pPr marL="1164717" indent="-232943" defTabSz="949568">
              <a:defRPr sz="2400">
                <a:solidFill>
                  <a:schemeClr val="hlink"/>
                </a:solidFill>
                <a:latin typeface="Times New Roman" pitchFamily="18" charset="0"/>
              </a:defRPr>
            </a:lvl3pPr>
            <a:lvl4pPr marL="1630604" indent="-232943" defTabSz="949568">
              <a:defRPr sz="2400">
                <a:solidFill>
                  <a:schemeClr val="hlink"/>
                </a:solidFill>
                <a:latin typeface="Times New Roman" pitchFamily="18" charset="0"/>
              </a:defRPr>
            </a:lvl4pPr>
            <a:lvl5pPr marL="2096491" indent="-232943" defTabSz="949568">
              <a:defRPr sz="2400">
                <a:solidFill>
                  <a:schemeClr val="hlink"/>
                </a:solidFill>
                <a:latin typeface="Times New Roman" pitchFamily="18" charset="0"/>
              </a:defRPr>
            </a:lvl5pPr>
            <a:lvl6pPr marL="2562377" indent="-232943" algn="ctr" defTabSz="949568" eaLnBrk="0" fontAlgn="base" hangingPunct="0">
              <a:spcBef>
                <a:spcPct val="0"/>
              </a:spcBef>
              <a:spcAft>
                <a:spcPct val="0"/>
              </a:spcAft>
              <a:defRPr sz="2400">
                <a:solidFill>
                  <a:schemeClr val="hlink"/>
                </a:solidFill>
                <a:latin typeface="Times New Roman" pitchFamily="18" charset="0"/>
              </a:defRPr>
            </a:lvl6pPr>
            <a:lvl7pPr marL="3028264" indent="-232943" algn="ctr" defTabSz="949568" eaLnBrk="0" fontAlgn="base" hangingPunct="0">
              <a:spcBef>
                <a:spcPct val="0"/>
              </a:spcBef>
              <a:spcAft>
                <a:spcPct val="0"/>
              </a:spcAft>
              <a:defRPr sz="2400">
                <a:solidFill>
                  <a:schemeClr val="hlink"/>
                </a:solidFill>
                <a:latin typeface="Times New Roman" pitchFamily="18" charset="0"/>
              </a:defRPr>
            </a:lvl7pPr>
            <a:lvl8pPr marL="3494151" indent="-232943" algn="ctr" defTabSz="949568" eaLnBrk="0" fontAlgn="base" hangingPunct="0">
              <a:spcBef>
                <a:spcPct val="0"/>
              </a:spcBef>
              <a:spcAft>
                <a:spcPct val="0"/>
              </a:spcAft>
              <a:defRPr sz="2400">
                <a:solidFill>
                  <a:schemeClr val="hlink"/>
                </a:solidFill>
                <a:latin typeface="Times New Roman" pitchFamily="18" charset="0"/>
              </a:defRPr>
            </a:lvl8pPr>
            <a:lvl9pPr marL="3960038" indent="-232943" algn="ctr" defTabSz="949568" eaLnBrk="0" fontAlgn="base" hangingPunct="0">
              <a:spcBef>
                <a:spcPct val="0"/>
              </a:spcBef>
              <a:spcAft>
                <a:spcPct val="0"/>
              </a:spcAft>
              <a:defRPr sz="2400">
                <a:solidFill>
                  <a:schemeClr val="hlink"/>
                </a:solidFill>
                <a:latin typeface="Times New Roman" pitchFamily="18" charset="0"/>
              </a:defRPr>
            </a:lvl9pPr>
          </a:lstStyle>
          <a:p>
            <a:fld id="{307C455C-577C-4FC0-A97D-F90F8214D2BD}" type="slidenum">
              <a:rPr lang="ja-JP" altLang="en-US" sz="1200">
                <a:solidFill>
                  <a:schemeClr val="tx1"/>
                </a:solidFill>
              </a:rPr>
              <a:pPr/>
              <a:t>18</a:t>
            </a:fld>
            <a:endParaRPr lang="en-US" altLang="ja-JP" sz="1200">
              <a:solidFill>
                <a:schemeClr val="tx1"/>
              </a:solidFill>
            </a:endParaRPr>
          </a:p>
        </p:txBody>
      </p:sp>
      <p:sp>
        <p:nvSpPr>
          <p:cNvPr id="72707" name="Rectangle 2"/>
          <p:cNvSpPr>
            <a:spLocks noGrp="1" noRot="1" noChangeAspect="1" noChangeArrowheads="1" noTextEdit="1"/>
          </p:cNvSpPr>
          <p:nvPr>
            <p:ph type="sldImg"/>
          </p:nvPr>
        </p:nvSpPr>
        <p:spPr>
          <a:xfrm>
            <a:off x="1295400" y="700088"/>
            <a:ext cx="4646613" cy="3486150"/>
          </a:xfrm>
          <a:ln/>
        </p:spPr>
      </p:sp>
      <p:sp>
        <p:nvSpPr>
          <p:cNvPr id="72708" name="Rectangle 3"/>
          <p:cNvSpPr>
            <a:spLocks noGrp="1" noChangeArrowheads="1"/>
          </p:cNvSpPr>
          <p:nvPr>
            <p:ph type="body" idx="1"/>
          </p:nvPr>
        </p:nvSpPr>
        <p:spPr>
          <a:xfrm>
            <a:off x="701677" y="4416426"/>
            <a:ext cx="5607049" cy="4183063"/>
          </a:xfrm>
          <a:noFill/>
        </p:spPr>
        <p:txBody>
          <a:bodyPr/>
          <a:lstStyle/>
          <a:p>
            <a:r>
              <a:rPr lang="en-US" altLang="en-US" b="0" dirty="0" smtClean="0">
                <a:latin typeface="Arial" charset="0"/>
              </a:rPr>
              <a:t>But technical interventions are not sufficient.</a:t>
            </a:r>
            <a:r>
              <a:rPr lang="en-US" altLang="en-US" b="0" baseline="0" dirty="0" smtClean="0">
                <a:latin typeface="Arial" charset="0"/>
              </a:rPr>
              <a:t> </a:t>
            </a:r>
            <a:r>
              <a:rPr lang="en-US" altLang="en-US" b="0" dirty="0" smtClean="0">
                <a:latin typeface="Arial" charset="0"/>
              </a:rPr>
              <a:t>We need to go a step further.</a:t>
            </a:r>
          </a:p>
          <a:p>
            <a:r>
              <a:rPr lang="en-US" altLang="en-US" b="0" dirty="0" smtClean="0">
                <a:latin typeface="Arial" charset="0"/>
              </a:rPr>
              <a:t>These are other examples of organizational interventions:</a:t>
            </a:r>
            <a:r>
              <a:rPr lang="en-US" altLang="en-US" b="0" baseline="0" dirty="0" smtClean="0">
                <a:latin typeface="Arial" charset="0"/>
              </a:rPr>
              <a:t> </a:t>
            </a:r>
          </a:p>
          <a:p>
            <a:pPr marL="457200" indent="-457200">
              <a:lnSpc>
                <a:spcPct val="90000"/>
              </a:lnSpc>
              <a:spcBef>
                <a:spcPts val="600"/>
              </a:spcBef>
              <a:buFont typeface="Arial" panose="020B0604020202020204" pitchFamily="34" charset="0"/>
              <a:buChar char="•"/>
            </a:pPr>
            <a:r>
              <a:rPr lang="en-US" altLang="en-US" dirty="0" smtClean="0">
                <a:latin typeface="Century Gothic" panose="020B0502020202020204" pitchFamily="34" charset="0"/>
              </a:rPr>
              <a:t>Provide </a:t>
            </a:r>
            <a:r>
              <a:rPr lang="en-US" altLang="en-US" dirty="0">
                <a:latin typeface="Century Gothic" panose="020B0502020202020204" pitchFamily="34" charset="0"/>
              </a:rPr>
              <a:t>advocacy skills to district and facility managers (Honduras, Paraguay) </a:t>
            </a:r>
          </a:p>
          <a:p>
            <a:pPr marL="628650" lvl="1" indent="-171450">
              <a:lnSpc>
                <a:spcPct val="90000"/>
              </a:lnSpc>
              <a:spcBef>
                <a:spcPts val="600"/>
              </a:spcBef>
              <a:buFont typeface="Courier New" panose="02070309020205020404" pitchFamily="49" charset="0"/>
              <a:buChar char="o"/>
            </a:pPr>
            <a:r>
              <a:rPr lang="en-US" altLang="en-US" dirty="0">
                <a:latin typeface="Century Gothic" panose="020B0502020202020204" pitchFamily="34" charset="0"/>
              </a:rPr>
              <a:t>Discuss with participants examples of advocacy </a:t>
            </a:r>
          </a:p>
          <a:p>
            <a:pPr marL="628650" lvl="1" indent="-171450">
              <a:lnSpc>
                <a:spcPct val="90000"/>
              </a:lnSpc>
              <a:spcBef>
                <a:spcPts val="600"/>
              </a:spcBef>
              <a:buFont typeface="Courier New" panose="02070309020205020404" pitchFamily="49" charset="0"/>
              <a:buChar char="o"/>
            </a:pPr>
            <a:r>
              <a:rPr lang="en-US" altLang="en-US" dirty="0" smtClean="0">
                <a:latin typeface="Century Gothic" panose="020B0502020202020204" pitchFamily="34" charset="0"/>
              </a:rPr>
              <a:t>This will be followed by Slides 10.3.18 through10.3.21</a:t>
            </a:r>
            <a:endParaRPr lang="en-US" altLang="en-US" dirty="0">
              <a:latin typeface="Century Gothic" panose="020B0502020202020204" pitchFamily="34" charset="0"/>
            </a:endParaRPr>
          </a:p>
          <a:p>
            <a:endParaRPr lang="en-US" altLang="en-US" b="0" dirty="0" smtClean="0">
              <a:latin typeface="Arial" charset="0"/>
            </a:endParaRPr>
          </a:p>
        </p:txBody>
      </p:sp>
    </p:spTree>
    <p:extLst>
      <p:ext uri="{BB962C8B-B14F-4D97-AF65-F5344CB8AC3E}">
        <p14:creationId xmlns:p14="http://schemas.microsoft.com/office/powerpoint/2010/main" val="359753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69DD0F-7E61-4B28-A54A-57D214596897}" type="slidenum">
              <a:rPr lang="en-US" smtClean="0"/>
              <a:pPr/>
              <a:t>19</a:t>
            </a:fld>
            <a:endParaRPr lang="en-US" dirty="0"/>
          </a:p>
        </p:txBody>
      </p:sp>
    </p:spTree>
    <p:extLst>
      <p:ext uri="{BB962C8B-B14F-4D97-AF65-F5344CB8AC3E}">
        <p14:creationId xmlns:p14="http://schemas.microsoft.com/office/powerpoint/2010/main" val="2462303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learning objectives of Session 3 of Module 10.</a:t>
            </a:r>
            <a:endParaRPr lang="en-US" dirty="0"/>
          </a:p>
        </p:txBody>
      </p:sp>
      <p:sp>
        <p:nvSpPr>
          <p:cNvPr id="4" name="Slide Number Placeholder 3"/>
          <p:cNvSpPr>
            <a:spLocks noGrp="1"/>
          </p:cNvSpPr>
          <p:nvPr>
            <p:ph type="sldNum" sz="quarter" idx="10"/>
          </p:nvPr>
        </p:nvSpPr>
        <p:spPr/>
        <p:txBody>
          <a:bodyPr/>
          <a:lstStyle/>
          <a:p>
            <a:pPr>
              <a:defRPr/>
            </a:pPr>
            <a:fld id="{C7F65FAE-17A6-854A-84CA-A8E969395379}" type="slidenum">
              <a:rPr lang="en-US" altLang="en-US" smtClean="0"/>
              <a:pPr>
                <a:defRPr/>
              </a:pPr>
              <a:t>2</a:t>
            </a:fld>
            <a:endParaRPr lang="en-US" altLang="en-US"/>
          </a:p>
        </p:txBody>
      </p:sp>
    </p:spTree>
    <p:extLst>
      <p:ext uri="{BB962C8B-B14F-4D97-AF65-F5344CB8AC3E}">
        <p14:creationId xmlns:p14="http://schemas.microsoft.com/office/powerpoint/2010/main" val="1191623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69DD0F-7E61-4B28-A54A-57D214596897}" type="slidenum">
              <a:rPr lang="en-US" smtClean="0"/>
              <a:pPr/>
              <a:t>20</a:t>
            </a:fld>
            <a:endParaRPr lang="en-US" dirty="0"/>
          </a:p>
        </p:txBody>
      </p:sp>
    </p:spTree>
    <p:extLst>
      <p:ext uri="{BB962C8B-B14F-4D97-AF65-F5344CB8AC3E}">
        <p14:creationId xmlns:p14="http://schemas.microsoft.com/office/powerpoint/2010/main" val="205940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participants to read the handout “Performance of Routine Health Information System Management in Liberia: PRISM Assessment, October </a:t>
            </a:r>
            <a:r>
              <a:rPr lang="en-US" baseline="0" smtClean="0"/>
              <a:t>2014."</a:t>
            </a:r>
            <a:endParaRPr lang="en-US" dirty="0" smtClean="0"/>
          </a:p>
          <a:p>
            <a:endParaRPr lang="en-US" dirty="0" smtClean="0"/>
          </a:p>
          <a:p>
            <a:r>
              <a:rPr lang="en-US" dirty="0" smtClean="0"/>
              <a:t>The facilitator divides the participants in four groups.</a:t>
            </a:r>
          </a:p>
          <a:p>
            <a:endParaRPr lang="en-US" dirty="0" smtClean="0"/>
          </a:p>
          <a:p>
            <a:r>
              <a:rPr lang="en-US" dirty="0" smtClean="0"/>
              <a:t>Read the questions out loud and explain time management:</a:t>
            </a:r>
          </a:p>
          <a:p>
            <a:pPr marL="171450" indent="-171450">
              <a:buFont typeface="Arial" panose="020B0604020202020204" pitchFamily="34" charset="0"/>
              <a:buChar char="•"/>
            </a:pPr>
            <a:r>
              <a:rPr lang="en-US" dirty="0" smtClean="0"/>
              <a:t>Read the paper (mainly starting on page 32) (20 min)</a:t>
            </a:r>
          </a:p>
          <a:p>
            <a:pPr marL="171450" indent="-171450">
              <a:buFont typeface="Arial" panose="020B0604020202020204" pitchFamily="34" charset="0"/>
              <a:buChar char="•"/>
            </a:pPr>
            <a:r>
              <a:rPr lang="en-US" dirty="0" smtClean="0"/>
              <a:t>Group discussion (40</a:t>
            </a:r>
            <a:r>
              <a:rPr lang="en-US" baseline="0" dirty="0" smtClean="0"/>
              <a:t> minutes)</a:t>
            </a:r>
          </a:p>
          <a:p>
            <a:pPr marL="171450" indent="-171450">
              <a:buFont typeface="Arial" panose="020B0604020202020204" pitchFamily="34" charset="0"/>
              <a:buChar char="•"/>
            </a:pPr>
            <a:r>
              <a:rPr lang="en-US" dirty="0" smtClean="0"/>
              <a:t>Put answers</a:t>
            </a:r>
            <a:r>
              <a:rPr lang="en-US" baseline="0" dirty="0" smtClean="0"/>
              <a:t> to the two questions on flip chart paper and stick it to the wall</a:t>
            </a:r>
            <a:r>
              <a:rPr lang="en-US" dirty="0" smtClean="0"/>
              <a:t> (15 minutes)</a:t>
            </a:r>
            <a:endParaRPr lang="en-US" baseline="0" dirty="0" smtClean="0"/>
          </a:p>
          <a:p>
            <a:pPr marL="171450" indent="-171450">
              <a:buFont typeface="Arial" panose="020B0604020202020204" pitchFamily="34" charset="0"/>
              <a:buChar char="•"/>
            </a:pPr>
            <a:r>
              <a:rPr lang="en-US" baseline="0" dirty="0" smtClean="0"/>
              <a:t>Gallery walk (30 minutes)</a:t>
            </a:r>
          </a:p>
          <a:p>
            <a:pPr marL="628650" lvl="1" indent="-171450">
              <a:buFont typeface="Courier New" panose="02070309020205020404" pitchFamily="49" charset="0"/>
              <a:buChar char="o"/>
            </a:pPr>
            <a:r>
              <a:rPr lang="en-US" baseline="0" dirty="0" smtClean="0"/>
              <a:t>Groups walk around to read one another’s answers</a:t>
            </a:r>
            <a:endParaRPr lang="en-US" dirty="0"/>
          </a:p>
        </p:txBody>
      </p:sp>
      <p:sp>
        <p:nvSpPr>
          <p:cNvPr id="4" name="Slide Number Placeholder 3"/>
          <p:cNvSpPr>
            <a:spLocks noGrp="1"/>
          </p:cNvSpPr>
          <p:nvPr>
            <p:ph type="sldNum" sz="quarter" idx="10"/>
          </p:nvPr>
        </p:nvSpPr>
        <p:spPr/>
        <p:txBody>
          <a:bodyPr/>
          <a:lstStyle/>
          <a:p>
            <a:pPr>
              <a:defRPr/>
            </a:pPr>
            <a:fld id="{C7F65FAE-17A6-854A-84CA-A8E969395379}" type="slidenum">
              <a:rPr lang="en-US" altLang="en-US" smtClean="0"/>
              <a:pPr>
                <a:defRPr/>
              </a:pPr>
              <a:t>23</a:t>
            </a:fld>
            <a:endParaRPr lang="en-US" altLang="en-US"/>
          </a:p>
        </p:txBody>
      </p:sp>
    </p:spTree>
    <p:extLst>
      <p:ext uri="{BB962C8B-B14F-4D97-AF65-F5344CB8AC3E}">
        <p14:creationId xmlns:p14="http://schemas.microsoft.com/office/powerpoint/2010/main" val="2567583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SUMMARY SLIDE</a:t>
            </a:r>
          </a:p>
          <a:p>
            <a:endParaRPr lang="en-US" dirty="0" smtClean="0"/>
          </a:p>
          <a:p>
            <a:r>
              <a:rPr lang="en-US" dirty="0" smtClean="0"/>
              <a:t>The HISS Model (MEASURE Evaluation)</a:t>
            </a:r>
            <a:endParaRPr lang="en-US" dirty="0"/>
          </a:p>
        </p:txBody>
      </p:sp>
      <p:sp>
        <p:nvSpPr>
          <p:cNvPr id="4" name="Slide Number Placeholder 3"/>
          <p:cNvSpPr>
            <a:spLocks noGrp="1"/>
          </p:cNvSpPr>
          <p:nvPr>
            <p:ph type="sldNum" sz="quarter" idx="10"/>
          </p:nvPr>
        </p:nvSpPr>
        <p:spPr/>
        <p:txBody>
          <a:bodyPr/>
          <a:lstStyle/>
          <a:p>
            <a:pPr>
              <a:defRPr/>
            </a:pPr>
            <a:fld id="{C7F65FAE-17A6-854A-84CA-A8E969395379}" type="slidenum">
              <a:rPr lang="en-US" altLang="en-US" smtClean="0"/>
              <a:pPr>
                <a:defRPr/>
              </a:pPr>
              <a:t>24</a:t>
            </a:fld>
            <a:endParaRPr lang="en-US" altLang="en-US"/>
          </a:p>
        </p:txBody>
      </p:sp>
    </p:spTree>
    <p:extLst>
      <p:ext uri="{BB962C8B-B14F-4D97-AF65-F5344CB8AC3E}">
        <p14:creationId xmlns:p14="http://schemas.microsoft.com/office/powerpoint/2010/main" val="70910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6DAC6-5992-4D4F-861F-5DD72D6CBE35}" type="slidenum">
              <a:rPr lang="en-US" altLang="en-US" smtClean="0"/>
              <a:pPr/>
              <a:t>25</a:t>
            </a:fld>
            <a:endParaRPr lang="en-US" altLang="en-US"/>
          </a:p>
        </p:txBody>
      </p:sp>
    </p:spTree>
    <p:extLst>
      <p:ext uri="{BB962C8B-B14F-4D97-AF65-F5344CB8AC3E}">
        <p14:creationId xmlns:p14="http://schemas.microsoft.com/office/powerpoint/2010/main" val="1810739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topics covered in Session 3 of Module 10.</a:t>
            </a:r>
            <a:endParaRPr lang="en-US" dirty="0"/>
          </a:p>
        </p:txBody>
      </p:sp>
      <p:sp>
        <p:nvSpPr>
          <p:cNvPr id="4" name="Slide Number Placeholder 3"/>
          <p:cNvSpPr>
            <a:spLocks noGrp="1"/>
          </p:cNvSpPr>
          <p:nvPr>
            <p:ph type="sldNum" sz="quarter" idx="10"/>
          </p:nvPr>
        </p:nvSpPr>
        <p:spPr/>
        <p:txBody>
          <a:bodyPr/>
          <a:lstStyle/>
          <a:p>
            <a:pPr>
              <a:defRPr/>
            </a:pPr>
            <a:fld id="{C7F65FAE-17A6-854A-84CA-A8E969395379}" type="slidenum">
              <a:rPr lang="en-US" altLang="en-US" smtClean="0"/>
              <a:pPr>
                <a:defRPr/>
              </a:pPr>
              <a:t>3</a:t>
            </a:fld>
            <a:endParaRPr lang="en-US" altLang="en-US"/>
          </a:p>
        </p:txBody>
      </p:sp>
    </p:spTree>
    <p:extLst>
      <p:ext uri="{BB962C8B-B14F-4D97-AF65-F5344CB8AC3E}">
        <p14:creationId xmlns:p14="http://schemas.microsoft.com/office/powerpoint/2010/main" val="400419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 the participants that in the previous session (and also in Module 2), we talked about indicator selection, prioritization, and deciding</a:t>
            </a:r>
            <a:r>
              <a:rPr lang="en-US" baseline="0" dirty="0" smtClean="0"/>
              <a:t> on the data elements. In this session, we will be talking about the design of the data collection and reporting tools.</a:t>
            </a:r>
          </a:p>
          <a:p>
            <a:endParaRPr lang="en-US" baseline="0" dirty="0" smtClean="0"/>
          </a:p>
          <a:p>
            <a:r>
              <a:rPr lang="en-US" baseline="0" dirty="0" smtClean="0"/>
              <a:t>Ask the participants what would be their key considerations when design such tools. Show this slide and summarize some of the key considerations when developing data collection and reporting tools.</a:t>
            </a:r>
          </a:p>
          <a:p>
            <a:endParaRPr lang="en-US" baseline="0" dirty="0" smtClean="0"/>
          </a:p>
        </p:txBody>
      </p:sp>
      <p:sp>
        <p:nvSpPr>
          <p:cNvPr id="4" name="Slide Number Placeholder 3"/>
          <p:cNvSpPr>
            <a:spLocks noGrp="1"/>
          </p:cNvSpPr>
          <p:nvPr>
            <p:ph type="sldNum" sz="quarter" idx="10"/>
          </p:nvPr>
        </p:nvSpPr>
        <p:spPr/>
        <p:txBody>
          <a:bodyPr/>
          <a:lstStyle/>
          <a:p>
            <a:pPr>
              <a:defRPr/>
            </a:pPr>
            <a:fld id="{C7F65FAE-17A6-854A-84CA-A8E969395379}" type="slidenum">
              <a:rPr lang="en-US" altLang="en-US" smtClean="0"/>
              <a:pPr>
                <a:defRPr/>
              </a:pPr>
              <a:t>4</a:t>
            </a:fld>
            <a:endParaRPr lang="en-US" altLang="en-US"/>
          </a:p>
        </p:txBody>
      </p:sp>
    </p:spTree>
    <p:extLst>
      <p:ext uri="{BB962C8B-B14F-4D97-AF65-F5344CB8AC3E}">
        <p14:creationId xmlns:p14="http://schemas.microsoft.com/office/powerpoint/2010/main" val="256758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Refer participants to the handout “Maternal Survival Strategies.”</a:t>
            </a:r>
          </a:p>
          <a:p>
            <a:endParaRPr lang="en-US" baseline="0" dirty="0" smtClean="0"/>
          </a:p>
          <a:p>
            <a:r>
              <a:rPr lang="en-US" baseline="0" dirty="0" smtClean="0"/>
              <a:t>Pick a few indicators and ask the participants to consider:</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elements that should be collected for meeting those information needs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Types of tools (paper-based, electronic, combined, longitudinal patient record, and service registry) that would be most appropriate in a health facility and a community healthcare setting</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Ease of extracting data from such tools for reporting on the indicators selected in the previous activity</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After 45 minutes, each group presents its work to the plenary group.</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Acknowledge and summarize the activity and reiterate that the purpose of this exercise was to walk participants through the process of designing data collection tools to help them understand the key considerations involved.</a:t>
            </a:r>
          </a:p>
          <a:p>
            <a:endParaRPr lang="en-US" dirty="0"/>
          </a:p>
        </p:txBody>
      </p:sp>
      <p:sp>
        <p:nvSpPr>
          <p:cNvPr id="4" name="Slide Number Placeholder 3"/>
          <p:cNvSpPr>
            <a:spLocks noGrp="1"/>
          </p:cNvSpPr>
          <p:nvPr>
            <p:ph type="sldNum" sz="quarter" idx="10"/>
          </p:nvPr>
        </p:nvSpPr>
        <p:spPr/>
        <p:txBody>
          <a:bodyPr/>
          <a:lstStyle/>
          <a:p>
            <a:pPr>
              <a:defRPr/>
            </a:pPr>
            <a:fld id="{C7F65FAE-17A6-854A-84CA-A8E969395379}" type="slidenum">
              <a:rPr lang="en-US" altLang="en-US" smtClean="0"/>
              <a:pPr>
                <a:defRPr/>
              </a:pPr>
              <a:t>5</a:t>
            </a:fld>
            <a:endParaRPr lang="en-US" altLang="en-US"/>
          </a:p>
        </p:txBody>
      </p:sp>
    </p:spTree>
    <p:extLst>
      <p:ext uri="{BB962C8B-B14F-4D97-AF65-F5344CB8AC3E}">
        <p14:creationId xmlns:p14="http://schemas.microsoft.com/office/powerpoint/2010/main" val="256758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p>
          <a:p>
            <a:endParaRPr lang="en-US" dirty="0" smtClean="0"/>
          </a:p>
          <a:p>
            <a:r>
              <a:rPr lang="en-US" dirty="0" smtClean="0"/>
              <a:t>Use</a:t>
            </a:r>
            <a:r>
              <a:rPr lang="en-US" baseline="0" dirty="0" smtClean="0"/>
              <a:t> this slide to relate the RHIS strengthening/scale</a:t>
            </a:r>
            <a:r>
              <a:rPr lang="en-US" dirty="0" smtClean="0"/>
              <a:t>-</a:t>
            </a:r>
            <a:r>
              <a:rPr lang="en-US" baseline="0" dirty="0" smtClean="0"/>
              <a:t>up process to the Assess-Plan-Implement (See-Plan-Do) cycle.</a:t>
            </a:r>
            <a:endParaRPr lang="en-US" dirty="0"/>
          </a:p>
        </p:txBody>
      </p:sp>
      <p:sp>
        <p:nvSpPr>
          <p:cNvPr id="4" name="Slide Number Placeholder 3"/>
          <p:cNvSpPr>
            <a:spLocks noGrp="1"/>
          </p:cNvSpPr>
          <p:nvPr>
            <p:ph type="sldNum" sz="quarter" idx="10"/>
          </p:nvPr>
        </p:nvSpPr>
        <p:spPr/>
        <p:txBody>
          <a:bodyPr/>
          <a:lstStyle/>
          <a:p>
            <a:pPr>
              <a:defRPr/>
            </a:pPr>
            <a:fld id="{C7F65FAE-17A6-854A-84CA-A8E969395379}" type="slidenum">
              <a:rPr lang="en-US" altLang="en-US" smtClean="0"/>
              <a:pPr>
                <a:defRPr/>
              </a:pPr>
              <a:t>6</a:t>
            </a:fld>
            <a:endParaRPr lang="en-US" altLang="en-US"/>
          </a:p>
        </p:txBody>
      </p:sp>
    </p:spTree>
    <p:extLst>
      <p:ext uri="{BB962C8B-B14F-4D97-AF65-F5344CB8AC3E}">
        <p14:creationId xmlns:p14="http://schemas.microsoft.com/office/powerpoint/2010/main" val="7091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Here the intention is to move from</a:t>
            </a:r>
            <a:r>
              <a:rPr lang="en-US" baseline="0" dirty="0" smtClean="0"/>
              <a:t> present to future. Thus, the management objective should be able to specify change over a period of time. For example, data quality is 30% and will improve to 60% in six months.</a:t>
            </a:r>
            <a:endParaRPr lang="en-US" dirty="0"/>
          </a:p>
        </p:txBody>
      </p:sp>
      <p:sp>
        <p:nvSpPr>
          <p:cNvPr id="4" name="Slide Number Placeholder 3"/>
          <p:cNvSpPr>
            <a:spLocks noGrp="1"/>
          </p:cNvSpPr>
          <p:nvPr>
            <p:ph type="sldNum" sz="quarter" idx="10"/>
          </p:nvPr>
        </p:nvSpPr>
        <p:spPr/>
        <p:txBody>
          <a:bodyPr/>
          <a:lstStyle/>
          <a:p>
            <a:fld id="{C769DD0F-7E61-4B28-A54A-57D214596897}" type="slidenum">
              <a:rPr lang="en-US" smtClean="0"/>
              <a:pPr/>
              <a:t>7</a:t>
            </a:fld>
            <a:endParaRPr lang="en-US" dirty="0"/>
          </a:p>
        </p:txBody>
      </p:sp>
    </p:spTree>
    <p:extLst>
      <p:ext uri="{BB962C8B-B14F-4D97-AF65-F5344CB8AC3E}">
        <p14:creationId xmlns:p14="http://schemas.microsoft.com/office/powerpoint/2010/main" val="93657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F65FAE-17A6-854A-84CA-A8E969395379}" type="slidenum">
              <a:rPr lang="en-US" altLang="en-US" smtClean="0"/>
              <a:pPr>
                <a:defRPr/>
              </a:pPr>
              <a:t>8</a:t>
            </a:fld>
            <a:endParaRPr lang="en-US" altLang="en-US"/>
          </a:p>
        </p:txBody>
      </p:sp>
    </p:spTree>
    <p:extLst>
      <p:ext uri="{BB962C8B-B14F-4D97-AF65-F5344CB8AC3E}">
        <p14:creationId xmlns:p14="http://schemas.microsoft.com/office/powerpoint/2010/main" val="75093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F65FAE-17A6-854A-84CA-A8E969395379}" type="slidenum">
              <a:rPr lang="en-US" altLang="en-US" smtClean="0"/>
              <a:pPr>
                <a:defRPr/>
              </a:pPr>
              <a:t>9</a:t>
            </a:fld>
            <a:endParaRPr lang="en-US" altLang="en-US"/>
          </a:p>
        </p:txBody>
      </p:sp>
    </p:spTree>
    <p:extLst>
      <p:ext uri="{BB962C8B-B14F-4D97-AF65-F5344CB8AC3E}">
        <p14:creationId xmlns:p14="http://schemas.microsoft.com/office/powerpoint/2010/main" val="2823554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9661C4D-CCA7-4BFE-AB1A-5A015ABD8AA4}" type="datetime1">
              <a:rPr lang="en-US" smtClean="0"/>
              <a:t>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F968F2-BF6C-E24D-AB37-D736653A39CB}" type="slidenum">
              <a:rPr lang="en-US" altLang="en-US"/>
              <a:pPr>
                <a:defRPr/>
              </a:pPr>
              <a:t>‹#›</a:t>
            </a:fld>
            <a:endParaRPr lang="en-US" altLang="en-US"/>
          </a:p>
        </p:txBody>
      </p:sp>
    </p:spTree>
    <p:extLst>
      <p:ext uri="{BB962C8B-B14F-4D97-AF65-F5344CB8AC3E}">
        <p14:creationId xmlns:p14="http://schemas.microsoft.com/office/powerpoint/2010/main" val="4173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D828C6-A893-4B9C-9120-F026F883D529}" type="datetime1">
              <a:rPr lang="en-US" smtClean="0"/>
              <a:t>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1B742F-B51F-D449-969D-3A9BD0D9EFC1}" type="slidenum">
              <a:rPr lang="en-US" altLang="en-US"/>
              <a:pPr>
                <a:defRPr/>
              </a:pPr>
              <a:t>‹#›</a:t>
            </a:fld>
            <a:endParaRPr lang="en-US" altLang="en-US"/>
          </a:p>
        </p:txBody>
      </p:sp>
    </p:spTree>
    <p:extLst>
      <p:ext uri="{BB962C8B-B14F-4D97-AF65-F5344CB8AC3E}">
        <p14:creationId xmlns:p14="http://schemas.microsoft.com/office/powerpoint/2010/main" val="168124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8677E3-178E-4430-9047-6A28AD4CCA66}" type="datetime1">
              <a:rPr lang="en-US" smtClean="0"/>
              <a:t>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E35699-FF80-954B-9368-C7565D008E93}" type="slidenum">
              <a:rPr lang="en-US" altLang="en-US"/>
              <a:pPr>
                <a:defRPr/>
              </a:pPr>
              <a:t>‹#›</a:t>
            </a:fld>
            <a:endParaRPr lang="en-US" altLang="en-US"/>
          </a:p>
        </p:txBody>
      </p:sp>
    </p:spTree>
    <p:extLst>
      <p:ext uri="{BB962C8B-B14F-4D97-AF65-F5344CB8AC3E}">
        <p14:creationId xmlns:p14="http://schemas.microsoft.com/office/powerpoint/2010/main" val="12803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DD4E273-E905-4BC2-A6E3-1C258DB06AB8}" type="datetime1">
              <a:rPr lang="en-US" smtClean="0"/>
              <a:t>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42A859-FFF7-8F4C-9868-D65E2DF18CCA}" type="slidenum">
              <a:rPr lang="en-US" altLang="en-US"/>
              <a:pPr>
                <a:defRPr/>
              </a:pPr>
              <a:t>‹#›</a:t>
            </a:fld>
            <a:endParaRPr lang="en-US" altLang="en-US"/>
          </a:p>
        </p:txBody>
      </p:sp>
    </p:spTree>
    <p:extLst>
      <p:ext uri="{BB962C8B-B14F-4D97-AF65-F5344CB8AC3E}">
        <p14:creationId xmlns:p14="http://schemas.microsoft.com/office/powerpoint/2010/main" val="9193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3AAD55-C54D-4641-9B48-994C4902E346}" type="datetime1">
              <a:rPr lang="en-US" smtClean="0"/>
              <a:t>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6BD922-0FA8-F540-B0A5-7AC30EE46DEA}" type="slidenum">
              <a:rPr lang="en-US" altLang="en-US"/>
              <a:pPr>
                <a:defRPr/>
              </a:pPr>
              <a:t>‹#›</a:t>
            </a:fld>
            <a:endParaRPr lang="en-US" altLang="en-US"/>
          </a:p>
        </p:txBody>
      </p:sp>
    </p:spTree>
    <p:extLst>
      <p:ext uri="{BB962C8B-B14F-4D97-AF65-F5344CB8AC3E}">
        <p14:creationId xmlns:p14="http://schemas.microsoft.com/office/powerpoint/2010/main" val="106997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98CAF2-4765-465B-B768-2F27AFE1CD91}" type="datetime1">
              <a:rPr lang="en-US" smtClean="0"/>
              <a:t>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A63FCF-A790-054B-B066-45FD19B5752A}" type="slidenum">
              <a:rPr lang="en-US" altLang="en-US"/>
              <a:pPr>
                <a:defRPr/>
              </a:pPr>
              <a:t>‹#›</a:t>
            </a:fld>
            <a:endParaRPr lang="en-US" altLang="en-US"/>
          </a:p>
        </p:txBody>
      </p:sp>
    </p:spTree>
    <p:extLst>
      <p:ext uri="{BB962C8B-B14F-4D97-AF65-F5344CB8AC3E}">
        <p14:creationId xmlns:p14="http://schemas.microsoft.com/office/powerpoint/2010/main" val="10233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210927-92D5-4F96-B240-B908472215EA}" type="datetime1">
              <a:rPr lang="en-US" smtClean="0"/>
              <a:t>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BB354A-3EE0-264C-9BAC-2BD4FAEEB984}" type="slidenum">
              <a:rPr lang="en-US" altLang="en-US"/>
              <a:pPr>
                <a:defRPr/>
              </a:pPr>
              <a:t>‹#›</a:t>
            </a:fld>
            <a:endParaRPr lang="en-US" altLang="en-US"/>
          </a:p>
        </p:txBody>
      </p:sp>
    </p:spTree>
    <p:extLst>
      <p:ext uri="{BB962C8B-B14F-4D97-AF65-F5344CB8AC3E}">
        <p14:creationId xmlns:p14="http://schemas.microsoft.com/office/powerpoint/2010/main" val="1998604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FF98E7-6056-4B06-8180-2B117A337DCF}" type="datetime1">
              <a:rPr lang="en-US" smtClean="0"/>
              <a:t>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77D9062-76C0-194D-9DEC-E00C7A8B951F}" type="slidenum">
              <a:rPr lang="en-US" altLang="en-US"/>
              <a:pPr>
                <a:defRPr/>
              </a:pPr>
              <a:t>‹#›</a:t>
            </a:fld>
            <a:endParaRPr lang="en-US" altLang="en-US"/>
          </a:p>
        </p:txBody>
      </p:sp>
    </p:spTree>
    <p:extLst>
      <p:ext uri="{BB962C8B-B14F-4D97-AF65-F5344CB8AC3E}">
        <p14:creationId xmlns:p14="http://schemas.microsoft.com/office/powerpoint/2010/main" val="175494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BBE194-91DA-41FC-809F-836D072530D5}" type="datetime1">
              <a:rPr lang="en-US" smtClean="0"/>
              <a:t>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A91484-CD02-9245-85A8-23F4A069B523}" type="slidenum">
              <a:rPr lang="en-US" altLang="en-US"/>
              <a:pPr>
                <a:defRPr/>
              </a:pPr>
              <a:t>‹#›</a:t>
            </a:fld>
            <a:endParaRPr lang="en-US" altLang="en-US"/>
          </a:p>
        </p:txBody>
      </p:sp>
    </p:spTree>
    <p:extLst>
      <p:ext uri="{BB962C8B-B14F-4D97-AF65-F5344CB8AC3E}">
        <p14:creationId xmlns:p14="http://schemas.microsoft.com/office/powerpoint/2010/main" val="1889502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E83EA3-8B6E-4DAE-9B03-9C5A3B675197}" type="datetime1">
              <a:rPr lang="en-US" smtClean="0"/>
              <a:t>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69575C-8806-A94D-8453-C7B50B902E3C}" type="slidenum">
              <a:rPr lang="en-US" altLang="en-US"/>
              <a:pPr>
                <a:defRPr/>
              </a:pPr>
              <a:t>‹#›</a:t>
            </a:fld>
            <a:endParaRPr lang="en-US" altLang="en-US"/>
          </a:p>
        </p:txBody>
      </p:sp>
    </p:spTree>
    <p:extLst>
      <p:ext uri="{BB962C8B-B14F-4D97-AF65-F5344CB8AC3E}">
        <p14:creationId xmlns:p14="http://schemas.microsoft.com/office/powerpoint/2010/main" val="2025526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923199-23DA-44F4-81AA-9CF1B7383921}" type="datetime1">
              <a:rPr lang="en-US" smtClean="0"/>
              <a:t>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D6AB94-E83F-2241-827B-E236CA9AF957}" type="slidenum">
              <a:rPr lang="en-US" altLang="en-US"/>
              <a:pPr>
                <a:defRPr/>
              </a:pPr>
              <a:t>‹#›</a:t>
            </a:fld>
            <a:endParaRPr lang="en-US" altLang="en-US"/>
          </a:p>
        </p:txBody>
      </p:sp>
    </p:spTree>
    <p:extLst>
      <p:ext uri="{BB962C8B-B14F-4D97-AF65-F5344CB8AC3E}">
        <p14:creationId xmlns:p14="http://schemas.microsoft.com/office/powerpoint/2010/main" val="111734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23825" y="-104775"/>
            <a:ext cx="9391650" cy="1323975"/>
          </a:xfrm>
          <a:prstGeom prst="rect">
            <a:avLst/>
          </a:prstGeom>
          <a:solidFill>
            <a:srgbClr val="4F6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a:solidFill>
                <a:srgbClr val="FFFFFF"/>
              </a:solidFill>
              <a:latin typeface="Calibri" charset="0"/>
            </a:endParaRPr>
          </a:p>
        </p:txBody>
      </p:sp>
      <p:sp>
        <p:nvSpPr>
          <p:cNvPr id="1026" name="Title Placeholder 1"/>
          <p:cNvSpPr>
            <a:spLocks noGrp="1"/>
          </p:cNvSpPr>
          <p:nvPr>
            <p:ph type="title"/>
          </p:nvPr>
        </p:nvSpPr>
        <p:spPr bwMode="auto">
          <a:xfrm>
            <a:off x="381000" y="94284"/>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49766" y="150806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cs typeface="+mn-cs"/>
              </a:defRPr>
            </a:lvl1pPr>
          </a:lstStyle>
          <a:p>
            <a:pPr>
              <a:defRPr/>
            </a:pPr>
            <a:fld id="{DCC37CDA-2FB4-4F95-9BA2-7C181727296A}" type="datetime1">
              <a:rPr lang="en-US" smtClean="0"/>
              <a:t>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rgbClr val="898989"/>
                </a:solidFill>
                <a:latin typeface="Calibri" panose="020F0502020204030204" pitchFamily="34" charset="0"/>
                <a:ea typeface="+mn-ea"/>
                <a:cs typeface="Arial" panose="020B0604020202020204" pitchFamily="34" charset="0"/>
              </a:defRPr>
            </a:lvl1pPr>
          </a:lstStyle>
          <a:p>
            <a:pPr>
              <a:defRPr/>
            </a:pPr>
            <a:r>
              <a:rPr lang="en-US" altLang="en-US"/>
              <a:t>10.</a:t>
            </a:r>
            <a:fld id="{D728A7CE-7600-2046-B063-C2ACB6ED05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hf hdr="0" ftr="0" dt="0"/>
  <p:txStyles>
    <p:titleStyle>
      <a:lvl1pPr algn="l" rtl="0" eaLnBrk="0" fontAlgn="base" hangingPunct="0">
        <a:spcBef>
          <a:spcPct val="0"/>
        </a:spcBef>
        <a:spcAft>
          <a:spcPct val="0"/>
        </a:spcAft>
        <a:defRPr sz="2800" b="1" i="0" kern="1200">
          <a:solidFill>
            <a:schemeClr val="bg1"/>
          </a:solidFill>
          <a:latin typeface="Century Gothic" charset="0"/>
          <a:ea typeface="Century Gothic" charset="0"/>
          <a:cs typeface="Century Gothic"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600" b="0" i="0" kern="1200">
          <a:solidFill>
            <a:schemeClr val="tx1"/>
          </a:solidFill>
          <a:latin typeface="Century Gothic" charset="0"/>
          <a:ea typeface="Century Gothic" charset="0"/>
          <a:cs typeface="Century Gothic" charset="0"/>
        </a:defRPr>
      </a:lvl1pPr>
      <a:lvl2pPr marL="742950" indent="-285750" algn="l" rtl="0" eaLnBrk="0" fontAlgn="base" hangingPunct="0">
        <a:spcBef>
          <a:spcPct val="20000"/>
        </a:spcBef>
        <a:spcAft>
          <a:spcPct val="0"/>
        </a:spcAft>
        <a:buFont typeface="Arial" charset="0"/>
        <a:buChar char="–"/>
        <a:defRPr sz="2600" b="0" i="0" kern="1200">
          <a:solidFill>
            <a:schemeClr val="tx1"/>
          </a:solidFill>
          <a:latin typeface="Century Gothic" charset="0"/>
          <a:ea typeface="Century Gothic" charset="0"/>
          <a:cs typeface="Century Gothic" charset="0"/>
        </a:defRPr>
      </a:lvl2pPr>
      <a:lvl3pPr marL="1143000" indent="-228600" algn="l" rtl="0" eaLnBrk="0" fontAlgn="base" hangingPunct="0">
        <a:spcBef>
          <a:spcPct val="20000"/>
        </a:spcBef>
        <a:spcAft>
          <a:spcPct val="0"/>
        </a:spcAft>
        <a:buFont typeface="Arial" charset="0"/>
        <a:buChar char="•"/>
        <a:defRPr sz="2600" b="0" i="0" kern="1200">
          <a:solidFill>
            <a:schemeClr val="tx1"/>
          </a:solidFill>
          <a:latin typeface="Century Gothic" charset="0"/>
          <a:ea typeface="Century Gothic" charset="0"/>
          <a:cs typeface="Century Gothic" charset="0"/>
        </a:defRPr>
      </a:lvl3pPr>
      <a:lvl4pPr marL="1600200" indent="-228600" algn="l" rtl="0" eaLnBrk="0" fontAlgn="base" hangingPunct="0">
        <a:spcBef>
          <a:spcPct val="20000"/>
        </a:spcBef>
        <a:spcAft>
          <a:spcPct val="0"/>
        </a:spcAft>
        <a:buFont typeface="Arial" charset="0"/>
        <a:buChar char="–"/>
        <a:defRPr sz="2600" b="0" i="0" kern="1200">
          <a:solidFill>
            <a:schemeClr val="tx1"/>
          </a:solidFill>
          <a:latin typeface="Century Gothic" charset="0"/>
          <a:ea typeface="Century Gothic" charset="0"/>
          <a:cs typeface="Century Gothic" charset="0"/>
        </a:defRPr>
      </a:lvl4pPr>
      <a:lvl5pPr marL="2057400" indent="-228600" algn="l" rtl="0" eaLnBrk="0" fontAlgn="base" hangingPunct="0">
        <a:spcBef>
          <a:spcPct val="20000"/>
        </a:spcBef>
        <a:spcAft>
          <a:spcPct val="0"/>
        </a:spcAft>
        <a:buFont typeface="Arial" charset="0"/>
        <a:buChar char="»"/>
        <a:defRPr sz="2600" b="0" i="0" kern="1200">
          <a:solidFill>
            <a:schemeClr val="tx1"/>
          </a:solidFill>
          <a:latin typeface="Century Gothic" charset="0"/>
          <a:ea typeface="Century Gothic" charset="0"/>
          <a:cs typeface="Century 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1" cy="1168400"/>
          </a:xfrm>
          <a:prstGeom prst="rect">
            <a:avLst/>
          </a:prstGeom>
          <a:solidFill>
            <a:srgbClr val="092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a:solidFill>
                <a:srgbClr val="FFFFFF"/>
              </a:solidFill>
              <a:latin typeface="Calibri" charset="0"/>
            </a:endParaRPr>
          </a:p>
        </p:txBody>
      </p:sp>
      <p:sp>
        <p:nvSpPr>
          <p:cNvPr id="3" name="Rectangle 2"/>
          <p:cNvSpPr/>
          <p:nvPr/>
        </p:nvSpPr>
        <p:spPr>
          <a:xfrm>
            <a:off x="-12990" y="1165225"/>
            <a:ext cx="9156990" cy="3492431"/>
          </a:xfrm>
          <a:prstGeom prst="rect">
            <a:avLst/>
          </a:prstGeom>
          <a:solidFill>
            <a:srgbClr val="4F6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a:solidFill>
                <a:srgbClr val="FFFFFF"/>
              </a:solidFill>
              <a:latin typeface="Calibri" charset="0"/>
            </a:endParaRPr>
          </a:p>
        </p:txBody>
      </p:sp>
      <p:cxnSp>
        <p:nvCxnSpPr>
          <p:cNvPr id="5" name="Straight Connector 4"/>
          <p:cNvCxnSpPr/>
          <p:nvPr/>
        </p:nvCxnSpPr>
        <p:spPr>
          <a:xfrm>
            <a:off x="469900" y="1646665"/>
            <a:ext cx="0" cy="26205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388" name="TextBox 5"/>
          <p:cNvSpPr txBox="1">
            <a:spLocks noChangeArrowheads="1"/>
          </p:cNvSpPr>
          <p:nvPr/>
        </p:nvSpPr>
        <p:spPr bwMode="auto">
          <a:xfrm>
            <a:off x="723900" y="1567148"/>
            <a:ext cx="8042275"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r>
              <a:rPr lang="en-US" altLang="en-US" sz="2200" b="1" dirty="0" smtClean="0">
                <a:solidFill>
                  <a:schemeClr val="bg1"/>
                </a:solidFill>
                <a:latin typeface="Century Gothic" charset="0"/>
                <a:ea typeface="Century Gothic" charset="0"/>
                <a:cs typeface="Century Gothic" charset="0"/>
              </a:rPr>
              <a:t>MODULE 10:</a:t>
            </a:r>
          </a:p>
          <a:p>
            <a:r>
              <a:rPr lang="en-US" sz="2400" dirty="0" smtClean="0">
                <a:solidFill>
                  <a:schemeClr val="bg1"/>
                </a:solidFill>
                <a:latin typeface="Century Gothic" charset="0"/>
                <a:ea typeface="Century Gothic" charset="0"/>
                <a:cs typeface="Century Gothic" charset="0"/>
              </a:rPr>
              <a:t>RHIS Design and Reform</a:t>
            </a:r>
            <a:endParaRPr lang="en-US" sz="2400" dirty="0">
              <a:solidFill>
                <a:schemeClr val="bg1"/>
              </a:solidFill>
              <a:latin typeface="Century Gothic" charset="0"/>
              <a:ea typeface="Century Gothic" charset="0"/>
              <a:cs typeface="Century Gothic" charset="0"/>
            </a:endParaRPr>
          </a:p>
        </p:txBody>
      </p:sp>
      <p:sp>
        <p:nvSpPr>
          <p:cNvPr id="16389" name="TextBox 6"/>
          <p:cNvSpPr txBox="1">
            <a:spLocks noChangeArrowheads="1"/>
          </p:cNvSpPr>
          <p:nvPr/>
        </p:nvSpPr>
        <p:spPr bwMode="auto">
          <a:xfrm>
            <a:off x="723900" y="2401106"/>
            <a:ext cx="7962900" cy="143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nSpc>
                <a:spcPts val="3500"/>
              </a:lnSpc>
            </a:pPr>
            <a:r>
              <a:rPr lang="en-US" sz="2200" b="1" dirty="0">
                <a:solidFill>
                  <a:schemeClr val="bg1"/>
                </a:solidFill>
                <a:latin typeface="Century Gothic" charset="0"/>
                <a:ea typeface="Century Gothic" charset="0"/>
                <a:cs typeface="Century Gothic" charset="0"/>
              </a:rPr>
              <a:t>SESSION </a:t>
            </a:r>
            <a:r>
              <a:rPr lang="en-US" sz="2200" b="1" dirty="0" smtClean="0">
                <a:solidFill>
                  <a:schemeClr val="bg1"/>
                </a:solidFill>
                <a:latin typeface="Century Gothic" charset="0"/>
                <a:ea typeface="Century Gothic" charset="0"/>
                <a:cs typeface="Century Gothic" charset="0"/>
              </a:rPr>
              <a:t>3. </a:t>
            </a:r>
            <a:r>
              <a:rPr lang="en-US" sz="3600" b="1" dirty="0" smtClean="0">
                <a:solidFill>
                  <a:schemeClr val="bg1"/>
                </a:solidFill>
                <a:latin typeface="Century Gothic" charset="0"/>
                <a:ea typeface="Century Gothic" charset="0"/>
                <a:cs typeface="Century Gothic" charset="0"/>
              </a:rPr>
              <a:t/>
            </a:r>
            <a:br>
              <a:rPr lang="en-US" sz="3600" b="1" dirty="0" smtClean="0">
                <a:solidFill>
                  <a:schemeClr val="bg1"/>
                </a:solidFill>
                <a:latin typeface="Century Gothic" charset="0"/>
                <a:ea typeface="Century Gothic" charset="0"/>
                <a:cs typeface="Century Gothic" charset="0"/>
              </a:rPr>
            </a:br>
            <a:r>
              <a:rPr lang="en-US" sz="3600" spc="-150" dirty="0" smtClean="0">
                <a:solidFill>
                  <a:schemeClr val="bg1"/>
                </a:solidFill>
                <a:latin typeface="Century Gothic" charset="0"/>
                <a:ea typeface="Century Gothic" charset="0"/>
                <a:cs typeface="Century Gothic" charset="0"/>
              </a:rPr>
              <a:t>RHIS Reform in the Context of Scalability and Sustainability</a:t>
            </a:r>
            <a:endParaRPr lang="en-US" sz="3600" spc="-150" dirty="0">
              <a:solidFill>
                <a:schemeClr val="bg1"/>
              </a:solidFill>
              <a:latin typeface="Century Gothic" charset="0"/>
              <a:ea typeface="Century Gothic" charset="0"/>
              <a:cs typeface="Century Gothic" charset="0"/>
            </a:endParaRPr>
          </a:p>
        </p:txBody>
      </p:sp>
      <p:sp>
        <p:nvSpPr>
          <p:cNvPr id="16390" name="TextBox 7"/>
          <p:cNvSpPr txBox="1">
            <a:spLocks noChangeArrowheads="1"/>
          </p:cNvSpPr>
          <p:nvPr/>
        </p:nvSpPr>
        <p:spPr bwMode="auto">
          <a:xfrm>
            <a:off x="-1628775" y="249238"/>
            <a:ext cx="105870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a:r>
              <a:rPr lang="en-US" altLang="en-US" sz="2200" b="1" dirty="0">
                <a:solidFill>
                  <a:schemeClr val="bg1"/>
                </a:solidFill>
                <a:latin typeface="Century Gothic" charset="0"/>
                <a:ea typeface="Century Gothic" charset="0"/>
                <a:cs typeface="Century Gothic" charset="0"/>
              </a:rPr>
              <a:t>ROUTINE HEALTH INFORMATION SYSTEMS</a:t>
            </a:r>
            <a:endParaRPr lang="en-US" altLang="en-US" sz="2200" dirty="0">
              <a:solidFill>
                <a:schemeClr val="bg1"/>
              </a:solidFill>
            </a:endParaRPr>
          </a:p>
          <a:p>
            <a:pPr algn="r"/>
            <a:r>
              <a:rPr lang="en-US" altLang="en-US" sz="1900" dirty="0">
                <a:solidFill>
                  <a:schemeClr val="bg1"/>
                </a:solidFill>
                <a:latin typeface="Century Gothic" charset="0"/>
                <a:ea typeface="Century Gothic" charset="0"/>
                <a:cs typeface="Century Gothic" charset="0"/>
              </a:rPr>
              <a:t>A Curriculum on Basic Concepts and Practice </a:t>
            </a:r>
          </a:p>
        </p:txBody>
      </p:sp>
      <p:pic>
        <p:nvPicPr>
          <p:cNvPr id="8"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1484"/>
          <a:stretch/>
        </p:blipFill>
        <p:spPr bwMode="auto">
          <a:xfrm>
            <a:off x="-12990" y="4573087"/>
            <a:ext cx="9143135" cy="227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A3A91484-CD02-9245-85A8-23F4A069B523}" type="slidenum">
              <a:rPr lang="en-US" altLang="en-US" smtClean="0"/>
              <a:pPr>
                <a:defRPr/>
              </a:pPr>
              <a:t>1</a:t>
            </a:fld>
            <a:endParaRPr lang="en-US" altLang="en-US"/>
          </a:p>
        </p:txBody>
      </p:sp>
      <p:sp>
        <p:nvSpPr>
          <p:cNvPr id="10" name="TextBox 3"/>
          <p:cNvSpPr txBox="1">
            <a:spLocks noChangeArrowheads="1"/>
          </p:cNvSpPr>
          <p:nvPr/>
        </p:nvSpPr>
        <p:spPr bwMode="auto">
          <a:xfrm>
            <a:off x="723900" y="3969212"/>
            <a:ext cx="564999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900" dirty="0">
                <a:solidFill>
                  <a:schemeClr val="bg1"/>
                </a:solidFill>
                <a:latin typeface="Century Gothic" panose="020B0502020202020204" pitchFamily="34" charset="0"/>
              </a:rPr>
              <a:t>The complete RHIS curriculum is available here: </a:t>
            </a:r>
            <a:r>
              <a:rPr lang="en-US" altLang="en-US" sz="900" dirty="0" smtClean="0">
                <a:solidFill>
                  <a:schemeClr val="bg1"/>
                </a:solidFill>
                <a:latin typeface="Century Gothic" panose="020B0502020202020204" pitchFamily="34" charset="0"/>
              </a:rPr>
              <a:t/>
            </a:r>
            <a:br>
              <a:rPr lang="en-US" altLang="en-US" sz="900" dirty="0" smtClean="0">
                <a:solidFill>
                  <a:schemeClr val="bg1"/>
                </a:solidFill>
                <a:latin typeface="Century Gothic" panose="020B0502020202020204" pitchFamily="34" charset="0"/>
              </a:rPr>
            </a:br>
            <a:r>
              <a:rPr lang="en-US" altLang="en-US" sz="900" dirty="0" smtClean="0">
                <a:solidFill>
                  <a:schemeClr val="bg1"/>
                </a:solidFill>
                <a:latin typeface="Century Gothic" panose="020B0502020202020204" pitchFamily="34" charset="0"/>
              </a:rPr>
              <a:t>https</a:t>
            </a:r>
            <a:r>
              <a:rPr lang="en-US" altLang="en-US" sz="900" dirty="0">
                <a:solidFill>
                  <a:schemeClr val="bg1"/>
                </a:solidFill>
                <a:latin typeface="Century Gothic" panose="020B0502020202020204" pitchFamily="34" charset="0"/>
              </a:rPr>
              <a:t>://www.measureevaluation.org/our-work/ routine-health-information-systems/</a:t>
            </a:r>
            <a:r>
              <a:rPr lang="en-US" altLang="en-US" sz="900" dirty="0" err="1">
                <a:solidFill>
                  <a:schemeClr val="bg1"/>
                </a:solidFill>
                <a:latin typeface="Century Gothic" panose="020B0502020202020204" pitchFamily="34" charset="0"/>
              </a:rPr>
              <a:t>rhis</a:t>
            </a:r>
            <a:r>
              <a:rPr lang="en-US" altLang="en-US" sz="900" dirty="0">
                <a:solidFill>
                  <a:schemeClr val="bg1"/>
                </a:solidFill>
                <a:latin typeface="Century Gothic" panose="020B0502020202020204" pitchFamily="34" charset="0"/>
              </a:rPr>
              <a:t>-curriculum </a:t>
            </a:r>
          </a:p>
          <a:p>
            <a:endParaRPr lang="en-US" altLang="en-US" sz="900" dirty="0"/>
          </a:p>
        </p:txBody>
      </p:sp>
    </p:spTree>
    <p:extLst>
      <p:ext uri="{BB962C8B-B14F-4D97-AF65-F5344CB8AC3E}">
        <p14:creationId xmlns:p14="http://schemas.microsoft.com/office/powerpoint/2010/main" val="23259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437396" cy="861774"/>
          </a:xfrm>
        </p:spPr>
        <p:txBody>
          <a:bodyPr/>
          <a:lstStyle/>
          <a:p>
            <a:r>
              <a:rPr lang="en-US" sz="2800" dirty="0">
                <a:solidFill>
                  <a:schemeClr val="bg1"/>
                </a:solidFill>
                <a:latin typeface="Century Gothic" panose="020B0502020202020204" pitchFamily="34" charset="0"/>
              </a:rPr>
              <a:t>What Makes a Good Management Objective?</a:t>
            </a:r>
          </a:p>
        </p:txBody>
      </p:sp>
      <p:sp>
        <p:nvSpPr>
          <p:cNvPr id="3" name="Content Placeholder 2"/>
          <p:cNvSpPr>
            <a:spLocks noGrp="1"/>
          </p:cNvSpPr>
          <p:nvPr>
            <p:ph type="body" idx="1"/>
          </p:nvPr>
        </p:nvSpPr>
        <p:spPr>
          <a:xfrm>
            <a:off x="814257" y="1524000"/>
            <a:ext cx="7415343" cy="4616648"/>
          </a:xfrm>
        </p:spPr>
        <p:txBody>
          <a:bodyPr/>
          <a:lstStyle/>
          <a:p>
            <a:pPr>
              <a:lnSpc>
                <a:spcPts val="3000"/>
              </a:lnSpc>
            </a:pPr>
            <a:r>
              <a:rPr lang="en-US" sz="2800" b="1" u="sng" dirty="0">
                <a:solidFill>
                  <a:schemeClr val="accent3">
                    <a:lumMod val="75000"/>
                  </a:schemeClr>
                </a:solidFill>
                <a:latin typeface="Century Gothic" panose="020B0502020202020204" pitchFamily="34" charset="0"/>
                <a:cs typeface="Cambria"/>
              </a:rPr>
              <a:t>S</a:t>
            </a:r>
            <a:r>
              <a:rPr lang="en-US" sz="2200" dirty="0">
                <a:latin typeface="Century Gothic" panose="020B0502020202020204" pitchFamily="34" charset="0"/>
              </a:rPr>
              <a:t>pecific: Identifies concrete events or actions that will take place</a:t>
            </a:r>
          </a:p>
          <a:p>
            <a:pPr>
              <a:lnSpc>
                <a:spcPts val="3000"/>
              </a:lnSpc>
            </a:pPr>
            <a:r>
              <a:rPr lang="en-US" sz="2800" b="1" u="sng" dirty="0">
                <a:solidFill>
                  <a:schemeClr val="accent3">
                    <a:lumMod val="75000"/>
                  </a:schemeClr>
                </a:solidFill>
                <a:latin typeface="Century Gothic" panose="020B0502020202020204" pitchFamily="34" charset="0"/>
                <a:cs typeface="Cambria"/>
              </a:rPr>
              <a:t>M</a:t>
            </a:r>
            <a:r>
              <a:rPr lang="en-US" sz="2200" dirty="0">
                <a:latin typeface="Century Gothic" panose="020B0502020202020204" pitchFamily="34" charset="0"/>
              </a:rPr>
              <a:t>easurable: Quantifies the amount of resources, activity, or change to be expended and achieved</a:t>
            </a:r>
          </a:p>
          <a:p>
            <a:pPr>
              <a:lnSpc>
                <a:spcPts val="3000"/>
              </a:lnSpc>
            </a:pPr>
            <a:r>
              <a:rPr lang="en-US" sz="2800" b="1" u="sng" spc="-4" dirty="0">
                <a:solidFill>
                  <a:schemeClr val="accent3">
                    <a:lumMod val="75000"/>
                  </a:schemeClr>
                </a:solidFill>
                <a:latin typeface="Century Gothic" panose="020B0502020202020204" pitchFamily="34" charset="0"/>
                <a:cs typeface="Cambria"/>
              </a:rPr>
              <a:t>A</a:t>
            </a:r>
            <a:r>
              <a:rPr lang="en-US" sz="2200" dirty="0">
                <a:latin typeface="Century Gothic" panose="020B0502020202020204" pitchFamily="34" charset="0"/>
              </a:rPr>
              <a:t>ppropriate: Logically relates to the overall problem statement and desired effects of the program</a:t>
            </a:r>
          </a:p>
          <a:p>
            <a:pPr>
              <a:lnSpc>
                <a:spcPts val="3000"/>
              </a:lnSpc>
            </a:pPr>
            <a:r>
              <a:rPr lang="en-US" sz="2800" b="1" u="sng" dirty="0">
                <a:solidFill>
                  <a:schemeClr val="accent3">
                    <a:lumMod val="75000"/>
                  </a:schemeClr>
                </a:solidFill>
                <a:latin typeface="Century Gothic" panose="020B0502020202020204" pitchFamily="34" charset="0"/>
                <a:cs typeface="Cambria"/>
              </a:rPr>
              <a:t>R</a:t>
            </a:r>
            <a:r>
              <a:rPr lang="en-US" sz="2200" dirty="0">
                <a:latin typeface="Century Gothic" panose="020B0502020202020204" pitchFamily="34" charset="0"/>
              </a:rPr>
              <a:t>ealistic: Provides a realistic dimension that can be achieved with the available resources and plans for implementation</a:t>
            </a:r>
          </a:p>
          <a:p>
            <a:pPr>
              <a:lnSpc>
                <a:spcPts val="3000"/>
              </a:lnSpc>
            </a:pPr>
            <a:r>
              <a:rPr lang="en-US" sz="2800" b="1" u="sng" dirty="0" smtClean="0">
                <a:solidFill>
                  <a:schemeClr val="accent3">
                    <a:lumMod val="75000"/>
                  </a:schemeClr>
                </a:solidFill>
                <a:latin typeface="Century Gothic" panose="020B0502020202020204" pitchFamily="34" charset="0"/>
                <a:cs typeface="Cambria"/>
              </a:rPr>
              <a:t>T</a:t>
            </a:r>
            <a:r>
              <a:rPr lang="en-US" sz="2200" dirty="0" smtClean="0">
                <a:latin typeface="Century Gothic" panose="020B0502020202020204" pitchFamily="34" charset="0"/>
              </a:rPr>
              <a:t>ime-bound</a:t>
            </a:r>
            <a:r>
              <a:rPr lang="en-US" sz="2200" dirty="0">
                <a:latin typeface="Century Gothic" panose="020B0502020202020204" pitchFamily="34" charset="0"/>
              </a:rPr>
              <a:t>: Specifies a time within which the objective will be achieved</a:t>
            </a:r>
          </a:p>
        </p:txBody>
      </p:sp>
      <p:sp>
        <p:nvSpPr>
          <p:cNvPr id="5" name="Slide Number Placeholder 4"/>
          <p:cNvSpPr>
            <a:spLocks noGrp="1"/>
          </p:cNvSpPr>
          <p:nvPr>
            <p:ph type="sldNum" sz="quarter" idx="12"/>
          </p:nvPr>
        </p:nvSpPr>
        <p:spPr/>
        <p:txBody>
          <a:bodyPr/>
          <a:lstStyle/>
          <a:p>
            <a:pPr>
              <a:defRPr/>
            </a:pPr>
            <a:fld id="{6A42A859-FFF7-8F4C-9868-D65E2DF18CCA}" type="slidenum">
              <a:rPr lang="en-US" altLang="en-US" smtClean="0"/>
              <a:pPr>
                <a:defRPr/>
              </a:pPr>
              <a:t>10</a:t>
            </a:fld>
            <a:endParaRPr lang="en-US" altLang="en-US"/>
          </a:p>
        </p:txBody>
      </p:sp>
    </p:spTree>
    <p:extLst>
      <p:ext uri="{BB962C8B-B14F-4D97-AF65-F5344CB8AC3E}">
        <p14:creationId xmlns:p14="http://schemas.microsoft.com/office/powerpoint/2010/main" val="117544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p:nvPr/>
        </p:nvSpPr>
        <p:spPr>
          <a:xfrm>
            <a:off x="0" y="4"/>
            <a:ext cx="9144000" cy="5714999"/>
          </a:xfrm>
          <a:custGeom>
            <a:avLst/>
            <a:gdLst/>
            <a:ahLst/>
            <a:cxnLst/>
            <a:rect l="l" t="t" r="r" b="b"/>
            <a:pathLst>
              <a:path w="9144000" h="5714999">
                <a:moveTo>
                  <a:pt x="0" y="5714999"/>
                </a:moveTo>
                <a:lnTo>
                  <a:pt x="9144000" y="5714999"/>
                </a:lnTo>
                <a:lnTo>
                  <a:pt x="9144000" y="0"/>
                </a:lnTo>
                <a:lnTo>
                  <a:pt x="0" y="0"/>
                </a:lnTo>
                <a:lnTo>
                  <a:pt x="0" y="5714999"/>
                </a:lnTo>
                <a:close/>
              </a:path>
            </a:pathLst>
          </a:custGeom>
          <a:noFill/>
        </p:spPr>
        <p:txBody>
          <a:bodyPr wrap="square" lIns="0" tIns="0" rIns="0" bIns="0" rtlCol="0">
            <a:noAutofit/>
          </a:bodyPr>
          <a:lstStyle/>
          <a:p>
            <a:endParaRPr dirty="0"/>
          </a:p>
        </p:txBody>
      </p:sp>
      <p:sp>
        <p:nvSpPr>
          <p:cNvPr id="23" name="object 23"/>
          <p:cNvSpPr/>
          <p:nvPr/>
        </p:nvSpPr>
        <p:spPr>
          <a:xfrm>
            <a:off x="0" y="5714999"/>
            <a:ext cx="9144000" cy="1143000"/>
          </a:xfrm>
          <a:custGeom>
            <a:avLst/>
            <a:gdLst/>
            <a:ahLst/>
            <a:cxnLst/>
            <a:rect l="l" t="t" r="r" b="b"/>
            <a:pathLst>
              <a:path w="9144000" h="1143000">
                <a:moveTo>
                  <a:pt x="9144000" y="0"/>
                </a:moveTo>
                <a:lnTo>
                  <a:pt x="0" y="0"/>
                </a:lnTo>
                <a:lnTo>
                  <a:pt x="0" y="1142997"/>
                </a:lnTo>
                <a:lnTo>
                  <a:pt x="9144000" y="1142997"/>
                </a:lnTo>
                <a:lnTo>
                  <a:pt x="9144000" y="0"/>
                </a:lnTo>
              </a:path>
            </a:pathLst>
          </a:custGeom>
          <a:ln w="9524">
            <a:solidFill>
              <a:srgbClr val="FFFFFF"/>
            </a:solidFill>
          </a:ln>
        </p:spPr>
        <p:txBody>
          <a:bodyPr wrap="square" lIns="0" tIns="0" rIns="0" bIns="0" rtlCol="0">
            <a:noAutofit/>
          </a:bodyPr>
          <a:lstStyle/>
          <a:p>
            <a:endParaRPr dirty="0"/>
          </a:p>
        </p:txBody>
      </p:sp>
      <p:sp>
        <p:nvSpPr>
          <p:cNvPr id="10" name="object 10"/>
          <p:cNvSpPr/>
          <p:nvPr/>
        </p:nvSpPr>
        <p:spPr>
          <a:xfrm>
            <a:off x="1138237" y="1470029"/>
            <a:ext cx="4339082" cy="3758565"/>
          </a:xfrm>
          <a:custGeom>
            <a:avLst/>
            <a:gdLst/>
            <a:ahLst/>
            <a:cxnLst/>
            <a:rect l="l" t="t" r="r" b="b"/>
            <a:pathLst>
              <a:path w="4339082" h="3758565">
                <a:moveTo>
                  <a:pt x="0" y="3758565"/>
                </a:moveTo>
                <a:lnTo>
                  <a:pt x="4339082" y="3758565"/>
                </a:lnTo>
                <a:lnTo>
                  <a:pt x="4339082" y="0"/>
                </a:lnTo>
                <a:lnTo>
                  <a:pt x="0" y="0"/>
                </a:lnTo>
                <a:lnTo>
                  <a:pt x="0" y="3758565"/>
                </a:lnTo>
                <a:close/>
              </a:path>
            </a:pathLst>
          </a:custGeom>
          <a:ln w="9525">
            <a:solidFill>
              <a:srgbClr val="FFFFFF"/>
            </a:solidFill>
          </a:ln>
        </p:spPr>
        <p:txBody>
          <a:bodyPr wrap="square" lIns="0" tIns="0" rIns="0" bIns="0" rtlCol="0">
            <a:noAutofit/>
          </a:bodyPr>
          <a:lstStyle/>
          <a:p>
            <a:endParaRPr dirty="0"/>
          </a:p>
        </p:txBody>
      </p:sp>
      <p:sp>
        <p:nvSpPr>
          <p:cNvPr id="12" name="object 12"/>
          <p:cNvSpPr/>
          <p:nvPr/>
        </p:nvSpPr>
        <p:spPr>
          <a:xfrm>
            <a:off x="5472557" y="2827100"/>
            <a:ext cx="1664462" cy="559485"/>
          </a:xfrm>
          <a:custGeom>
            <a:avLst/>
            <a:gdLst/>
            <a:ahLst/>
            <a:cxnLst/>
            <a:rect l="l" t="t" r="r" b="b"/>
            <a:pathLst>
              <a:path w="1664462" h="559485">
                <a:moveTo>
                  <a:pt x="0" y="559485"/>
                </a:moveTo>
                <a:lnTo>
                  <a:pt x="1664462" y="559485"/>
                </a:lnTo>
                <a:lnTo>
                  <a:pt x="1664462" y="0"/>
                </a:lnTo>
                <a:lnTo>
                  <a:pt x="0" y="0"/>
                </a:lnTo>
                <a:lnTo>
                  <a:pt x="0" y="559485"/>
                </a:lnTo>
                <a:close/>
              </a:path>
            </a:pathLst>
          </a:custGeom>
          <a:noFill/>
          <a:ln w="3175">
            <a:solidFill>
              <a:schemeClr val="tx1"/>
            </a:solidFill>
          </a:ln>
        </p:spPr>
        <p:txBody>
          <a:bodyPr wrap="square" lIns="0" tIns="0" rIns="0" bIns="0" rtlCol="0">
            <a:noAutofit/>
          </a:bodyPr>
          <a:lstStyle/>
          <a:p>
            <a:endParaRPr dirty="0"/>
          </a:p>
        </p:txBody>
      </p:sp>
      <p:sp>
        <p:nvSpPr>
          <p:cNvPr id="13" name="object 13"/>
          <p:cNvSpPr/>
          <p:nvPr/>
        </p:nvSpPr>
        <p:spPr>
          <a:xfrm>
            <a:off x="5472557" y="3386582"/>
            <a:ext cx="1664462" cy="1318640"/>
          </a:xfrm>
          <a:custGeom>
            <a:avLst/>
            <a:gdLst/>
            <a:ahLst/>
            <a:cxnLst/>
            <a:rect l="l" t="t" r="r" b="b"/>
            <a:pathLst>
              <a:path w="1664462" h="1318640">
                <a:moveTo>
                  <a:pt x="0" y="1318640"/>
                </a:moveTo>
                <a:lnTo>
                  <a:pt x="1664462" y="1318640"/>
                </a:lnTo>
                <a:lnTo>
                  <a:pt x="1664462" y="0"/>
                </a:lnTo>
                <a:lnTo>
                  <a:pt x="0" y="0"/>
                </a:lnTo>
                <a:lnTo>
                  <a:pt x="0" y="1318640"/>
                </a:lnTo>
                <a:close/>
              </a:path>
            </a:pathLst>
          </a:custGeom>
          <a:noFill/>
          <a:ln w="3175">
            <a:solidFill>
              <a:schemeClr val="tx1"/>
            </a:solidFill>
          </a:ln>
        </p:spPr>
        <p:txBody>
          <a:bodyPr wrap="square" lIns="0" tIns="0" rIns="0" bIns="0" rtlCol="0">
            <a:noAutofit/>
          </a:bodyPr>
          <a:lstStyle/>
          <a:p>
            <a:endParaRPr dirty="0"/>
          </a:p>
        </p:txBody>
      </p:sp>
      <p:sp>
        <p:nvSpPr>
          <p:cNvPr id="15" name="object 15"/>
          <p:cNvSpPr/>
          <p:nvPr/>
        </p:nvSpPr>
        <p:spPr>
          <a:xfrm>
            <a:off x="5466207" y="2807970"/>
            <a:ext cx="1677162" cy="38100"/>
          </a:xfrm>
          <a:custGeom>
            <a:avLst/>
            <a:gdLst/>
            <a:ahLst/>
            <a:cxnLst/>
            <a:rect l="l" t="t" r="r" b="b"/>
            <a:pathLst>
              <a:path w="1677162" h="38100">
                <a:moveTo>
                  <a:pt x="0" y="38100"/>
                </a:moveTo>
                <a:lnTo>
                  <a:pt x="1677162" y="38100"/>
                </a:lnTo>
                <a:lnTo>
                  <a:pt x="1677162" y="0"/>
                </a:lnTo>
                <a:lnTo>
                  <a:pt x="0" y="0"/>
                </a:lnTo>
                <a:lnTo>
                  <a:pt x="0" y="38100"/>
                </a:lnTo>
                <a:close/>
              </a:path>
            </a:pathLst>
          </a:custGeom>
          <a:solidFill>
            <a:srgbClr val="FFFFFF"/>
          </a:solidFill>
        </p:spPr>
        <p:txBody>
          <a:bodyPr wrap="square" lIns="0" tIns="0" rIns="0" bIns="0" rtlCol="0">
            <a:noAutofit/>
          </a:bodyPr>
          <a:lstStyle/>
          <a:p>
            <a:endParaRPr dirty="0"/>
          </a:p>
        </p:txBody>
      </p:sp>
      <p:sp>
        <p:nvSpPr>
          <p:cNvPr id="16" name="object 16"/>
          <p:cNvSpPr/>
          <p:nvPr/>
        </p:nvSpPr>
        <p:spPr>
          <a:xfrm>
            <a:off x="5466207" y="3386582"/>
            <a:ext cx="1677162" cy="0"/>
          </a:xfrm>
          <a:custGeom>
            <a:avLst/>
            <a:gdLst/>
            <a:ahLst/>
            <a:cxnLst/>
            <a:rect l="l" t="t" r="r" b="b"/>
            <a:pathLst>
              <a:path w="1677162">
                <a:moveTo>
                  <a:pt x="0" y="0"/>
                </a:moveTo>
                <a:lnTo>
                  <a:pt x="1677162" y="0"/>
                </a:lnTo>
              </a:path>
            </a:pathLst>
          </a:custGeom>
          <a:ln w="12700">
            <a:solidFill>
              <a:srgbClr val="FFFFFF"/>
            </a:solidFill>
          </a:ln>
        </p:spPr>
        <p:txBody>
          <a:bodyPr wrap="square" lIns="0" tIns="0" rIns="0" bIns="0" rtlCol="0">
            <a:noAutofit/>
          </a:bodyPr>
          <a:lstStyle/>
          <a:p>
            <a:endParaRPr dirty="0"/>
          </a:p>
        </p:txBody>
      </p:sp>
      <p:sp>
        <p:nvSpPr>
          <p:cNvPr id="17" name="object 17"/>
          <p:cNvSpPr/>
          <p:nvPr/>
        </p:nvSpPr>
        <p:spPr>
          <a:xfrm>
            <a:off x="5466207" y="4705223"/>
            <a:ext cx="1677162" cy="0"/>
          </a:xfrm>
          <a:custGeom>
            <a:avLst/>
            <a:gdLst/>
            <a:ahLst/>
            <a:cxnLst/>
            <a:rect l="l" t="t" r="r" b="b"/>
            <a:pathLst>
              <a:path w="1677162">
                <a:moveTo>
                  <a:pt x="0" y="0"/>
                </a:moveTo>
                <a:lnTo>
                  <a:pt x="1677162" y="0"/>
                </a:lnTo>
              </a:path>
            </a:pathLst>
          </a:custGeom>
          <a:ln w="12700">
            <a:solidFill>
              <a:srgbClr val="FFFFFF"/>
            </a:solidFill>
          </a:ln>
        </p:spPr>
        <p:txBody>
          <a:bodyPr wrap="square" lIns="0" tIns="0" rIns="0" bIns="0" rtlCol="0">
            <a:noAutofit/>
          </a:bodyPr>
          <a:lstStyle/>
          <a:p>
            <a:endParaRPr dirty="0"/>
          </a:p>
        </p:txBody>
      </p:sp>
      <p:sp>
        <p:nvSpPr>
          <p:cNvPr id="18" name="object 18"/>
          <p:cNvSpPr/>
          <p:nvPr/>
        </p:nvSpPr>
        <p:spPr>
          <a:xfrm>
            <a:off x="5472557" y="1468501"/>
            <a:ext cx="0" cy="3761740"/>
          </a:xfrm>
          <a:custGeom>
            <a:avLst/>
            <a:gdLst/>
            <a:ahLst/>
            <a:cxnLst/>
            <a:rect l="l" t="t" r="r" b="b"/>
            <a:pathLst>
              <a:path h="3761740">
                <a:moveTo>
                  <a:pt x="0" y="0"/>
                </a:moveTo>
                <a:lnTo>
                  <a:pt x="0" y="3761740"/>
                </a:lnTo>
              </a:path>
            </a:pathLst>
          </a:custGeom>
          <a:ln w="12700">
            <a:solidFill>
              <a:srgbClr val="FFFFFF"/>
            </a:solidFill>
          </a:ln>
        </p:spPr>
        <p:txBody>
          <a:bodyPr wrap="square" lIns="0" tIns="0" rIns="0" bIns="0" rtlCol="0">
            <a:noAutofit/>
          </a:bodyPr>
          <a:lstStyle/>
          <a:p>
            <a:endParaRPr dirty="0"/>
          </a:p>
        </p:txBody>
      </p:sp>
      <p:sp>
        <p:nvSpPr>
          <p:cNvPr id="19" name="object 19"/>
          <p:cNvSpPr/>
          <p:nvPr/>
        </p:nvSpPr>
        <p:spPr>
          <a:xfrm>
            <a:off x="7137019" y="1468501"/>
            <a:ext cx="0" cy="3761740"/>
          </a:xfrm>
          <a:custGeom>
            <a:avLst/>
            <a:gdLst/>
            <a:ahLst/>
            <a:cxnLst/>
            <a:rect l="l" t="t" r="r" b="b"/>
            <a:pathLst>
              <a:path h="3761740">
                <a:moveTo>
                  <a:pt x="0" y="0"/>
                </a:moveTo>
                <a:lnTo>
                  <a:pt x="0" y="3761740"/>
                </a:lnTo>
              </a:path>
            </a:pathLst>
          </a:custGeom>
          <a:ln w="12700">
            <a:solidFill>
              <a:srgbClr val="FFFFFF"/>
            </a:solidFill>
          </a:ln>
        </p:spPr>
        <p:txBody>
          <a:bodyPr wrap="square" lIns="0" tIns="0" rIns="0" bIns="0" rtlCol="0">
            <a:noAutofit/>
          </a:bodyPr>
          <a:lstStyle/>
          <a:p>
            <a:endParaRPr dirty="0"/>
          </a:p>
        </p:txBody>
      </p:sp>
      <p:sp>
        <p:nvSpPr>
          <p:cNvPr id="21" name="object 21"/>
          <p:cNvSpPr/>
          <p:nvPr/>
        </p:nvSpPr>
        <p:spPr>
          <a:xfrm>
            <a:off x="5466207" y="5223891"/>
            <a:ext cx="1677162" cy="0"/>
          </a:xfrm>
          <a:custGeom>
            <a:avLst/>
            <a:gdLst/>
            <a:ahLst/>
            <a:cxnLst/>
            <a:rect l="l" t="t" r="r" b="b"/>
            <a:pathLst>
              <a:path w="1677162">
                <a:moveTo>
                  <a:pt x="0" y="0"/>
                </a:moveTo>
                <a:lnTo>
                  <a:pt x="1677162" y="0"/>
                </a:lnTo>
              </a:path>
            </a:pathLst>
          </a:custGeom>
          <a:ln w="12700">
            <a:solidFill>
              <a:srgbClr val="FFFFFF"/>
            </a:solidFill>
          </a:ln>
        </p:spPr>
        <p:txBody>
          <a:bodyPr wrap="square" lIns="0" tIns="0" rIns="0" bIns="0" rtlCol="0">
            <a:noAutofit/>
          </a:bodyPr>
          <a:lstStyle/>
          <a:p>
            <a:endParaRPr dirty="0"/>
          </a:p>
        </p:txBody>
      </p:sp>
      <p:sp>
        <p:nvSpPr>
          <p:cNvPr id="6" name="object 6"/>
          <p:cNvSpPr txBox="1"/>
          <p:nvPr/>
        </p:nvSpPr>
        <p:spPr>
          <a:xfrm>
            <a:off x="1138239" y="1470029"/>
            <a:ext cx="4335907" cy="3758565"/>
          </a:xfrm>
          <a:prstGeom prst="rect">
            <a:avLst/>
          </a:prstGeom>
        </p:spPr>
        <p:txBody>
          <a:bodyPr wrap="square" lIns="0" tIns="0" rIns="0" bIns="0" rtlCol="0">
            <a:noAutofit/>
          </a:bodyPr>
          <a:lstStyle/>
          <a:p>
            <a:pPr marL="25394">
              <a:lnSpc>
                <a:spcPts val="1000"/>
              </a:lnSpc>
            </a:pPr>
            <a:endParaRPr sz="1000" dirty="0"/>
          </a:p>
        </p:txBody>
      </p:sp>
      <p:sp>
        <p:nvSpPr>
          <p:cNvPr id="27" name="Title 1"/>
          <p:cNvSpPr txBox="1">
            <a:spLocks/>
          </p:cNvSpPr>
          <p:nvPr/>
        </p:nvSpPr>
        <p:spPr>
          <a:xfrm>
            <a:off x="457200" y="274638"/>
            <a:ext cx="8229600" cy="1143000"/>
          </a:xfrm>
          <a:prstGeom prst="rect">
            <a:avLst/>
          </a:prstGeom>
        </p:spPr>
        <p:txBody>
          <a:bodyPr lIns="91418" tIns="45709" rIns="91418" bIns="45709"/>
          <a:lstStyle>
            <a:lvl1pPr algn="ctr" rtl="0" eaLnBrk="1" fontAlgn="base" hangingPunct="1">
              <a:spcBef>
                <a:spcPct val="0"/>
              </a:spcBef>
              <a:spcAft>
                <a:spcPct val="0"/>
              </a:spcAft>
              <a:defRPr sz="3500" kern="1200">
                <a:solidFill>
                  <a:srgbClr val="002A6C"/>
                </a:solidFill>
                <a:latin typeface="Gill Sans MT" panose="020B0502020104020203" pitchFamily="34" charset="0"/>
                <a:ea typeface="+mj-ea"/>
                <a:cs typeface="Arial" panose="020B0604020202020204" pitchFamily="34" charset="0"/>
              </a:defRPr>
            </a:lvl1pPr>
            <a:lvl2pPr algn="ctr" rtl="0" eaLnBrk="1" fontAlgn="base" hangingPunct="1">
              <a:spcBef>
                <a:spcPct val="0"/>
              </a:spcBef>
              <a:spcAft>
                <a:spcPct val="0"/>
              </a:spcAft>
              <a:defRPr sz="3500">
                <a:solidFill>
                  <a:srgbClr val="002A6C"/>
                </a:solidFill>
                <a:latin typeface="Gill Sans MT" pitchFamily="34" charset="0"/>
                <a:cs typeface="Arial" charset="0"/>
              </a:defRPr>
            </a:lvl2pPr>
            <a:lvl3pPr algn="ctr" rtl="0" eaLnBrk="1" fontAlgn="base" hangingPunct="1">
              <a:spcBef>
                <a:spcPct val="0"/>
              </a:spcBef>
              <a:spcAft>
                <a:spcPct val="0"/>
              </a:spcAft>
              <a:defRPr sz="3500">
                <a:solidFill>
                  <a:srgbClr val="002A6C"/>
                </a:solidFill>
                <a:latin typeface="Gill Sans MT" pitchFamily="34" charset="0"/>
                <a:cs typeface="Arial" charset="0"/>
              </a:defRPr>
            </a:lvl3pPr>
            <a:lvl4pPr algn="ctr" rtl="0" eaLnBrk="1" fontAlgn="base" hangingPunct="1">
              <a:spcBef>
                <a:spcPct val="0"/>
              </a:spcBef>
              <a:spcAft>
                <a:spcPct val="0"/>
              </a:spcAft>
              <a:defRPr sz="3500">
                <a:solidFill>
                  <a:srgbClr val="002A6C"/>
                </a:solidFill>
                <a:latin typeface="Gill Sans MT" pitchFamily="34" charset="0"/>
                <a:cs typeface="Arial" charset="0"/>
              </a:defRPr>
            </a:lvl4pPr>
            <a:lvl5pPr algn="ctr" rtl="0" eaLnBrk="1" fontAlgn="base" hangingPunct="1">
              <a:spcBef>
                <a:spcPct val="0"/>
              </a:spcBef>
              <a:spcAft>
                <a:spcPct val="0"/>
              </a:spcAft>
              <a:defRPr sz="3500">
                <a:solidFill>
                  <a:srgbClr val="002A6C"/>
                </a:solidFill>
                <a:latin typeface="Gill Sans MT" pitchFamily="34" charset="0"/>
                <a:cs typeface="Arial" charset="0"/>
              </a:defRPr>
            </a:lvl5pPr>
            <a:lvl6pPr marL="457200" algn="ctr" rtl="0" eaLnBrk="1" fontAlgn="base" hangingPunct="1">
              <a:spcBef>
                <a:spcPct val="0"/>
              </a:spcBef>
              <a:spcAft>
                <a:spcPct val="0"/>
              </a:spcAft>
              <a:defRPr sz="3500">
                <a:solidFill>
                  <a:srgbClr val="002A6C"/>
                </a:solidFill>
                <a:latin typeface="Gill Sans MT" pitchFamily="34" charset="0"/>
                <a:cs typeface="Arial" charset="0"/>
              </a:defRPr>
            </a:lvl6pPr>
            <a:lvl7pPr marL="914400" algn="ctr" rtl="0" eaLnBrk="1" fontAlgn="base" hangingPunct="1">
              <a:spcBef>
                <a:spcPct val="0"/>
              </a:spcBef>
              <a:spcAft>
                <a:spcPct val="0"/>
              </a:spcAft>
              <a:defRPr sz="3500">
                <a:solidFill>
                  <a:srgbClr val="002A6C"/>
                </a:solidFill>
                <a:latin typeface="Gill Sans MT" pitchFamily="34" charset="0"/>
                <a:cs typeface="Arial" charset="0"/>
              </a:defRPr>
            </a:lvl7pPr>
            <a:lvl8pPr marL="1371600" algn="ctr" rtl="0" eaLnBrk="1" fontAlgn="base" hangingPunct="1">
              <a:spcBef>
                <a:spcPct val="0"/>
              </a:spcBef>
              <a:spcAft>
                <a:spcPct val="0"/>
              </a:spcAft>
              <a:defRPr sz="3500">
                <a:solidFill>
                  <a:srgbClr val="002A6C"/>
                </a:solidFill>
                <a:latin typeface="Gill Sans MT" pitchFamily="34" charset="0"/>
                <a:cs typeface="Arial" charset="0"/>
              </a:defRPr>
            </a:lvl8pPr>
            <a:lvl9pPr marL="1828800" algn="ctr" rtl="0" eaLnBrk="1" fontAlgn="base" hangingPunct="1">
              <a:spcBef>
                <a:spcPct val="0"/>
              </a:spcBef>
              <a:spcAft>
                <a:spcPct val="0"/>
              </a:spcAft>
              <a:defRPr sz="3500">
                <a:solidFill>
                  <a:srgbClr val="002A6C"/>
                </a:solidFill>
                <a:latin typeface="Gill Sans MT" pitchFamily="34" charset="0"/>
                <a:cs typeface="Arial" charset="0"/>
              </a:defRPr>
            </a:lvl9pPr>
          </a:lstStyle>
          <a:p>
            <a:endParaRPr lang="en-US" dirty="0"/>
          </a:p>
        </p:txBody>
      </p:sp>
      <p:sp>
        <p:nvSpPr>
          <p:cNvPr id="7" name="Title 6"/>
          <p:cNvSpPr>
            <a:spLocks noGrp="1"/>
          </p:cNvSpPr>
          <p:nvPr>
            <p:ph type="title"/>
          </p:nvPr>
        </p:nvSpPr>
        <p:spPr>
          <a:xfrm>
            <a:off x="457200" y="393724"/>
            <a:ext cx="7486467" cy="430887"/>
          </a:xfrm>
        </p:spPr>
        <p:txBody>
          <a:bodyPr/>
          <a:lstStyle/>
          <a:p>
            <a:r>
              <a:rPr lang="en-US" sz="2800" dirty="0">
                <a:solidFill>
                  <a:schemeClr val="bg1"/>
                </a:solidFill>
                <a:latin typeface="Century Gothic" panose="020B0502020202020204" pitchFamily="34" charset="0"/>
              </a:rPr>
              <a:t>Guidance to Write Objectives</a:t>
            </a:r>
          </a:p>
        </p:txBody>
      </p:sp>
      <p:graphicFrame>
        <p:nvGraphicFramePr>
          <p:cNvPr id="25" name="Table 24"/>
          <p:cNvGraphicFramePr>
            <a:graphicFrameLocks noGrp="1"/>
          </p:cNvGraphicFramePr>
          <p:nvPr>
            <p:extLst>
              <p:ext uri="{D42A27DB-BD31-4B8C-83A1-F6EECF244321}">
                <p14:modId xmlns:p14="http://schemas.microsoft.com/office/powerpoint/2010/main" val="2252278876"/>
              </p:ext>
            </p:extLst>
          </p:nvPr>
        </p:nvGraphicFramePr>
        <p:xfrm>
          <a:off x="914400" y="1659702"/>
          <a:ext cx="7162800" cy="466344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388619">
                <a:tc>
                  <a:txBody>
                    <a:bodyPr/>
                    <a:lstStyle/>
                    <a:p>
                      <a:r>
                        <a:rPr lang="en-US" sz="2400" dirty="0" smtClean="0">
                          <a:solidFill>
                            <a:schemeClr val="bg1"/>
                          </a:solidFill>
                          <a:latin typeface="Century Gothic" panose="020B0502020202020204" pitchFamily="34" charset="0"/>
                        </a:rPr>
                        <a:t>To</a:t>
                      </a:r>
                      <a:endParaRPr lang="en-US" sz="2400"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2400" dirty="0" smtClean="0">
                          <a:latin typeface="Century Gothic" panose="020B0502020202020204" pitchFamily="34" charset="0"/>
                        </a:rPr>
                        <a:t>[action]</a:t>
                      </a:r>
                      <a:endParaRPr lang="en-US"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en-US" sz="2400" b="1" dirty="0" smtClean="0">
                          <a:solidFill>
                            <a:schemeClr val="accent3">
                              <a:lumMod val="75000"/>
                            </a:schemeClr>
                          </a:solidFill>
                          <a:latin typeface="Century Gothic" panose="020B0502020202020204" pitchFamily="34" charset="0"/>
                        </a:rPr>
                        <a:t>What</a:t>
                      </a:r>
                      <a:endParaRPr lang="en-US" sz="2400" b="1" dirty="0">
                        <a:solidFill>
                          <a:schemeClr val="accent3">
                            <a:lumMod val="75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370840">
                <a:tc>
                  <a:txBody>
                    <a:bodyPr/>
                    <a:lstStyle/>
                    <a:p>
                      <a:r>
                        <a:rPr lang="en-US" sz="2400" dirty="0" smtClean="0">
                          <a:solidFill>
                            <a:schemeClr val="bg1"/>
                          </a:solidFill>
                          <a:latin typeface="Century Gothic" panose="020B0502020202020204" pitchFamily="34" charset="0"/>
                        </a:rPr>
                        <a:t>The</a:t>
                      </a:r>
                      <a:endParaRPr lang="en-US" sz="2400"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2400" dirty="0" smtClean="0">
                          <a:latin typeface="Century Gothic" panose="020B0502020202020204" pitchFamily="34" charset="0"/>
                        </a:rPr>
                        <a:t>[specify what knowledge, attitudes, skills, behaviors]</a:t>
                      </a:r>
                      <a:endParaRPr lang="en-US"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2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2400" dirty="0" smtClean="0">
                          <a:solidFill>
                            <a:schemeClr val="bg1"/>
                          </a:solidFill>
                          <a:latin typeface="Century Gothic" panose="020B0502020202020204" pitchFamily="34" charset="0"/>
                        </a:rPr>
                        <a:t>Among</a:t>
                      </a:r>
                      <a:endParaRPr lang="en-US" sz="2400"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2400" dirty="0" smtClean="0">
                          <a:latin typeface="Century Gothic" panose="020B0502020202020204" pitchFamily="34" charset="0"/>
                        </a:rPr>
                        <a:t>[specify</a:t>
                      </a:r>
                      <a:r>
                        <a:rPr lang="en-US" sz="2400" baseline="0" dirty="0" smtClean="0">
                          <a:latin typeface="Century Gothic" panose="020B0502020202020204" pitchFamily="34" charset="0"/>
                        </a:rPr>
                        <a:t> population or segment]</a:t>
                      </a:r>
                      <a:endParaRPr lang="en-US"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solidFill>
                            <a:schemeClr val="accent3">
                              <a:lumMod val="75000"/>
                            </a:schemeClr>
                          </a:solidFill>
                          <a:latin typeface="Century Gothic" panose="020B0502020202020204" pitchFamily="34" charset="0"/>
                        </a:rPr>
                        <a:t>Who</a:t>
                      </a:r>
                      <a:endParaRPr lang="en-US" sz="2400" b="1" dirty="0">
                        <a:solidFill>
                          <a:schemeClr val="accent3">
                            <a:lumMod val="75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370840">
                <a:tc>
                  <a:txBody>
                    <a:bodyPr/>
                    <a:lstStyle/>
                    <a:p>
                      <a:r>
                        <a:rPr lang="en-US" sz="2400" dirty="0" smtClean="0">
                          <a:solidFill>
                            <a:schemeClr val="bg1"/>
                          </a:solidFill>
                          <a:latin typeface="Century Gothic" panose="020B0502020202020204" pitchFamily="34" charset="0"/>
                        </a:rPr>
                        <a:t>From–to</a:t>
                      </a:r>
                      <a:endParaRPr lang="en-US" sz="2400"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2400" dirty="0" smtClean="0">
                          <a:latin typeface="Century Gothic" panose="020B0502020202020204" pitchFamily="34" charset="0"/>
                        </a:rPr>
                        <a:t>[from baseline to desired level]</a:t>
                      </a:r>
                      <a:endParaRPr lang="en-US"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en-US" sz="2400" b="1" dirty="0" smtClean="0">
                          <a:solidFill>
                            <a:schemeClr val="accent3">
                              <a:lumMod val="75000"/>
                            </a:schemeClr>
                          </a:solidFill>
                          <a:latin typeface="Century Gothic" panose="020B0502020202020204" pitchFamily="34" charset="0"/>
                        </a:rPr>
                        <a:t>How much</a:t>
                      </a:r>
                      <a:endParaRPr lang="en-US" sz="2400" b="1" dirty="0">
                        <a:solidFill>
                          <a:schemeClr val="accent3">
                            <a:lumMod val="75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370840">
                <a:tc>
                  <a:txBody>
                    <a:bodyPr/>
                    <a:lstStyle/>
                    <a:p>
                      <a:r>
                        <a:rPr lang="en-US" sz="2400" dirty="0" smtClean="0">
                          <a:solidFill>
                            <a:schemeClr val="bg1"/>
                          </a:solidFill>
                          <a:latin typeface="Century Gothic" panose="020B0502020202020204" pitchFamily="34" charset="0"/>
                        </a:rPr>
                        <a:t>Or by</a:t>
                      </a:r>
                      <a:endParaRPr lang="en-US" sz="2400"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2400" dirty="0" smtClean="0">
                          <a:latin typeface="Century Gothic" panose="020B0502020202020204" pitchFamily="34" charset="0"/>
                        </a:rPr>
                        <a:t>[x percent]</a:t>
                      </a:r>
                      <a:endParaRPr lang="en-US"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2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sz="2400" dirty="0" smtClean="0">
                          <a:solidFill>
                            <a:schemeClr val="bg1"/>
                          </a:solidFill>
                          <a:latin typeface="Century Gothic" panose="020B0502020202020204" pitchFamily="34" charset="0"/>
                        </a:rPr>
                        <a:t>Or to</a:t>
                      </a:r>
                      <a:endParaRPr lang="en-US" sz="2400"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2400" dirty="0" smtClean="0">
                          <a:latin typeface="Century Gothic" panose="020B0502020202020204" pitchFamily="34" charset="0"/>
                        </a:rPr>
                        <a:t>[specific level]</a:t>
                      </a:r>
                      <a:endParaRPr lang="en-US"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sz="2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sz="2400" dirty="0" smtClean="0">
                          <a:solidFill>
                            <a:schemeClr val="bg1"/>
                          </a:solidFill>
                          <a:latin typeface="Century Gothic" panose="020B0502020202020204" pitchFamily="34" charset="0"/>
                        </a:rPr>
                        <a:t>By</a:t>
                      </a:r>
                      <a:endParaRPr lang="en-US" sz="2400" dirty="0">
                        <a:solidFill>
                          <a:schemeClr val="bg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r>
                        <a:rPr lang="en-US" sz="2400" dirty="0" smtClean="0">
                          <a:latin typeface="Century Gothic" panose="020B0502020202020204" pitchFamily="34" charset="0"/>
                        </a:rPr>
                        <a:t>[time</a:t>
                      </a:r>
                      <a:r>
                        <a:rPr lang="en-US" sz="2400" baseline="0" dirty="0" smtClean="0">
                          <a:latin typeface="Century Gothic" panose="020B0502020202020204" pitchFamily="34" charset="0"/>
                        </a:rPr>
                        <a:t>frame]</a:t>
                      </a:r>
                      <a:endParaRPr lang="en-US" sz="24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solidFill>
                            <a:schemeClr val="accent3">
                              <a:lumMod val="75000"/>
                            </a:schemeClr>
                          </a:solidFill>
                          <a:latin typeface="Century Gothic" panose="020B0502020202020204" pitchFamily="34" charset="0"/>
                        </a:rPr>
                        <a:t>When</a:t>
                      </a:r>
                      <a:endParaRPr lang="en-US" sz="2400" b="1" dirty="0">
                        <a:solidFill>
                          <a:schemeClr val="accent3">
                            <a:lumMod val="75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pPr>
              <a:defRPr/>
            </a:pPr>
            <a:fld id="{6A42A859-FFF7-8F4C-9868-D65E2DF18CCA}" type="slidenum">
              <a:rPr lang="en-US" altLang="en-US" smtClean="0"/>
              <a:pPr>
                <a:defRPr/>
              </a:pPr>
              <a:t>11</a:t>
            </a:fld>
            <a:endParaRPr lang="en-US" altLang="en-US"/>
          </a:p>
        </p:txBody>
      </p:sp>
    </p:spTree>
    <p:extLst>
      <p:ext uri="{BB962C8B-B14F-4D97-AF65-F5344CB8AC3E}">
        <p14:creationId xmlns:p14="http://schemas.microsoft.com/office/powerpoint/2010/main" val="481310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00533" cy="430887"/>
          </a:xfrm>
        </p:spPr>
        <p:txBody>
          <a:bodyPr/>
          <a:lstStyle/>
          <a:p>
            <a:r>
              <a:rPr lang="en-US" sz="2800" dirty="0">
                <a:solidFill>
                  <a:schemeClr val="bg1"/>
                </a:solidFill>
                <a:latin typeface="Century Gothic" panose="020B0502020202020204" pitchFamily="34" charset="0"/>
              </a:rPr>
              <a:t>Deciding </a:t>
            </a:r>
            <a:r>
              <a:rPr lang="en-US" sz="2800" dirty="0" smtClean="0">
                <a:solidFill>
                  <a:schemeClr val="bg1"/>
                </a:solidFill>
                <a:latin typeface="Century Gothic" panose="020B0502020202020204" pitchFamily="34" charset="0"/>
              </a:rPr>
              <a:t>Solutions/Interventions</a:t>
            </a:r>
            <a:endParaRPr lang="en-US" sz="2800" dirty="0">
              <a:solidFill>
                <a:schemeClr val="bg1"/>
              </a:solidFill>
              <a:latin typeface="Century Gothic" panose="020B0502020202020204" pitchFamily="34" charset="0"/>
            </a:endParaRPr>
          </a:p>
        </p:txBody>
      </p:sp>
      <p:sp>
        <p:nvSpPr>
          <p:cNvPr id="3" name="Content Placeholder 2"/>
          <p:cNvSpPr>
            <a:spLocks noGrp="1"/>
          </p:cNvSpPr>
          <p:nvPr>
            <p:ph type="body" idx="1"/>
          </p:nvPr>
        </p:nvSpPr>
        <p:spPr>
          <a:xfrm>
            <a:off x="685800" y="1676400"/>
            <a:ext cx="7543800" cy="3123932"/>
          </a:xfrm>
        </p:spPr>
        <p:txBody>
          <a:bodyPr/>
          <a:lstStyle/>
          <a:p>
            <a:pPr marL="0" indent="0">
              <a:spcBef>
                <a:spcPts val="1200"/>
              </a:spcBef>
              <a:spcAft>
                <a:spcPts val="600"/>
              </a:spcAft>
              <a:buNone/>
            </a:pPr>
            <a:r>
              <a:rPr lang="en-US" sz="3200" dirty="0" smtClean="0">
                <a:latin typeface="Century Gothic" panose="020B0502020202020204" pitchFamily="34" charset="0"/>
              </a:rPr>
              <a:t>Use </a:t>
            </a:r>
            <a:r>
              <a:rPr lang="en-US" sz="3200" dirty="0">
                <a:latin typeface="Century Gothic" panose="020B0502020202020204" pitchFamily="34" charset="0"/>
              </a:rPr>
              <a:t>the following criteria to prioritize alternative solutions:</a:t>
            </a:r>
          </a:p>
          <a:p>
            <a:pPr marL="1277783" lvl="2" indent="-457200">
              <a:spcBef>
                <a:spcPts val="600"/>
              </a:spcBef>
              <a:buFont typeface="Arial" panose="020B0604020202020204" pitchFamily="34" charset="0"/>
              <a:buChar char="•"/>
            </a:pPr>
            <a:r>
              <a:rPr lang="en-US" sz="2400" dirty="0">
                <a:solidFill>
                  <a:schemeClr val="tx1"/>
                </a:solidFill>
                <a:latin typeface="Century Gothic" panose="020B0502020202020204" pitchFamily="34" charset="0"/>
              </a:rPr>
              <a:t>Time required to implement the solution</a:t>
            </a:r>
          </a:p>
          <a:p>
            <a:pPr marL="1277783" lvl="2" indent="-457200">
              <a:spcBef>
                <a:spcPts val="600"/>
              </a:spcBef>
              <a:buFont typeface="Arial" panose="020B0604020202020204" pitchFamily="34" charset="0"/>
              <a:buChar char="•"/>
            </a:pPr>
            <a:r>
              <a:rPr lang="en-US" sz="2400" dirty="0">
                <a:solidFill>
                  <a:schemeClr val="tx1"/>
                </a:solidFill>
                <a:latin typeface="Century Gothic" panose="020B0502020202020204" pitchFamily="34" charset="0"/>
              </a:rPr>
              <a:t>Cost of implementation</a:t>
            </a:r>
          </a:p>
          <a:p>
            <a:pPr marL="1277783" lvl="2" indent="-457200">
              <a:spcBef>
                <a:spcPts val="600"/>
              </a:spcBef>
              <a:buFont typeface="Arial" panose="020B0604020202020204" pitchFamily="34" charset="0"/>
              <a:buChar char="•"/>
            </a:pPr>
            <a:r>
              <a:rPr lang="en-US" sz="2400" dirty="0">
                <a:solidFill>
                  <a:schemeClr val="tx1"/>
                </a:solidFill>
                <a:latin typeface="Century Gothic" panose="020B0502020202020204" pitchFamily="34" charset="0"/>
              </a:rPr>
              <a:t>Potential for improving the situation</a:t>
            </a:r>
          </a:p>
          <a:p>
            <a:pPr marL="1277783" lvl="2" indent="-457200">
              <a:spcBef>
                <a:spcPts val="600"/>
              </a:spcBef>
              <a:buFont typeface="Arial" panose="020B0604020202020204" pitchFamily="34" charset="0"/>
              <a:buChar char="•"/>
            </a:pPr>
            <a:r>
              <a:rPr lang="en-US" sz="2400" dirty="0">
                <a:solidFill>
                  <a:schemeClr val="tx1"/>
                </a:solidFill>
                <a:latin typeface="Century Gothic" panose="020B0502020202020204" pitchFamily="34" charset="0"/>
              </a:rPr>
              <a:t>Availability of resources</a:t>
            </a:r>
          </a:p>
          <a:p>
            <a:endParaRPr lang="en-US"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pPr>
              <a:defRPr/>
            </a:pPr>
            <a:fld id="{6A42A859-FFF7-8F4C-9868-D65E2DF18CCA}" type="slidenum">
              <a:rPr lang="en-US" altLang="en-US" smtClean="0"/>
              <a:pPr>
                <a:defRPr/>
              </a:pPr>
              <a:t>12</a:t>
            </a:fld>
            <a:endParaRPr lang="en-US" altLang="en-US"/>
          </a:p>
        </p:txBody>
      </p:sp>
    </p:spTree>
    <p:extLst>
      <p:ext uri="{BB962C8B-B14F-4D97-AF65-F5344CB8AC3E}">
        <p14:creationId xmlns:p14="http://schemas.microsoft.com/office/powerpoint/2010/main" val="3861102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200533" cy="430887"/>
          </a:xfrm>
        </p:spPr>
        <p:txBody>
          <a:bodyPr/>
          <a:lstStyle/>
          <a:p>
            <a:r>
              <a:rPr lang="en-US" sz="2800" dirty="0">
                <a:solidFill>
                  <a:schemeClr val="bg1"/>
                </a:solidFill>
                <a:latin typeface="Century Gothic" panose="020B0502020202020204" pitchFamily="34" charset="0"/>
              </a:rPr>
              <a:t>Prioritizing Solutions and Interventions</a:t>
            </a:r>
          </a:p>
        </p:txBody>
      </p:sp>
      <p:graphicFrame>
        <p:nvGraphicFramePr>
          <p:cNvPr id="5" name="Content Placeholder 3"/>
          <p:cNvGraphicFramePr>
            <a:graphicFrameLocks/>
          </p:cNvGraphicFramePr>
          <p:nvPr>
            <p:extLst>
              <p:ext uri="{D42A27DB-BD31-4B8C-83A1-F6EECF244321}">
                <p14:modId xmlns:p14="http://schemas.microsoft.com/office/powerpoint/2010/main" val="3625949831"/>
              </p:ext>
            </p:extLst>
          </p:nvPr>
        </p:nvGraphicFramePr>
        <p:xfrm>
          <a:off x="534802" y="1524000"/>
          <a:ext cx="8153399" cy="4800599"/>
        </p:xfrm>
        <a:graphic>
          <a:graphicData uri="http://schemas.openxmlformats.org/drawingml/2006/table">
            <a:tbl>
              <a:tblPr firstRow="1" bandRow="1">
                <a:tableStyleId>{5C22544A-7EE6-4342-B048-85BDC9FD1C3A}</a:tableStyleId>
              </a:tblPr>
              <a:tblGrid>
                <a:gridCol w="3774722">
                  <a:extLst>
                    <a:ext uri="{9D8B030D-6E8A-4147-A177-3AD203B41FA5}">
                      <a16:colId xmlns:a16="http://schemas.microsoft.com/office/drawing/2014/main" val="20000"/>
                    </a:ext>
                  </a:extLst>
                </a:gridCol>
                <a:gridCol w="1459559">
                  <a:extLst>
                    <a:ext uri="{9D8B030D-6E8A-4147-A177-3AD203B41FA5}">
                      <a16:colId xmlns:a16="http://schemas.microsoft.com/office/drawing/2014/main" val="20001"/>
                    </a:ext>
                  </a:extLst>
                </a:gridCol>
                <a:gridCol w="1459559">
                  <a:extLst>
                    <a:ext uri="{9D8B030D-6E8A-4147-A177-3AD203B41FA5}">
                      <a16:colId xmlns:a16="http://schemas.microsoft.com/office/drawing/2014/main" val="20002"/>
                    </a:ext>
                  </a:extLst>
                </a:gridCol>
                <a:gridCol w="1459559">
                  <a:extLst>
                    <a:ext uri="{9D8B030D-6E8A-4147-A177-3AD203B41FA5}">
                      <a16:colId xmlns:a16="http://schemas.microsoft.com/office/drawing/2014/main" val="20003"/>
                    </a:ext>
                  </a:extLst>
                </a:gridCol>
              </a:tblGrid>
              <a:tr h="780689">
                <a:tc>
                  <a:txBody>
                    <a:bodyPr/>
                    <a:lstStyle>
                      <a:lvl1pPr marL="0">
                        <a:defRPr b="1">
                          <a:solidFill>
                            <a:schemeClr val="lt1"/>
                          </a:solidFill>
                          <a:latin typeface="Calibri"/>
                        </a:defRPr>
                      </a:lvl1pPr>
                      <a:lvl2pPr marL="410291">
                        <a:defRPr b="1">
                          <a:solidFill>
                            <a:schemeClr val="lt1"/>
                          </a:solidFill>
                          <a:latin typeface="Calibri"/>
                        </a:defRPr>
                      </a:lvl2pPr>
                      <a:lvl3pPr marL="820583">
                        <a:defRPr b="1">
                          <a:solidFill>
                            <a:schemeClr val="lt1"/>
                          </a:solidFill>
                          <a:latin typeface="Calibri"/>
                        </a:defRPr>
                      </a:lvl3pPr>
                      <a:lvl4pPr marL="1230874">
                        <a:defRPr b="1">
                          <a:solidFill>
                            <a:schemeClr val="lt1"/>
                          </a:solidFill>
                          <a:latin typeface="Calibri"/>
                        </a:defRPr>
                      </a:lvl4pPr>
                      <a:lvl5pPr marL="1641165">
                        <a:defRPr b="1">
                          <a:solidFill>
                            <a:schemeClr val="lt1"/>
                          </a:solidFill>
                          <a:latin typeface="Calibri"/>
                        </a:defRPr>
                      </a:lvl5pPr>
                      <a:lvl6pPr marL="2051456">
                        <a:defRPr b="1">
                          <a:solidFill>
                            <a:schemeClr val="lt1"/>
                          </a:solidFill>
                          <a:latin typeface="Calibri"/>
                        </a:defRPr>
                      </a:lvl6pPr>
                      <a:lvl7pPr marL="2461748">
                        <a:defRPr b="1">
                          <a:solidFill>
                            <a:schemeClr val="lt1"/>
                          </a:solidFill>
                          <a:latin typeface="Calibri"/>
                        </a:defRPr>
                      </a:lvl7pPr>
                      <a:lvl8pPr marL="2872039">
                        <a:defRPr b="1">
                          <a:solidFill>
                            <a:schemeClr val="lt1"/>
                          </a:solidFill>
                          <a:latin typeface="Calibri"/>
                        </a:defRPr>
                      </a:lvl8pPr>
                      <a:lvl9pPr marL="3282330">
                        <a:defRPr b="1">
                          <a:solidFill>
                            <a:schemeClr val="lt1"/>
                          </a:solidFill>
                          <a:latin typeface="Calibri"/>
                        </a:defRPr>
                      </a:lvl9pPr>
                    </a:lstStyle>
                    <a:p>
                      <a:pPr algn="ctr"/>
                      <a:r>
                        <a:rPr lang="en-US" sz="2000" dirty="0" smtClean="0">
                          <a:latin typeface="Century Gothic" panose="020B0502020202020204" pitchFamily="34" charset="0"/>
                        </a:rPr>
                        <a:t>Criteria </a:t>
                      </a:r>
                    </a:p>
                    <a:p>
                      <a:pPr algn="ctr"/>
                      <a:r>
                        <a:rPr lang="en-US" sz="2000" dirty="0" smtClean="0">
                          <a:latin typeface="Century Gothic" panose="020B0502020202020204" pitchFamily="34" charset="0"/>
                        </a:rPr>
                        <a:t>(Rank 1–3)</a:t>
                      </a:r>
                      <a:endParaRPr lang="en-US" sz="2000" b="1" dirty="0">
                        <a:solidFill>
                          <a:schemeClr val="tx1"/>
                        </a:solidFill>
                        <a:latin typeface="Century Gothic" panose="020B0502020202020204" pitchFamily="34" charset="0"/>
                      </a:endParaRPr>
                    </a:p>
                  </a:txBody>
                  <a:tcPr>
                    <a:solidFill>
                      <a:schemeClr val="accent3">
                        <a:lumMod val="75000"/>
                      </a:schemeClr>
                    </a:solidFill>
                  </a:tcPr>
                </a:tc>
                <a:tc>
                  <a:txBody>
                    <a:bodyPr/>
                    <a:lstStyle>
                      <a:lvl1pPr marL="0">
                        <a:defRPr b="1">
                          <a:solidFill>
                            <a:schemeClr val="lt1"/>
                          </a:solidFill>
                          <a:latin typeface="Calibri"/>
                        </a:defRPr>
                      </a:lvl1pPr>
                      <a:lvl2pPr marL="410291">
                        <a:defRPr b="1">
                          <a:solidFill>
                            <a:schemeClr val="lt1"/>
                          </a:solidFill>
                          <a:latin typeface="Calibri"/>
                        </a:defRPr>
                      </a:lvl2pPr>
                      <a:lvl3pPr marL="820583">
                        <a:defRPr b="1">
                          <a:solidFill>
                            <a:schemeClr val="lt1"/>
                          </a:solidFill>
                          <a:latin typeface="Calibri"/>
                        </a:defRPr>
                      </a:lvl3pPr>
                      <a:lvl4pPr marL="1230874">
                        <a:defRPr b="1">
                          <a:solidFill>
                            <a:schemeClr val="lt1"/>
                          </a:solidFill>
                          <a:latin typeface="Calibri"/>
                        </a:defRPr>
                      </a:lvl4pPr>
                      <a:lvl5pPr marL="1641165">
                        <a:defRPr b="1">
                          <a:solidFill>
                            <a:schemeClr val="lt1"/>
                          </a:solidFill>
                          <a:latin typeface="Calibri"/>
                        </a:defRPr>
                      </a:lvl5pPr>
                      <a:lvl6pPr marL="2051456">
                        <a:defRPr b="1">
                          <a:solidFill>
                            <a:schemeClr val="lt1"/>
                          </a:solidFill>
                          <a:latin typeface="Calibri"/>
                        </a:defRPr>
                      </a:lvl6pPr>
                      <a:lvl7pPr marL="2461748">
                        <a:defRPr b="1">
                          <a:solidFill>
                            <a:schemeClr val="lt1"/>
                          </a:solidFill>
                          <a:latin typeface="Calibri"/>
                        </a:defRPr>
                      </a:lvl7pPr>
                      <a:lvl8pPr marL="2872039">
                        <a:defRPr b="1">
                          <a:solidFill>
                            <a:schemeClr val="lt1"/>
                          </a:solidFill>
                          <a:latin typeface="Calibri"/>
                        </a:defRPr>
                      </a:lvl8pPr>
                      <a:lvl9pPr marL="3282330">
                        <a:defRPr b="1">
                          <a:solidFill>
                            <a:schemeClr val="lt1"/>
                          </a:solidFill>
                          <a:latin typeface="Calibri"/>
                        </a:defRPr>
                      </a:lvl9pPr>
                    </a:lstStyle>
                    <a:p>
                      <a:pPr algn="ctr"/>
                      <a:r>
                        <a:rPr lang="en-US" sz="2000" dirty="0" smtClean="0">
                          <a:latin typeface="Century Gothic" panose="020B0502020202020204" pitchFamily="34" charset="0"/>
                        </a:rPr>
                        <a:t>Action 1</a:t>
                      </a:r>
                      <a:endParaRPr lang="en-US" sz="2000" b="1" dirty="0">
                        <a:solidFill>
                          <a:schemeClr val="tx1"/>
                        </a:solidFill>
                        <a:latin typeface="Century Gothic" panose="020B0502020202020204" pitchFamily="34" charset="0"/>
                      </a:endParaRPr>
                    </a:p>
                  </a:txBody>
                  <a:tcPr>
                    <a:solidFill>
                      <a:schemeClr val="accent3">
                        <a:lumMod val="75000"/>
                      </a:schemeClr>
                    </a:solidFill>
                  </a:tcPr>
                </a:tc>
                <a:tc>
                  <a:txBody>
                    <a:bodyPr/>
                    <a:lstStyle>
                      <a:lvl1pPr marL="0">
                        <a:defRPr b="1">
                          <a:solidFill>
                            <a:schemeClr val="lt1"/>
                          </a:solidFill>
                          <a:latin typeface="Calibri"/>
                        </a:defRPr>
                      </a:lvl1pPr>
                      <a:lvl2pPr marL="410291">
                        <a:defRPr b="1">
                          <a:solidFill>
                            <a:schemeClr val="lt1"/>
                          </a:solidFill>
                          <a:latin typeface="Calibri"/>
                        </a:defRPr>
                      </a:lvl2pPr>
                      <a:lvl3pPr marL="820583">
                        <a:defRPr b="1">
                          <a:solidFill>
                            <a:schemeClr val="lt1"/>
                          </a:solidFill>
                          <a:latin typeface="Calibri"/>
                        </a:defRPr>
                      </a:lvl3pPr>
                      <a:lvl4pPr marL="1230874">
                        <a:defRPr b="1">
                          <a:solidFill>
                            <a:schemeClr val="lt1"/>
                          </a:solidFill>
                          <a:latin typeface="Calibri"/>
                        </a:defRPr>
                      </a:lvl4pPr>
                      <a:lvl5pPr marL="1641165">
                        <a:defRPr b="1">
                          <a:solidFill>
                            <a:schemeClr val="lt1"/>
                          </a:solidFill>
                          <a:latin typeface="Calibri"/>
                        </a:defRPr>
                      </a:lvl5pPr>
                      <a:lvl6pPr marL="2051456">
                        <a:defRPr b="1">
                          <a:solidFill>
                            <a:schemeClr val="lt1"/>
                          </a:solidFill>
                          <a:latin typeface="Calibri"/>
                        </a:defRPr>
                      </a:lvl6pPr>
                      <a:lvl7pPr marL="2461748">
                        <a:defRPr b="1">
                          <a:solidFill>
                            <a:schemeClr val="lt1"/>
                          </a:solidFill>
                          <a:latin typeface="Calibri"/>
                        </a:defRPr>
                      </a:lvl7pPr>
                      <a:lvl8pPr marL="2872039">
                        <a:defRPr b="1">
                          <a:solidFill>
                            <a:schemeClr val="lt1"/>
                          </a:solidFill>
                          <a:latin typeface="Calibri"/>
                        </a:defRPr>
                      </a:lvl8pPr>
                      <a:lvl9pPr marL="3282330">
                        <a:defRPr b="1">
                          <a:solidFill>
                            <a:schemeClr val="lt1"/>
                          </a:solidFill>
                          <a:latin typeface="Calibri"/>
                        </a:defRPr>
                      </a:lvl9pPr>
                    </a:lstStyle>
                    <a:p>
                      <a:pPr algn="ctr"/>
                      <a:r>
                        <a:rPr lang="en-US" sz="2000" dirty="0" smtClean="0">
                          <a:latin typeface="Century Gothic" panose="020B0502020202020204" pitchFamily="34" charset="0"/>
                        </a:rPr>
                        <a:t>Action 2</a:t>
                      </a:r>
                      <a:endParaRPr lang="en-US" sz="2000" b="1" dirty="0">
                        <a:solidFill>
                          <a:schemeClr val="tx1"/>
                        </a:solidFill>
                        <a:latin typeface="Century Gothic" panose="020B0502020202020204" pitchFamily="34" charset="0"/>
                      </a:endParaRPr>
                    </a:p>
                  </a:txBody>
                  <a:tcPr>
                    <a:solidFill>
                      <a:schemeClr val="accent3">
                        <a:lumMod val="75000"/>
                      </a:schemeClr>
                    </a:solidFill>
                  </a:tcPr>
                </a:tc>
                <a:tc>
                  <a:txBody>
                    <a:bodyPr/>
                    <a:lstStyle>
                      <a:lvl1pPr marL="0">
                        <a:defRPr b="1">
                          <a:solidFill>
                            <a:schemeClr val="lt1"/>
                          </a:solidFill>
                          <a:latin typeface="Calibri"/>
                        </a:defRPr>
                      </a:lvl1pPr>
                      <a:lvl2pPr marL="410291">
                        <a:defRPr b="1">
                          <a:solidFill>
                            <a:schemeClr val="lt1"/>
                          </a:solidFill>
                          <a:latin typeface="Calibri"/>
                        </a:defRPr>
                      </a:lvl2pPr>
                      <a:lvl3pPr marL="820583">
                        <a:defRPr b="1">
                          <a:solidFill>
                            <a:schemeClr val="lt1"/>
                          </a:solidFill>
                          <a:latin typeface="Calibri"/>
                        </a:defRPr>
                      </a:lvl3pPr>
                      <a:lvl4pPr marL="1230874">
                        <a:defRPr b="1">
                          <a:solidFill>
                            <a:schemeClr val="lt1"/>
                          </a:solidFill>
                          <a:latin typeface="Calibri"/>
                        </a:defRPr>
                      </a:lvl4pPr>
                      <a:lvl5pPr marL="1641165">
                        <a:defRPr b="1">
                          <a:solidFill>
                            <a:schemeClr val="lt1"/>
                          </a:solidFill>
                          <a:latin typeface="Calibri"/>
                        </a:defRPr>
                      </a:lvl5pPr>
                      <a:lvl6pPr marL="2051456">
                        <a:defRPr b="1">
                          <a:solidFill>
                            <a:schemeClr val="lt1"/>
                          </a:solidFill>
                          <a:latin typeface="Calibri"/>
                        </a:defRPr>
                      </a:lvl6pPr>
                      <a:lvl7pPr marL="2461748">
                        <a:defRPr b="1">
                          <a:solidFill>
                            <a:schemeClr val="lt1"/>
                          </a:solidFill>
                          <a:latin typeface="Calibri"/>
                        </a:defRPr>
                      </a:lvl7pPr>
                      <a:lvl8pPr marL="2872039">
                        <a:defRPr b="1">
                          <a:solidFill>
                            <a:schemeClr val="lt1"/>
                          </a:solidFill>
                          <a:latin typeface="Calibri"/>
                        </a:defRPr>
                      </a:lvl8pPr>
                      <a:lvl9pPr marL="3282330">
                        <a:defRPr b="1">
                          <a:solidFill>
                            <a:schemeClr val="lt1"/>
                          </a:solidFill>
                          <a:latin typeface="Calibri"/>
                        </a:defRPr>
                      </a:lvl9pPr>
                    </a:lstStyle>
                    <a:p>
                      <a:pPr algn="ctr"/>
                      <a:r>
                        <a:rPr lang="en-US" sz="2000" dirty="0" smtClean="0">
                          <a:latin typeface="Century Gothic" panose="020B0502020202020204" pitchFamily="34" charset="0"/>
                        </a:rPr>
                        <a:t>Action 3</a:t>
                      </a:r>
                      <a:endParaRPr lang="en-US" sz="2000" b="1" dirty="0">
                        <a:solidFill>
                          <a:schemeClr val="tx1"/>
                        </a:solidFill>
                        <a:latin typeface="Century Gothic" panose="020B0502020202020204" pitchFamily="34" charset="0"/>
                      </a:endParaRPr>
                    </a:p>
                  </a:txBody>
                  <a:tcPr>
                    <a:solidFill>
                      <a:schemeClr val="accent3">
                        <a:lumMod val="75000"/>
                      </a:schemeClr>
                    </a:solidFill>
                  </a:tcPr>
                </a:tc>
                <a:extLst>
                  <a:ext uri="{0D108BD9-81ED-4DB2-BD59-A6C34878D82A}">
                    <a16:rowId xmlns:a16="http://schemas.microsoft.com/office/drawing/2014/main" val="10000"/>
                  </a:ext>
                </a:extLst>
              </a:tr>
              <a:tr h="780689">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r>
                        <a:rPr lang="en-US" sz="2000" dirty="0" smtClean="0">
                          <a:latin typeface="Century Gothic" panose="020B0502020202020204" pitchFamily="34" charset="0"/>
                        </a:rPr>
                        <a:t>Time to implement</a:t>
                      </a:r>
                    </a:p>
                    <a:p>
                      <a:pPr algn="l"/>
                      <a:r>
                        <a:rPr lang="en-US" sz="2000" dirty="0" smtClean="0">
                          <a:latin typeface="Century Gothic" panose="020B0502020202020204" pitchFamily="34" charset="0"/>
                        </a:rPr>
                        <a:t>1=most;</a:t>
                      </a:r>
                      <a:r>
                        <a:rPr lang="en-US" sz="2000" baseline="0" dirty="0" smtClean="0">
                          <a:latin typeface="Century Gothic" panose="020B0502020202020204" pitchFamily="34" charset="0"/>
                        </a:rPr>
                        <a:t> 3=least time</a:t>
                      </a:r>
                      <a:endParaRPr lang="en-US" sz="2000" dirty="0">
                        <a:latin typeface="Century Gothic" panose="020B0502020202020204" pitchFamily="34" charset="0"/>
                      </a:endParaRPr>
                    </a:p>
                  </a:txBody>
                  <a:tcPr>
                    <a:solidFill>
                      <a:schemeClr val="accent3">
                        <a:lumMod val="20000"/>
                        <a:lumOff val="8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20000"/>
                        <a:lumOff val="8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20000"/>
                        <a:lumOff val="8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20000"/>
                        <a:lumOff val="80000"/>
                      </a:schemeClr>
                    </a:solidFill>
                  </a:tcPr>
                </a:tc>
                <a:extLst>
                  <a:ext uri="{0D108BD9-81ED-4DB2-BD59-A6C34878D82A}">
                    <a16:rowId xmlns:a16="http://schemas.microsoft.com/office/drawing/2014/main" val="10001"/>
                  </a:ext>
                </a:extLst>
              </a:tr>
              <a:tr h="780689">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r>
                        <a:rPr lang="en-US" sz="2000" dirty="0" smtClean="0">
                          <a:latin typeface="Century Gothic" panose="020B0502020202020204" pitchFamily="34" charset="0"/>
                        </a:rPr>
                        <a:t>Cost to</a:t>
                      </a:r>
                      <a:r>
                        <a:rPr lang="en-US" sz="2000" baseline="0" dirty="0" smtClean="0">
                          <a:latin typeface="Century Gothic" panose="020B0502020202020204" pitchFamily="34" charset="0"/>
                        </a:rPr>
                        <a:t> implement</a:t>
                      </a:r>
                    </a:p>
                    <a:p>
                      <a:r>
                        <a:rPr lang="en-US" sz="2000" baseline="0" dirty="0" smtClean="0">
                          <a:latin typeface="Century Gothic" panose="020B0502020202020204" pitchFamily="34" charset="0"/>
                        </a:rPr>
                        <a:t>1=highest; 3=least</a:t>
                      </a:r>
                      <a:endParaRPr lang="en-US" sz="2000" dirty="0">
                        <a:latin typeface="Century Gothic" panose="020B0502020202020204" pitchFamily="34" charset="0"/>
                      </a:endParaRPr>
                    </a:p>
                  </a:txBody>
                  <a:tcPr>
                    <a:solidFill>
                      <a:schemeClr val="accent3">
                        <a:lumMod val="60000"/>
                        <a:lumOff val="4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60000"/>
                        <a:lumOff val="4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60000"/>
                        <a:lumOff val="4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60000"/>
                        <a:lumOff val="40000"/>
                      </a:schemeClr>
                    </a:solidFill>
                  </a:tcPr>
                </a:tc>
                <a:extLst>
                  <a:ext uri="{0D108BD9-81ED-4DB2-BD59-A6C34878D82A}">
                    <a16:rowId xmlns:a16="http://schemas.microsoft.com/office/drawing/2014/main" val="10002"/>
                  </a:ext>
                </a:extLst>
              </a:tr>
              <a:tr h="1127662">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r>
                        <a:rPr lang="en-US" sz="2000" dirty="0" smtClean="0">
                          <a:latin typeface="Century Gothic" panose="020B0502020202020204" pitchFamily="34" charset="0"/>
                        </a:rPr>
                        <a:t>Potential for</a:t>
                      </a:r>
                      <a:r>
                        <a:rPr lang="en-US" sz="2000" baseline="0" dirty="0" smtClean="0">
                          <a:latin typeface="Century Gothic" panose="020B0502020202020204" pitchFamily="34" charset="0"/>
                        </a:rPr>
                        <a:t> improving in the long term</a:t>
                      </a:r>
                    </a:p>
                    <a:p>
                      <a:r>
                        <a:rPr lang="en-US" sz="2000" baseline="0" dirty="0" smtClean="0">
                          <a:latin typeface="Century Gothic" panose="020B0502020202020204" pitchFamily="34" charset="0"/>
                        </a:rPr>
                        <a:t>1= least; 3=most potential</a:t>
                      </a:r>
                      <a:endParaRPr lang="en-US" sz="2000" dirty="0">
                        <a:latin typeface="Century Gothic" panose="020B0502020202020204" pitchFamily="34" charset="0"/>
                      </a:endParaRPr>
                    </a:p>
                  </a:txBody>
                  <a:tcPr>
                    <a:solidFill>
                      <a:schemeClr val="accent3">
                        <a:lumMod val="20000"/>
                        <a:lumOff val="8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20000"/>
                        <a:lumOff val="8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20000"/>
                        <a:lumOff val="8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20000"/>
                        <a:lumOff val="80000"/>
                      </a:schemeClr>
                    </a:solidFill>
                  </a:tcPr>
                </a:tc>
                <a:extLst>
                  <a:ext uri="{0D108BD9-81ED-4DB2-BD59-A6C34878D82A}">
                    <a16:rowId xmlns:a16="http://schemas.microsoft.com/office/drawing/2014/main" val="10003"/>
                  </a:ext>
                </a:extLst>
              </a:tr>
              <a:tr h="780689">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r>
                        <a:rPr lang="en-US" sz="2000" dirty="0" smtClean="0">
                          <a:latin typeface="Century Gothic" panose="020B0502020202020204" pitchFamily="34" charset="0"/>
                        </a:rPr>
                        <a:t>Availability of resource</a:t>
                      </a:r>
                    </a:p>
                    <a:p>
                      <a:r>
                        <a:rPr lang="en-US" sz="2000" dirty="0" smtClean="0">
                          <a:latin typeface="Century Gothic" panose="020B0502020202020204" pitchFamily="34" charset="0"/>
                        </a:rPr>
                        <a:t>1=</a:t>
                      </a:r>
                      <a:r>
                        <a:rPr lang="en-US" sz="2000" baseline="0" dirty="0" smtClean="0">
                          <a:latin typeface="Century Gothic" panose="020B0502020202020204" pitchFamily="34" charset="0"/>
                        </a:rPr>
                        <a:t> least; 3=most available</a:t>
                      </a:r>
                      <a:endParaRPr lang="en-US" sz="2000" dirty="0">
                        <a:latin typeface="Century Gothic" panose="020B0502020202020204" pitchFamily="34" charset="0"/>
                      </a:endParaRPr>
                    </a:p>
                  </a:txBody>
                  <a:tcPr>
                    <a:solidFill>
                      <a:schemeClr val="accent3">
                        <a:lumMod val="60000"/>
                        <a:lumOff val="4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60000"/>
                        <a:lumOff val="4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60000"/>
                        <a:lumOff val="4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60000"/>
                        <a:lumOff val="40000"/>
                      </a:schemeClr>
                    </a:solidFill>
                  </a:tcPr>
                </a:tc>
                <a:extLst>
                  <a:ext uri="{0D108BD9-81ED-4DB2-BD59-A6C34878D82A}">
                    <a16:rowId xmlns:a16="http://schemas.microsoft.com/office/drawing/2014/main" val="10004"/>
                  </a:ext>
                </a:extLst>
              </a:tr>
              <a:tr h="550181">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r>
                        <a:rPr lang="en-US" sz="2000" dirty="0" smtClean="0">
                          <a:latin typeface="Century Gothic" panose="020B0502020202020204" pitchFamily="34" charset="0"/>
                        </a:rPr>
                        <a:t>Total</a:t>
                      </a:r>
                      <a:endParaRPr lang="en-US" sz="2000" dirty="0">
                        <a:latin typeface="Century Gothic" panose="020B0502020202020204" pitchFamily="34" charset="0"/>
                      </a:endParaRPr>
                    </a:p>
                  </a:txBody>
                  <a:tcPr>
                    <a:solidFill>
                      <a:schemeClr val="accent3">
                        <a:lumMod val="20000"/>
                        <a:lumOff val="8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20000"/>
                        <a:lumOff val="8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20000"/>
                        <a:lumOff val="80000"/>
                      </a:schemeClr>
                    </a:solidFill>
                  </a:tcPr>
                </a:tc>
                <a:tc>
                  <a:txBody>
                    <a:bodyPr/>
                    <a:lstStyle>
                      <a:lvl1pPr marL="0">
                        <a:defRPr>
                          <a:solidFill>
                            <a:schemeClr val="dk1"/>
                          </a:solidFill>
                          <a:latin typeface="Calibri"/>
                        </a:defRPr>
                      </a:lvl1pPr>
                      <a:lvl2pPr marL="410291">
                        <a:defRPr>
                          <a:solidFill>
                            <a:schemeClr val="dk1"/>
                          </a:solidFill>
                          <a:latin typeface="Calibri"/>
                        </a:defRPr>
                      </a:lvl2pPr>
                      <a:lvl3pPr marL="820583">
                        <a:defRPr>
                          <a:solidFill>
                            <a:schemeClr val="dk1"/>
                          </a:solidFill>
                          <a:latin typeface="Calibri"/>
                        </a:defRPr>
                      </a:lvl3pPr>
                      <a:lvl4pPr marL="1230874">
                        <a:defRPr>
                          <a:solidFill>
                            <a:schemeClr val="dk1"/>
                          </a:solidFill>
                          <a:latin typeface="Calibri"/>
                        </a:defRPr>
                      </a:lvl4pPr>
                      <a:lvl5pPr marL="1641165">
                        <a:defRPr>
                          <a:solidFill>
                            <a:schemeClr val="dk1"/>
                          </a:solidFill>
                          <a:latin typeface="Calibri"/>
                        </a:defRPr>
                      </a:lvl5pPr>
                      <a:lvl6pPr marL="2051456">
                        <a:defRPr>
                          <a:solidFill>
                            <a:schemeClr val="dk1"/>
                          </a:solidFill>
                          <a:latin typeface="Calibri"/>
                        </a:defRPr>
                      </a:lvl6pPr>
                      <a:lvl7pPr marL="2461748">
                        <a:defRPr>
                          <a:solidFill>
                            <a:schemeClr val="dk1"/>
                          </a:solidFill>
                          <a:latin typeface="Calibri"/>
                        </a:defRPr>
                      </a:lvl7pPr>
                      <a:lvl8pPr marL="2872039">
                        <a:defRPr>
                          <a:solidFill>
                            <a:schemeClr val="dk1"/>
                          </a:solidFill>
                          <a:latin typeface="Calibri"/>
                        </a:defRPr>
                      </a:lvl8pPr>
                      <a:lvl9pPr marL="3282330">
                        <a:defRPr>
                          <a:solidFill>
                            <a:schemeClr val="dk1"/>
                          </a:solidFill>
                          <a:latin typeface="Calibri"/>
                        </a:defRPr>
                      </a:lvl9pPr>
                    </a:lstStyle>
                    <a:p>
                      <a:endParaRPr lang="en-US" sz="2000" dirty="0">
                        <a:latin typeface="Century Gothic" panose="020B0502020202020204" pitchFamily="34" charset="0"/>
                      </a:endParaRPr>
                    </a:p>
                  </a:txBody>
                  <a:tcPr>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a:defRPr/>
            </a:pPr>
            <a:fld id="{6A42A859-FFF7-8F4C-9868-D65E2DF18CCA}" type="slidenum">
              <a:rPr lang="en-US" altLang="en-US" smtClean="0"/>
              <a:pPr>
                <a:defRPr/>
              </a:pPr>
              <a:t>13</a:t>
            </a:fld>
            <a:endParaRPr lang="en-US" altLang="en-US"/>
          </a:p>
        </p:txBody>
      </p:sp>
    </p:spTree>
    <p:extLst>
      <p:ext uri="{BB962C8B-B14F-4D97-AF65-F5344CB8AC3E}">
        <p14:creationId xmlns:p14="http://schemas.microsoft.com/office/powerpoint/2010/main" val="2058570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82000" cy="861774"/>
          </a:xfrm>
        </p:spPr>
        <p:txBody>
          <a:bodyPr/>
          <a:lstStyle/>
          <a:p>
            <a:r>
              <a:rPr lang="en-US" altLang="en-US" sz="2800" dirty="0">
                <a:solidFill>
                  <a:schemeClr val="bg1"/>
                </a:solidFill>
                <a:latin typeface="Century Gothic" panose="020B0502020202020204" pitchFamily="34" charset="0"/>
              </a:rPr>
              <a:t>Interventions to Improve RHIS Performance</a:t>
            </a:r>
            <a:endParaRPr lang="en-US" sz="2800" dirty="0">
              <a:solidFill>
                <a:schemeClr val="bg1"/>
              </a:solidFill>
              <a:latin typeface="Century Gothic" panose="020B0502020202020204" pitchFamily="34" charset="0"/>
            </a:endParaRPr>
          </a:p>
        </p:txBody>
      </p:sp>
      <p:sp>
        <p:nvSpPr>
          <p:cNvPr id="3" name="Text Placeholder 2"/>
          <p:cNvSpPr>
            <a:spLocks noGrp="1"/>
          </p:cNvSpPr>
          <p:nvPr>
            <p:ph type="body" idx="1"/>
          </p:nvPr>
        </p:nvSpPr>
        <p:spPr>
          <a:xfrm>
            <a:off x="1027130" y="2057400"/>
            <a:ext cx="7089740" cy="1754326"/>
          </a:xfrm>
        </p:spPr>
        <p:txBody>
          <a:bodyPr/>
          <a:lstStyle/>
          <a:p>
            <a:pPr marL="457200" indent="-457200" algn="l">
              <a:spcBef>
                <a:spcPts val="1200"/>
              </a:spcBef>
              <a:spcAft>
                <a:spcPts val="600"/>
              </a:spcAft>
              <a:buFont typeface="Arial" panose="020B0604020202020204" pitchFamily="34" charset="0"/>
              <a:buChar char="•"/>
            </a:pPr>
            <a:r>
              <a:rPr lang="en-US" altLang="en-US" sz="2800" dirty="0">
                <a:latin typeface="Century Gothic" panose="020B0502020202020204" pitchFamily="34" charset="0"/>
              </a:rPr>
              <a:t>Technical interventions</a:t>
            </a:r>
          </a:p>
          <a:p>
            <a:pPr marL="457200" indent="-457200" algn="l">
              <a:spcBef>
                <a:spcPts val="1200"/>
              </a:spcBef>
              <a:spcAft>
                <a:spcPts val="600"/>
              </a:spcAft>
              <a:buFont typeface="Arial" panose="020B0604020202020204" pitchFamily="34" charset="0"/>
              <a:buChar char="•"/>
            </a:pPr>
            <a:r>
              <a:rPr lang="en-US" altLang="en-US" sz="2800" dirty="0">
                <a:latin typeface="Century Gothic" panose="020B0502020202020204" pitchFamily="34" charset="0"/>
              </a:rPr>
              <a:t>Organizational interventions</a:t>
            </a:r>
          </a:p>
          <a:p>
            <a:pPr marL="457200" indent="-457200" algn="l">
              <a:spcBef>
                <a:spcPts val="1200"/>
              </a:spcBef>
              <a:spcAft>
                <a:spcPts val="600"/>
              </a:spcAft>
              <a:buFont typeface="Arial" panose="020B0604020202020204" pitchFamily="34" charset="0"/>
              <a:buChar char="•"/>
            </a:pPr>
            <a:r>
              <a:rPr lang="en-US" altLang="en-US" sz="2800" dirty="0">
                <a:latin typeface="Century Gothic" panose="020B0502020202020204" pitchFamily="34" charset="0"/>
              </a:rPr>
              <a:t>Behavioral interventions</a:t>
            </a:r>
          </a:p>
        </p:txBody>
      </p:sp>
      <p:sp>
        <p:nvSpPr>
          <p:cNvPr id="5" name="Slide Number Placeholder 4"/>
          <p:cNvSpPr>
            <a:spLocks noGrp="1"/>
          </p:cNvSpPr>
          <p:nvPr>
            <p:ph type="sldNum" sz="quarter" idx="12"/>
          </p:nvPr>
        </p:nvSpPr>
        <p:spPr/>
        <p:txBody>
          <a:bodyPr/>
          <a:lstStyle/>
          <a:p>
            <a:pPr>
              <a:defRPr/>
            </a:pPr>
            <a:fld id="{6A42A859-FFF7-8F4C-9868-D65E2DF18CCA}" type="slidenum">
              <a:rPr lang="en-US" altLang="en-US" smtClean="0"/>
              <a:pPr>
                <a:defRPr/>
              </a:pPr>
              <a:t>14</a:t>
            </a:fld>
            <a:endParaRPr lang="en-US" altLang="en-US"/>
          </a:p>
        </p:txBody>
      </p:sp>
    </p:spTree>
    <p:extLst>
      <p:ext uri="{BB962C8B-B14F-4D97-AF65-F5344CB8AC3E}">
        <p14:creationId xmlns:p14="http://schemas.microsoft.com/office/powerpoint/2010/main" val="3603335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200533" cy="430887"/>
          </a:xfrm>
        </p:spPr>
        <p:txBody>
          <a:bodyPr/>
          <a:lstStyle/>
          <a:p>
            <a:r>
              <a:rPr lang="en-US" altLang="en-US" sz="2800" dirty="0">
                <a:solidFill>
                  <a:schemeClr val="bg1"/>
                </a:solidFill>
                <a:latin typeface="Century Gothic" panose="020B0502020202020204" pitchFamily="34" charset="0"/>
              </a:rPr>
              <a:t>Examples of Technical Interventions</a:t>
            </a:r>
            <a:endParaRPr lang="en-US" sz="2800" dirty="0">
              <a:solidFill>
                <a:schemeClr val="bg1"/>
              </a:solidFill>
              <a:latin typeface="Century Gothic" panose="020B0502020202020204" pitchFamily="34" charset="0"/>
            </a:endParaRPr>
          </a:p>
        </p:txBody>
      </p:sp>
      <p:sp>
        <p:nvSpPr>
          <p:cNvPr id="3" name="Text Placeholder 2"/>
          <p:cNvSpPr>
            <a:spLocks noGrp="1"/>
          </p:cNvSpPr>
          <p:nvPr>
            <p:ph type="body" idx="1"/>
          </p:nvPr>
        </p:nvSpPr>
        <p:spPr>
          <a:xfrm>
            <a:off x="609600" y="1600200"/>
            <a:ext cx="8153400" cy="4308872"/>
          </a:xfrm>
        </p:spPr>
        <p:txBody>
          <a:bodyPr/>
          <a:lstStyle/>
          <a:p>
            <a:pPr marL="457200" indent="-457200" algn="l">
              <a:spcBef>
                <a:spcPts val="1200"/>
              </a:spcBef>
              <a:spcAft>
                <a:spcPts val="600"/>
              </a:spcAft>
              <a:buFont typeface="Arial" panose="020B0604020202020204" pitchFamily="34" charset="0"/>
              <a:buChar char="•"/>
            </a:pPr>
            <a:r>
              <a:rPr lang="en-US" altLang="en-US" sz="2800" dirty="0">
                <a:latin typeface="Century Gothic" panose="020B0502020202020204" pitchFamily="34" charset="0"/>
              </a:rPr>
              <a:t>Define a set of essential indicators</a:t>
            </a:r>
          </a:p>
          <a:p>
            <a:pPr marL="867491" lvl="1" indent="-457200" algn="l">
              <a:buFont typeface="Arial" panose="020B0604020202020204" pitchFamily="34" charset="0"/>
              <a:buChar char="•"/>
            </a:pPr>
            <a:r>
              <a:rPr lang="en-US" altLang="en-US" sz="2400" dirty="0">
                <a:latin typeface="Century Gothic" panose="020B0502020202020204" pitchFamily="34" charset="0"/>
              </a:rPr>
              <a:t>Information needs to be adapted to management functions of the health system at all levels</a:t>
            </a:r>
          </a:p>
          <a:p>
            <a:pPr marL="457200" indent="-457200" algn="l">
              <a:spcBef>
                <a:spcPts val="1200"/>
              </a:spcBef>
              <a:spcAft>
                <a:spcPts val="600"/>
              </a:spcAft>
              <a:buFont typeface="Arial" panose="020B0604020202020204" pitchFamily="34" charset="0"/>
              <a:buChar char="•"/>
            </a:pPr>
            <a:r>
              <a:rPr lang="en-US" altLang="en-US" sz="2800" dirty="0">
                <a:latin typeface="Century Gothic" panose="020B0502020202020204" pitchFamily="34" charset="0"/>
              </a:rPr>
              <a:t>Standardize data generation architecture based on best practices</a:t>
            </a:r>
          </a:p>
          <a:p>
            <a:pPr marL="867492" lvl="2" indent="-457200" algn="l">
              <a:buFont typeface="Arial" panose="020B0604020202020204" pitchFamily="34" charset="0"/>
              <a:buChar char="•"/>
            </a:pPr>
            <a:r>
              <a:rPr lang="en-US" altLang="en-US" sz="2400" dirty="0">
                <a:solidFill>
                  <a:schemeClr val="tx1"/>
                </a:solidFill>
                <a:latin typeface="Century Gothic" panose="020B0502020202020204" pitchFamily="34" charset="0"/>
              </a:rPr>
              <a:t>Revising/simplifying data collection instruments</a:t>
            </a:r>
          </a:p>
          <a:p>
            <a:pPr marL="867492" lvl="2" indent="-457200" algn="l">
              <a:buFont typeface="Arial" panose="020B0604020202020204" pitchFamily="34" charset="0"/>
              <a:buChar char="•"/>
            </a:pPr>
            <a:r>
              <a:rPr lang="en-US" altLang="en-US" sz="2400" dirty="0">
                <a:solidFill>
                  <a:schemeClr val="tx1"/>
                </a:solidFill>
                <a:latin typeface="Century Gothic" panose="020B0502020202020204" pitchFamily="34" charset="0"/>
              </a:rPr>
              <a:t>Developing computerized data entry/data processing applications</a:t>
            </a:r>
          </a:p>
          <a:p>
            <a:pPr marL="867492" lvl="2" indent="-457200" algn="l">
              <a:buFont typeface="Arial" panose="020B0604020202020204" pitchFamily="34" charset="0"/>
              <a:buChar char="•"/>
            </a:pPr>
            <a:r>
              <a:rPr lang="en-US" altLang="en-US" sz="2400" dirty="0">
                <a:solidFill>
                  <a:schemeClr val="tx1"/>
                </a:solidFill>
                <a:latin typeface="Century Gothic" panose="020B0502020202020204" pitchFamily="34" charset="0"/>
              </a:rPr>
              <a:t>Streamlining data flows within the MOH</a:t>
            </a:r>
          </a:p>
        </p:txBody>
      </p:sp>
      <p:sp>
        <p:nvSpPr>
          <p:cNvPr id="5" name="Slide Number Placeholder 4"/>
          <p:cNvSpPr>
            <a:spLocks noGrp="1"/>
          </p:cNvSpPr>
          <p:nvPr>
            <p:ph type="sldNum" sz="quarter" idx="12"/>
          </p:nvPr>
        </p:nvSpPr>
        <p:spPr/>
        <p:txBody>
          <a:bodyPr/>
          <a:lstStyle/>
          <a:p>
            <a:pPr>
              <a:defRPr/>
            </a:pPr>
            <a:fld id="{6A42A859-FFF7-8F4C-9868-D65E2DF18CCA}" type="slidenum">
              <a:rPr lang="en-US" altLang="en-US" smtClean="0"/>
              <a:pPr>
                <a:defRPr/>
              </a:pPr>
              <a:t>15</a:t>
            </a:fld>
            <a:endParaRPr lang="en-US" altLang="en-US"/>
          </a:p>
        </p:txBody>
      </p:sp>
    </p:spTree>
    <p:extLst>
      <p:ext uri="{BB962C8B-B14F-4D97-AF65-F5344CB8AC3E}">
        <p14:creationId xmlns:p14="http://schemas.microsoft.com/office/powerpoint/2010/main" val="1280131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200533" cy="430887"/>
          </a:xfrm>
        </p:spPr>
        <p:txBody>
          <a:bodyPr/>
          <a:lstStyle/>
          <a:p>
            <a:r>
              <a:rPr lang="en-US" altLang="en-US" sz="2800" dirty="0">
                <a:solidFill>
                  <a:schemeClr val="bg1"/>
                </a:solidFill>
                <a:latin typeface="Century Gothic" panose="020B0502020202020204" pitchFamily="34" charset="0"/>
              </a:rPr>
              <a:t>Examples of Technical Interventions</a:t>
            </a:r>
            <a:endParaRPr lang="en-US" sz="2800" dirty="0">
              <a:solidFill>
                <a:schemeClr val="bg1"/>
              </a:solidFill>
              <a:latin typeface="Century Gothic" panose="020B0502020202020204" pitchFamily="34" charset="0"/>
            </a:endParaRPr>
          </a:p>
        </p:txBody>
      </p:sp>
      <p:sp>
        <p:nvSpPr>
          <p:cNvPr id="3" name="Text Placeholder 2"/>
          <p:cNvSpPr>
            <a:spLocks noGrp="1"/>
          </p:cNvSpPr>
          <p:nvPr>
            <p:ph type="body" idx="1"/>
          </p:nvPr>
        </p:nvSpPr>
        <p:spPr>
          <a:xfrm>
            <a:off x="914400" y="2057400"/>
            <a:ext cx="7089740" cy="1877437"/>
          </a:xfrm>
        </p:spPr>
        <p:txBody>
          <a:bodyPr/>
          <a:lstStyle/>
          <a:p>
            <a:pPr marL="457200" indent="-457200" algn="l">
              <a:spcBef>
                <a:spcPts val="1200"/>
              </a:spcBef>
              <a:spcAft>
                <a:spcPts val="600"/>
              </a:spcAft>
              <a:buFont typeface="Arial" panose="020B0604020202020204" pitchFamily="34" charset="0"/>
              <a:buChar char="•"/>
            </a:pPr>
            <a:r>
              <a:rPr lang="en-ZA" altLang="en-US" sz="2800" dirty="0">
                <a:latin typeface="Century Gothic" panose="020B0502020202020204" pitchFamily="34" charset="0"/>
              </a:rPr>
              <a:t>Development of a computerized data analysis/presentation application: DSS</a:t>
            </a:r>
          </a:p>
          <a:p>
            <a:pPr marL="457200" indent="-457200" algn="l">
              <a:spcBef>
                <a:spcPts val="1200"/>
              </a:spcBef>
              <a:spcAft>
                <a:spcPts val="600"/>
              </a:spcAft>
              <a:buFont typeface="Arial" panose="020B0604020202020204" pitchFamily="34" charset="0"/>
              <a:buChar char="•"/>
            </a:pPr>
            <a:r>
              <a:rPr lang="en-ZA" altLang="en-US" sz="2800" dirty="0">
                <a:latin typeface="Century Gothic" panose="020B0502020202020204" pitchFamily="34" charset="0"/>
              </a:rPr>
              <a:t>Build a data warehouse</a:t>
            </a:r>
            <a:endParaRPr lang="en-US" altLang="en-US" sz="2800" dirty="0">
              <a:latin typeface="Century Gothic" panose="020B0502020202020204" pitchFamily="34" charset="0"/>
            </a:endParaRPr>
          </a:p>
          <a:p>
            <a:endParaRPr lang="en-US" dirty="0"/>
          </a:p>
        </p:txBody>
      </p:sp>
      <p:sp>
        <p:nvSpPr>
          <p:cNvPr id="5" name="Slide Number Placeholder 4"/>
          <p:cNvSpPr>
            <a:spLocks noGrp="1"/>
          </p:cNvSpPr>
          <p:nvPr>
            <p:ph type="sldNum" sz="quarter" idx="12"/>
          </p:nvPr>
        </p:nvSpPr>
        <p:spPr/>
        <p:txBody>
          <a:bodyPr/>
          <a:lstStyle/>
          <a:p>
            <a:pPr>
              <a:defRPr/>
            </a:pPr>
            <a:fld id="{6A42A859-FFF7-8F4C-9868-D65E2DF18CCA}" type="slidenum">
              <a:rPr lang="en-US" altLang="en-US" smtClean="0"/>
              <a:pPr>
                <a:defRPr/>
              </a:pPr>
              <a:t>16</a:t>
            </a:fld>
            <a:endParaRPr lang="en-US" altLang="en-US"/>
          </a:p>
        </p:txBody>
      </p:sp>
    </p:spTree>
    <p:extLst>
      <p:ext uri="{BB962C8B-B14F-4D97-AF65-F5344CB8AC3E}">
        <p14:creationId xmlns:p14="http://schemas.microsoft.com/office/powerpoint/2010/main" val="1255688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39301"/>
            <a:ext cx="8382000" cy="861774"/>
          </a:xfrm>
        </p:spPr>
        <p:txBody>
          <a:bodyPr/>
          <a:lstStyle/>
          <a:p>
            <a:r>
              <a:rPr lang="en-US" altLang="en-US" sz="2800" dirty="0">
                <a:solidFill>
                  <a:schemeClr val="bg1"/>
                </a:solidFill>
                <a:latin typeface="Century Gothic" panose="020B0502020202020204" pitchFamily="34" charset="0"/>
              </a:rPr>
              <a:t>Examples of Organizational and Behavioral Interventions</a:t>
            </a:r>
          </a:p>
        </p:txBody>
      </p:sp>
      <p:sp>
        <p:nvSpPr>
          <p:cNvPr id="33795" name="Rectangle 3"/>
          <p:cNvSpPr>
            <a:spLocks noGrp="1" noChangeArrowheads="1"/>
          </p:cNvSpPr>
          <p:nvPr>
            <p:ph type="body" idx="1"/>
          </p:nvPr>
        </p:nvSpPr>
        <p:spPr>
          <a:xfrm>
            <a:off x="712907" y="2362200"/>
            <a:ext cx="8229600" cy="3887218"/>
          </a:xfrm>
        </p:spPr>
        <p:txBody>
          <a:bodyPr/>
          <a:lstStyle/>
          <a:p>
            <a:pPr marL="457200" indent="-457200">
              <a:lnSpc>
                <a:spcPct val="90000"/>
              </a:lnSpc>
              <a:spcBef>
                <a:spcPts val="600"/>
              </a:spcBef>
              <a:buFont typeface="Arial" panose="020B0604020202020204" pitchFamily="34" charset="0"/>
              <a:buChar char="•"/>
            </a:pPr>
            <a:r>
              <a:rPr lang="en-US" altLang="en-US" sz="2400" dirty="0">
                <a:latin typeface="Century Gothic" panose="020B0502020202020204" pitchFamily="34" charset="0"/>
              </a:rPr>
              <a:t>Create incentives for use of information (</a:t>
            </a:r>
            <a:r>
              <a:rPr lang="en-US" altLang="en-US" sz="2400" dirty="0" smtClean="0">
                <a:latin typeface="Century Gothic" panose="020B0502020202020204" pitchFamily="34" charset="0"/>
              </a:rPr>
              <a:t>Pakistan; </a:t>
            </a:r>
            <a:r>
              <a:rPr lang="en-US" altLang="en-US" sz="2400" dirty="0">
                <a:latin typeface="Century Gothic" panose="020B0502020202020204" pitchFamily="34" charset="0"/>
              </a:rPr>
              <a:t>Uganda) </a:t>
            </a:r>
          </a:p>
          <a:p>
            <a:pPr marL="457200" indent="-457200">
              <a:lnSpc>
                <a:spcPct val="90000"/>
              </a:lnSpc>
              <a:spcBef>
                <a:spcPts val="600"/>
              </a:spcBef>
              <a:buFont typeface="Arial" panose="020B0604020202020204" pitchFamily="34" charset="0"/>
              <a:buChar char="•"/>
            </a:pPr>
            <a:r>
              <a:rPr lang="en-US" altLang="en-US" sz="2400" dirty="0">
                <a:latin typeface="Century Gothic" panose="020B0502020202020204" pitchFamily="34" charset="0"/>
              </a:rPr>
              <a:t>Promote HMIS self-assessment (Uganda) </a:t>
            </a:r>
          </a:p>
          <a:p>
            <a:pPr marL="457200" indent="-457200">
              <a:lnSpc>
                <a:spcPct val="90000"/>
              </a:lnSpc>
              <a:spcBef>
                <a:spcPts val="600"/>
              </a:spcBef>
              <a:buFont typeface="Arial" panose="020B0604020202020204" pitchFamily="34" charset="0"/>
              <a:buChar char="•"/>
            </a:pPr>
            <a:r>
              <a:rPr lang="en-US" altLang="en-US" sz="2400" dirty="0">
                <a:latin typeface="Century Gothic" panose="020B0502020202020204" pitchFamily="34" charset="0"/>
              </a:rPr>
              <a:t>Capacity building of health professionals (pre-service and in-service) in using information for data management based on a problem-solving approach (Thailand) </a:t>
            </a:r>
            <a:endParaRPr lang="en-US" altLang="en-US" sz="2400" dirty="0" smtClean="0">
              <a:latin typeface="Century Gothic" panose="020B0502020202020204" pitchFamily="34" charset="0"/>
            </a:endParaRPr>
          </a:p>
          <a:p>
            <a:pPr marL="457200" indent="-457200">
              <a:lnSpc>
                <a:spcPct val="90000"/>
              </a:lnSpc>
              <a:spcBef>
                <a:spcPts val="600"/>
              </a:spcBef>
              <a:buFont typeface="Arial" panose="020B0604020202020204" pitchFamily="34" charset="0"/>
              <a:buChar char="•"/>
            </a:pPr>
            <a:r>
              <a:rPr lang="en-US" altLang="en-US" sz="2400" dirty="0">
                <a:latin typeface="Century Gothic" panose="020B0502020202020204" pitchFamily="34" charset="0"/>
              </a:rPr>
              <a:t>Undertake participatory decision space analysis in decentralized district-managed health systems (Pakistan)</a:t>
            </a:r>
          </a:p>
          <a:p>
            <a:pPr marL="457200" indent="-457200">
              <a:lnSpc>
                <a:spcPct val="90000"/>
              </a:lnSpc>
              <a:spcBef>
                <a:spcPts val="600"/>
              </a:spcBef>
              <a:buFont typeface="Arial" panose="020B0604020202020204" pitchFamily="34" charset="0"/>
              <a:buChar char="•"/>
            </a:pPr>
            <a:endParaRPr lang="en-US" altLang="en-US" sz="2400" dirty="0">
              <a:latin typeface="Century Gothic" panose="020B0502020202020204" pitchFamily="34" charset="0"/>
            </a:endParaRPr>
          </a:p>
          <a:p>
            <a:pPr>
              <a:lnSpc>
                <a:spcPct val="90000"/>
              </a:lnSpc>
              <a:buFontTx/>
              <a:buNone/>
            </a:pPr>
            <a:endParaRPr lang="en-US" altLang="en-US" sz="2400" dirty="0">
              <a:latin typeface="Century Gothic" panose="020B0502020202020204" pitchFamily="34" charset="0"/>
            </a:endParaRPr>
          </a:p>
          <a:p>
            <a:pPr lvl="1">
              <a:lnSpc>
                <a:spcPct val="90000"/>
              </a:lnSpc>
              <a:buFont typeface="Wingdings" pitchFamily="2" charset="2"/>
              <a:buNone/>
            </a:pPr>
            <a:endParaRPr lang="en-US" altLang="en-US" sz="2400" dirty="0">
              <a:latin typeface="Century Gothic" panose="020B0502020202020204" pitchFamily="34" charset="0"/>
            </a:endParaRPr>
          </a:p>
        </p:txBody>
      </p:sp>
      <p:sp>
        <p:nvSpPr>
          <p:cNvPr id="2" name="Rectangle 1"/>
          <p:cNvSpPr/>
          <p:nvPr/>
        </p:nvSpPr>
        <p:spPr>
          <a:xfrm>
            <a:off x="-76200" y="1590507"/>
            <a:ext cx="4903907" cy="480131"/>
          </a:xfrm>
          <a:prstGeom prst="rect">
            <a:avLst/>
          </a:prstGeom>
        </p:spPr>
        <p:txBody>
          <a:bodyPr wrap="none">
            <a:spAutoFit/>
          </a:bodyPr>
          <a:lstStyle/>
          <a:p>
            <a:pPr lvl="1">
              <a:lnSpc>
                <a:spcPct val="90000"/>
              </a:lnSpc>
            </a:pPr>
            <a:r>
              <a:rPr lang="en-US" altLang="en-US" sz="2800" dirty="0">
                <a:latin typeface="Century Gothic" panose="020B0502020202020204" pitchFamily="34" charset="0"/>
              </a:rPr>
              <a:t>Let us go a step further...</a:t>
            </a:r>
          </a:p>
        </p:txBody>
      </p:sp>
      <p:sp>
        <p:nvSpPr>
          <p:cNvPr id="4" name="Slide Number Placeholder 3"/>
          <p:cNvSpPr>
            <a:spLocks noGrp="1"/>
          </p:cNvSpPr>
          <p:nvPr>
            <p:ph type="sldNum" sz="quarter" idx="12"/>
          </p:nvPr>
        </p:nvSpPr>
        <p:spPr/>
        <p:txBody>
          <a:bodyPr/>
          <a:lstStyle/>
          <a:p>
            <a:pPr>
              <a:defRPr/>
            </a:pPr>
            <a:fld id="{6A42A859-FFF7-8F4C-9868-D65E2DF18CCA}" type="slidenum">
              <a:rPr lang="en-US" altLang="en-US" smtClean="0"/>
              <a:pPr>
                <a:defRPr/>
              </a:pPr>
              <a:t>17</a:t>
            </a:fld>
            <a:endParaRPr lang="en-US" altLang="en-US"/>
          </a:p>
        </p:txBody>
      </p:sp>
    </p:spTree>
    <p:extLst>
      <p:ext uri="{BB962C8B-B14F-4D97-AF65-F5344CB8AC3E}">
        <p14:creationId xmlns:p14="http://schemas.microsoft.com/office/powerpoint/2010/main" val="4101295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28600"/>
            <a:ext cx="8382000" cy="861774"/>
          </a:xfrm>
        </p:spPr>
        <p:txBody>
          <a:bodyPr/>
          <a:lstStyle/>
          <a:p>
            <a:r>
              <a:rPr lang="en-US" altLang="en-US" sz="2800" dirty="0">
                <a:solidFill>
                  <a:schemeClr val="bg1"/>
                </a:solidFill>
                <a:latin typeface="Century Gothic" panose="020B0502020202020204" pitchFamily="34" charset="0"/>
              </a:rPr>
              <a:t>Examples of Organizational and Behavioral Interventions</a:t>
            </a:r>
          </a:p>
        </p:txBody>
      </p:sp>
      <p:sp>
        <p:nvSpPr>
          <p:cNvPr id="33795" name="Rectangle 3"/>
          <p:cNvSpPr>
            <a:spLocks noGrp="1" noChangeArrowheads="1"/>
          </p:cNvSpPr>
          <p:nvPr>
            <p:ph type="body" idx="1"/>
          </p:nvPr>
        </p:nvSpPr>
        <p:spPr>
          <a:xfrm>
            <a:off x="990600" y="2209156"/>
            <a:ext cx="7543800" cy="3222421"/>
          </a:xfrm>
        </p:spPr>
        <p:txBody>
          <a:bodyPr/>
          <a:lstStyle/>
          <a:p>
            <a:pPr marL="457200" indent="-457200">
              <a:lnSpc>
                <a:spcPct val="90000"/>
              </a:lnSpc>
              <a:spcBef>
                <a:spcPts val="600"/>
              </a:spcBef>
              <a:buFont typeface="Arial" panose="020B0604020202020204" pitchFamily="34" charset="0"/>
              <a:buChar char="•"/>
            </a:pPr>
            <a:r>
              <a:rPr lang="en-US" altLang="en-US" sz="2400" dirty="0" smtClean="0">
                <a:latin typeface="Century Gothic" panose="020B0502020202020204" pitchFamily="34" charset="0"/>
              </a:rPr>
              <a:t>Provide </a:t>
            </a:r>
            <a:r>
              <a:rPr lang="en-US" altLang="en-US" sz="2400" dirty="0">
                <a:latin typeface="Century Gothic" panose="020B0502020202020204" pitchFamily="34" charset="0"/>
              </a:rPr>
              <a:t>sufficient and appropriate resources: staffing, equipment/supplies, ICT, financial resources</a:t>
            </a:r>
          </a:p>
          <a:p>
            <a:pPr marL="457200" indent="-457200">
              <a:lnSpc>
                <a:spcPct val="90000"/>
              </a:lnSpc>
              <a:spcBef>
                <a:spcPts val="600"/>
              </a:spcBef>
              <a:buFont typeface="Arial" panose="020B0604020202020204" pitchFamily="34" charset="0"/>
              <a:buChar char="•"/>
            </a:pPr>
            <a:r>
              <a:rPr lang="en-US" altLang="en-US" sz="2400" dirty="0">
                <a:latin typeface="Century Gothic" panose="020B0502020202020204" pitchFamily="34" charset="0"/>
              </a:rPr>
              <a:t>Integration of </a:t>
            </a:r>
            <a:r>
              <a:rPr lang="en-US" altLang="en-US" sz="2400" dirty="0" smtClean="0">
                <a:latin typeface="Century Gothic" panose="020B0502020202020204" pitchFamily="34" charset="0"/>
              </a:rPr>
              <a:t>public/private RHIS</a:t>
            </a:r>
          </a:p>
          <a:p>
            <a:pPr marL="457200" indent="-457200">
              <a:lnSpc>
                <a:spcPct val="90000"/>
              </a:lnSpc>
              <a:spcBef>
                <a:spcPts val="600"/>
              </a:spcBef>
              <a:buFont typeface="Arial" panose="020B0604020202020204" pitchFamily="34" charset="0"/>
              <a:buChar char="•"/>
            </a:pPr>
            <a:r>
              <a:rPr lang="en-US" altLang="en-US" sz="2400" dirty="0" smtClean="0">
                <a:latin typeface="Century Gothic" panose="020B0502020202020204" pitchFamily="34" charset="0"/>
              </a:rPr>
              <a:t>Provide </a:t>
            </a:r>
            <a:r>
              <a:rPr lang="en-US" altLang="en-US" sz="2400" dirty="0">
                <a:latin typeface="Century Gothic" panose="020B0502020202020204" pitchFamily="34" charset="0"/>
              </a:rPr>
              <a:t>advocacy skills to district and facility managers (</a:t>
            </a:r>
            <a:r>
              <a:rPr lang="en-US" altLang="en-US" sz="2400" dirty="0" smtClean="0">
                <a:latin typeface="Century Gothic" panose="020B0502020202020204" pitchFamily="34" charset="0"/>
              </a:rPr>
              <a:t>Honduras; </a:t>
            </a:r>
            <a:r>
              <a:rPr lang="en-US" altLang="en-US" sz="2400" dirty="0">
                <a:latin typeface="Century Gothic" panose="020B0502020202020204" pitchFamily="34" charset="0"/>
              </a:rPr>
              <a:t>Paraguay) </a:t>
            </a:r>
          </a:p>
          <a:p>
            <a:pPr>
              <a:lnSpc>
                <a:spcPct val="90000"/>
              </a:lnSpc>
              <a:spcBef>
                <a:spcPts val="600"/>
              </a:spcBef>
            </a:pPr>
            <a:endParaRPr lang="en-US" altLang="en-US" sz="2400" dirty="0">
              <a:latin typeface="Century Gothic" panose="020B0502020202020204" pitchFamily="34" charset="0"/>
            </a:endParaRPr>
          </a:p>
          <a:p>
            <a:pPr lvl="1">
              <a:lnSpc>
                <a:spcPct val="90000"/>
              </a:lnSpc>
              <a:buFont typeface="Wingdings" pitchFamily="2" charset="2"/>
              <a:buNone/>
            </a:pPr>
            <a:endParaRPr lang="en-US" altLang="en-US" sz="2400" dirty="0">
              <a:latin typeface="Century Gothic" panose="020B0502020202020204" pitchFamily="34" charset="0"/>
            </a:endParaRPr>
          </a:p>
        </p:txBody>
      </p:sp>
      <p:sp>
        <p:nvSpPr>
          <p:cNvPr id="2" name="Rectangle 1"/>
          <p:cNvSpPr/>
          <p:nvPr/>
        </p:nvSpPr>
        <p:spPr>
          <a:xfrm>
            <a:off x="381000" y="1563735"/>
            <a:ext cx="4442242" cy="480131"/>
          </a:xfrm>
          <a:prstGeom prst="rect">
            <a:avLst/>
          </a:prstGeom>
        </p:spPr>
        <p:txBody>
          <a:bodyPr wrap="none">
            <a:spAutoFit/>
          </a:bodyPr>
          <a:lstStyle/>
          <a:p>
            <a:pPr>
              <a:lnSpc>
                <a:spcPct val="90000"/>
              </a:lnSpc>
              <a:spcBef>
                <a:spcPts val="600"/>
              </a:spcBef>
            </a:pPr>
            <a:r>
              <a:rPr lang="en-US" altLang="en-US" sz="2800" dirty="0">
                <a:latin typeface="Century Gothic" panose="020B0502020202020204" pitchFamily="34" charset="0"/>
              </a:rPr>
              <a:t>Let us go a step further...</a:t>
            </a:r>
          </a:p>
        </p:txBody>
      </p:sp>
      <p:sp>
        <p:nvSpPr>
          <p:cNvPr id="4" name="Slide Number Placeholder 3"/>
          <p:cNvSpPr>
            <a:spLocks noGrp="1"/>
          </p:cNvSpPr>
          <p:nvPr>
            <p:ph type="sldNum" sz="quarter" idx="12"/>
          </p:nvPr>
        </p:nvSpPr>
        <p:spPr/>
        <p:txBody>
          <a:bodyPr/>
          <a:lstStyle/>
          <a:p>
            <a:pPr>
              <a:defRPr/>
            </a:pPr>
            <a:fld id="{6A42A859-FFF7-8F4C-9868-D65E2DF18CCA}" type="slidenum">
              <a:rPr lang="en-US" altLang="en-US" smtClean="0"/>
              <a:pPr>
                <a:defRPr/>
              </a:pPr>
              <a:t>18</a:t>
            </a:fld>
            <a:endParaRPr lang="en-US" altLang="en-US"/>
          </a:p>
        </p:txBody>
      </p:sp>
    </p:spTree>
    <p:extLst>
      <p:ext uri="{BB962C8B-B14F-4D97-AF65-F5344CB8AC3E}">
        <p14:creationId xmlns:p14="http://schemas.microsoft.com/office/powerpoint/2010/main" val="509173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7200533" cy="430887"/>
          </a:xfrm>
        </p:spPr>
        <p:txBody>
          <a:bodyPr/>
          <a:lstStyle/>
          <a:p>
            <a:r>
              <a:rPr lang="en-US" sz="2800" dirty="0">
                <a:solidFill>
                  <a:schemeClr val="bg1"/>
                </a:solidFill>
                <a:latin typeface="Century Gothic" panose="020B0502020202020204" pitchFamily="34" charset="0"/>
              </a:rPr>
              <a:t>Advocacy for RHIS Improvement</a:t>
            </a:r>
          </a:p>
        </p:txBody>
      </p:sp>
      <p:sp>
        <p:nvSpPr>
          <p:cNvPr id="5" name="Text Placeholder 4"/>
          <p:cNvSpPr>
            <a:spLocks noGrp="1"/>
          </p:cNvSpPr>
          <p:nvPr>
            <p:ph type="body" idx="1"/>
          </p:nvPr>
        </p:nvSpPr>
        <p:spPr>
          <a:xfrm>
            <a:off x="1027129" y="1752600"/>
            <a:ext cx="7089740" cy="3785652"/>
          </a:xfrm>
        </p:spPr>
        <p:txBody>
          <a:bodyPr/>
          <a:lstStyle/>
          <a:p>
            <a:pPr marL="171450" indent="-171450" algn="l" defTabSz="914186" rtl="0">
              <a:spcBef>
                <a:spcPts val="1200"/>
              </a:spcBef>
              <a:spcAft>
                <a:spcPts val="600"/>
              </a:spcAft>
              <a:buFont typeface="Arial" panose="020B0604020202020204" pitchFamily="34" charset="0"/>
              <a:buChar char="•"/>
              <a:defRPr/>
            </a:pPr>
            <a:r>
              <a:rPr lang="en-US" sz="2400" dirty="0">
                <a:latin typeface="Century Gothic" panose="020B0502020202020204" pitchFamily="34" charset="0"/>
              </a:rPr>
              <a:t>Advocacy is focused on handling those causes that have been prioritized as </a:t>
            </a:r>
            <a:r>
              <a:rPr lang="en-US" sz="2400" b="1" dirty="0">
                <a:latin typeface="Century Gothic" panose="020B0502020202020204" pitchFamily="34" charset="0"/>
              </a:rPr>
              <a:t>“not under your control”</a:t>
            </a:r>
            <a:r>
              <a:rPr lang="en-US" sz="2400" dirty="0">
                <a:latin typeface="Century Gothic" panose="020B0502020202020204" pitchFamily="34" charset="0"/>
              </a:rPr>
              <a:t> and </a:t>
            </a:r>
            <a:r>
              <a:rPr lang="en-US" sz="2400" b="1" dirty="0">
                <a:latin typeface="Century Gothic" panose="020B0502020202020204" pitchFamily="34" charset="0"/>
              </a:rPr>
              <a:t>“need assistance” </a:t>
            </a:r>
            <a:r>
              <a:rPr lang="en-US" sz="2400" dirty="0">
                <a:latin typeface="Century Gothic" panose="020B0502020202020204" pitchFamily="34" charset="0"/>
              </a:rPr>
              <a:t>from others to be resolved </a:t>
            </a:r>
          </a:p>
          <a:p>
            <a:pPr marL="171450" indent="-171450" algn="l" defTabSz="914186" rtl="0">
              <a:spcBef>
                <a:spcPts val="1200"/>
              </a:spcBef>
              <a:spcAft>
                <a:spcPts val="600"/>
              </a:spcAft>
              <a:buFont typeface="Arial" panose="020B0604020202020204" pitchFamily="34" charset="0"/>
              <a:buChar char="•"/>
              <a:defRPr/>
            </a:pPr>
            <a:r>
              <a:rPr lang="en-US" sz="2400" dirty="0">
                <a:latin typeface="Century Gothic" panose="020B0502020202020204" pitchFamily="34" charset="0"/>
              </a:rPr>
              <a:t>RHIS improvement needs involvement of other people within and outside the organization</a:t>
            </a:r>
          </a:p>
          <a:p>
            <a:pPr marL="171450" indent="-171450">
              <a:spcBef>
                <a:spcPts val="1200"/>
              </a:spcBef>
              <a:spcAft>
                <a:spcPts val="600"/>
              </a:spcAft>
              <a:buFont typeface="Arial" panose="020B0604020202020204" pitchFamily="34" charset="0"/>
              <a:buChar char="•"/>
            </a:pPr>
            <a:r>
              <a:rPr lang="en-US" sz="2400" dirty="0">
                <a:latin typeface="Century Gothic" panose="020B0502020202020204" pitchFamily="34" charset="0"/>
              </a:rPr>
              <a:t>Advocacy assumes that change can be achieved by overcoming obstacles through assistance from others</a:t>
            </a:r>
          </a:p>
        </p:txBody>
      </p:sp>
      <p:sp>
        <p:nvSpPr>
          <p:cNvPr id="3" name="Slide Number Placeholder 2"/>
          <p:cNvSpPr>
            <a:spLocks noGrp="1"/>
          </p:cNvSpPr>
          <p:nvPr>
            <p:ph type="sldNum" sz="quarter" idx="12"/>
          </p:nvPr>
        </p:nvSpPr>
        <p:spPr/>
        <p:txBody>
          <a:bodyPr/>
          <a:lstStyle/>
          <a:p>
            <a:pPr>
              <a:defRPr/>
            </a:pPr>
            <a:fld id="{6A42A859-FFF7-8F4C-9868-D65E2DF18CCA}" type="slidenum">
              <a:rPr lang="en-US" altLang="en-US" smtClean="0"/>
              <a:pPr>
                <a:defRPr/>
              </a:pPr>
              <a:t>19</a:t>
            </a:fld>
            <a:endParaRPr lang="en-US" altLang="en-US"/>
          </a:p>
        </p:txBody>
      </p:sp>
    </p:spTree>
    <p:extLst>
      <p:ext uri="{BB962C8B-B14F-4D97-AF65-F5344CB8AC3E}">
        <p14:creationId xmlns:p14="http://schemas.microsoft.com/office/powerpoint/2010/main" val="739549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2800" b="1"/>
              <a:t>Session 3: RHIS Reform in the Context of Scalability and Sustainability</a:t>
            </a:r>
          </a:p>
        </p:txBody>
      </p:sp>
      <p:sp>
        <p:nvSpPr>
          <p:cNvPr id="3" name="Content Placeholder 2"/>
          <p:cNvSpPr>
            <a:spLocks noGrp="1"/>
          </p:cNvSpPr>
          <p:nvPr>
            <p:ph idx="1"/>
          </p:nvPr>
        </p:nvSpPr>
        <p:spPr>
          <a:xfrm>
            <a:off x="453081" y="1371600"/>
            <a:ext cx="8229600" cy="4984750"/>
          </a:xfrm>
        </p:spPr>
        <p:txBody>
          <a:bodyPr/>
          <a:lstStyle/>
          <a:p>
            <a:pPr marL="0" indent="0">
              <a:buFont typeface="Arial" panose="020B0604020202020204" pitchFamily="34" charset="0"/>
              <a:buNone/>
              <a:defRPr/>
            </a:pPr>
            <a:r>
              <a:rPr lang="en-US" sz="2200" b="1" dirty="0" smtClean="0"/>
              <a:t>Learning Objectives</a:t>
            </a:r>
          </a:p>
          <a:p>
            <a:pPr marL="0" indent="0">
              <a:buFont typeface="Arial" panose="020B0604020202020204" pitchFamily="34" charset="0"/>
              <a:buNone/>
              <a:defRPr/>
            </a:pPr>
            <a:r>
              <a:rPr lang="en-US" sz="2000" dirty="0"/>
              <a:t>By the end of this module, participants will be able </a:t>
            </a:r>
            <a:r>
              <a:rPr lang="en-US" sz="2000" dirty="0" smtClean="0"/>
              <a:t>to:</a:t>
            </a:r>
          </a:p>
          <a:p>
            <a:pPr>
              <a:buFont typeface="Arial" panose="020B0604020202020204" pitchFamily="34" charset="0"/>
              <a:buChar char="•"/>
              <a:defRPr/>
            </a:pPr>
            <a:r>
              <a:rPr lang="en-US" sz="2000" dirty="0" smtClean="0"/>
              <a:t>Describe data requirements and data collection and reporting tools at different levels (including ICT)</a:t>
            </a:r>
          </a:p>
          <a:p>
            <a:pPr>
              <a:buFont typeface="Arial" panose="020B0604020202020204" pitchFamily="34" charset="0"/>
              <a:buChar char="•"/>
              <a:defRPr/>
            </a:pPr>
            <a:r>
              <a:rPr lang="en-US" sz="2000" dirty="0" smtClean="0"/>
              <a:t>Describe </a:t>
            </a:r>
            <a:r>
              <a:rPr lang="en-US" sz="2000" dirty="0"/>
              <a:t>key considerations in the design of data recording and reporting tools (especially in the context of scalability and sustainability) </a:t>
            </a:r>
            <a:endParaRPr lang="en-US" sz="2000" dirty="0" smtClean="0"/>
          </a:p>
          <a:p>
            <a:pPr>
              <a:buFont typeface="Arial" panose="020B0604020202020204" pitchFamily="34" charset="0"/>
              <a:buChar char="•"/>
              <a:defRPr/>
            </a:pPr>
            <a:r>
              <a:rPr lang="en-US" sz="2000" dirty="0" smtClean="0"/>
              <a:t>Explain </a:t>
            </a:r>
            <a:r>
              <a:rPr lang="en-US" sz="2000" dirty="0"/>
              <a:t>the core elements of an RHIS strengthening/scale-up </a:t>
            </a:r>
            <a:r>
              <a:rPr lang="en-US" sz="2000" dirty="0" smtClean="0"/>
              <a:t>plan</a:t>
            </a:r>
            <a:endParaRPr lang="en-US" sz="2000" dirty="0"/>
          </a:p>
          <a:p>
            <a:pPr marL="0" indent="0">
              <a:buFont typeface="Arial" panose="020B0604020202020204" pitchFamily="34" charset="0"/>
              <a:buNone/>
              <a:defRPr/>
            </a:pPr>
            <a:endParaRPr lang="en-US" sz="2200" dirty="0"/>
          </a:p>
          <a:p>
            <a:pPr marL="0" indent="0">
              <a:buFont typeface="Arial" panose="020B0604020202020204" pitchFamily="34" charset="0"/>
              <a:buNone/>
              <a:defRPr/>
            </a:pPr>
            <a:endParaRPr lang="en-US" sz="2200" b="1" dirty="0"/>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750FB52C-FD6A-6A4B-B1DE-24F630669212}" type="slidenum">
              <a:rPr lang="en-US" altLang="en-US" sz="1400">
                <a:solidFill>
                  <a:srgbClr val="898989"/>
                </a:solidFill>
                <a:ea typeface="Arial" charset="0"/>
                <a:cs typeface="Arial" charset="0"/>
              </a:rPr>
              <a:pPr>
                <a:spcBef>
                  <a:spcPct val="0"/>
                </a:spcBef>
                <a:buFontTx/>
                <a:buNone/>
              </a:pPr>
              <a:t>2</a:t>
            </a:fld>
            <a:endParaRPr lang="en-US" altLang="en-US" sz="1400">
              <a:solidFill>
                <a:srgbClr val="898989"/>
              </a:solidFill>
              <a:ea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53400" cy="861774"/>
          </a:xfrm>
        </p:spPr>
        <p:txBody>
          <a:bodyPr/>
          <a:lstStyle/>
          <a:p>
            <a:r>
              <a:rPr lang="en-US" sz="2800" dirty="0">
                <a:solidFill>
                  <a:schemeClr val="bg1"/>
                </a:solidFill>
                <a:latin typeface="Century Gothic" panose="020B0502020202020204" pitchFamily="34" charset="0"/>
              </a:rPr>
              <a:t>Advocacy </a:t>
            </a:r>
            <a:r>
              <a:rPr lang="en-US" sz="2800" dirty="0" smtClean="0">
                <a:solidFill>
                  <a:schemeClr val="bg1"/>
                </a:solidFill>
                <a:latin typeface="Century Gothic" panose="020B0502020202020204" pitchFamily="34" charset="0"/>
              </a:rPr>
              <a:t>Chart </a:t>
            </a:r>
            <a:r>
              <a:rPr lang="en-US" sz="2800" dirty="0">
                <a:solidFill>
                  <a:schemeClr val="bg1"/>
                </a:solidFill>
                <a:latin typeface="Century Gothic" panose="020B0502020202020204" pitchFamily="34" charset="0"/>
              </a:rPr>
              <a:t>for Improving Data Quality</a:t>
            </a:r>
          </a:p>
        </p:txBody>
      </p:sp>
      <p:graphicFrame>
        <p:nvGraphicFramePr>
          <p:cNvPr id="4" name="Table 3"/>
          <p:cNvGraphicFramePr>
            <a:graphicFrameLocks noGrp="1"/>
          </p:cNvGraphicFramePr>
          <p:nvPr>
            <p:extLst>
              <p:ext uri="{D42A27DB-BD31-4B8C-83A1-F6EECF244321}">
                <p14:modId xmlns:p14="http://schemas.microsoft.com/office/powerpoint/2010/main" val="2492242510"/>
              </p:ext>
            </p:extLst>
          </p:nvPr>
        </p:nvGraphicFramePr>
        <p:xfrm>
          <a:off x="0" y="1242774"/>
          <a:ext cx="9220200" cy="5721908"/>
        </p:xfrm>
        <a:graphic>
          <a:graphicData uri="http://schemas.openxmlformats.org/drawingml/2006/table">
            <a:tbl>
              <a:tblPr firstRow="1" bandRow="1">
                <a:tableStyleId>{5C22544A-7EE6-4342-B048-85BDC9FD1C3A}</a:tableStyleId>
              </a:tblPr>
              <a:tblGrid>
                <a:gridCol w="2944265">
                  <a:extLst>
                    <a:ext uri="{9D8B030D-6E8A-4147-A177-3AD203B41FA5}">
                      <a16:colId xmlns:a16="http://schemas.microsoft.com/office/drawing/2014/main" val="20000"/>
                    </a:ext>
                  </a:extLst>
                </a:gridCol>
                <a:gridCol w="2401901">
                  <a:extLst>
                    <a:ext uri="{9D8B030D-6E8A-4147-A177-3AD203B41FA5}">
                      <a16:colId xmlns:a16="http://schemas.microsoft.com/office/drawing/2014/main" val="20001"/>
                    </a:ext>
                  </a:extLst>
                </a:gridCol>
                <a:gridCol w="1937017">
                  <a:extLst>
                    <a:ext uri="{9D8B030D-6E8A-4147-A177-3AD203B41FA5}">
                      <a16:colId xmlns:a16="http://schemas.microsoft.com/office/drawing/2014/main" val="20002"/>
                    </a:ext>
                  </a:extLst>
                </a:gridCol>
                <a:gridCol w="1937017">
                  <a:extLst>
                    <a:ext uri="{9D8B030D-6E8A-4147-A177-3AD203B41FA5}">
                      <a16:colId xmlns:a16="http://schemas.microsoft.com/office/drawing/2014/main" val="20003"/>
                    </a:ext>
                  </a:extLst>
                </a:gridCol>
              </a:tblGrid>
              <a:tr h="1938066">
                <a:tc>
                  <a:txBody>
                    <a:bodyPr/>
                    <a:lstStyle/>
                    <a:p>
                      <a:r>
                        <a:rPr lang="en-US" sz="2000" b="1" dirty="0" smtClean="0">
                          <a:solidFill>
                            <a:schemeClr val="tx1"/>
                          </a:solidFill>
                          <a:latin typeface="Century Gothic" panose="020B0502020202020204" pitchFamily="34" charset="0"/>
                        </a:rPr>
                        <a:t>HIS information for advocacy</a:t>
                      </a:r>
                      <a:endParaRPr lang="en-US" sz="2000" b="1" dirty="0">
                        <a:solidFill>
                          <a:schemeClr val="tx1"/>
                        </a:solidFill>
                        <a:latin typeface="Century Gothic" panose="020B0502020202020204" pitchFamily="34" charset="0"/>
                      </a:endParaRPr>
                    </a:p>
                  </a:txBody>
                  <a:tcPr>
                    <a:solidFill>
                      <a:schemeClr val="accent3">
                        <a:lumMod val="60000"/>
                        <a:lumOff val="40000"/>
                      </a:schemeClr>
                    </a:solidFill>
                  </a:tcPr>
                </a:tc>
                <a:tc>
                  <a:txBody>
                    <a:bodyPr/>
                    <a:lstStyle/>
                    <a:p>
                      <a:r>
                        <a:rPr lang="en-US" sz="2000" b="1" dirty="0" smtClean="0">
                          <a:solidFill>
                            <a:schemeClr val="tx1"/>
                          </a:solidFill>
                          <a:latin typeface="Century Gothic" panose="020B0502020202020204" pitchFamily="34" charset="0"/>
                        </a:rPr>
                        <a:t>Expected outcomes</a:t>
                      </a:r>
                      <a:r>
                        <a:rPr lang="en-US" sz="2000" b="1" baseline="0" dirty="0" smtClean="0">
                          <a:solidFill>
                            <a:schemeClr val="tx1"/>
                          </a:solidFill>
                          <a:latin typeface="Century Gothic" panose="020B0502020202020204" pitchFamily="34" charset="0"/>
                        </a:rPr>
                        <a:t> (specify what you want)</a:t>
                      </a:r>
                      <a:endParaRPr lang="en-US" sz="2000" b="1" dirty="0">
                        <a:solidFill>
                          <a:schemeClr val="tx1"/>
                        </a:solidFill>
                        <a:latin typeface="Century Gothic" panose="020B0502020202020204" pitchFamily="34" charset="0"/>
                      </a:endParaRPr>
                    </a:p>
                  </a:txBody>
                  <a:tcPr>
                    <a:solidFill>
                      <a:schemeClr val="accent3">
                        <a:lumMod val="60000"/>
                        <a:lumOff val="40000"/>
                      </a:schemeClr>
                    </a:solidFill>
                  </a:tcPr>
                </a:tc>
                <a:tc>
                  <a:txBody>
                    <a:bodyPr/>
                    <a:lstStyle/>
                    <a:p>
                      <a:r>
                        <a:rPr lang="en-US" sz="2000" b="1" dirty="0" smtClean="0">
                          <a:solidFill>
                            <a:schemeClr val="tx1"/>
                          </a:solidFill>
                          <a:latin typeface="Century Gothic" panose="020B0502020202020204" pitchFamily="34" charset="0"/>
                        </a:rPr>
                        <a:t>Whom to influence</a:t>
                      </a:r>
                      <a:r>
                        <a:rPr lang="en-US" sz="2000" b="1" baseline="0" dirty="0" smtClean="0">
                          <a:solidFill>
                            <a:schemeClr val="tx1"/>
                          </a:solidFill>
                          <a:latin typeface="Century Gothic" panose="020B0502020202020204" pitchFamily="34" charset="0"/>
                        </a:rPr>
                        <a:t> (who will bring the desired outcome)</a:t>
                      </a:r>
                      <a:endParaRPr lang="en-US" sz="2000" b="1" dirty="0">
                        <a:solidFill>
                          <a:schemeClr val="tx1"/>
                        </a:solidFill>
                        <a:latin typeface="Century Gothic" panose="020B0502020202020204" pitchFamily="34" charset="0"/>
                      </a:endParaRPr>
                    </a:p>
                  </a:txBody>
                  <a:tcPr>
                    <a:solidFill>
                      <a:schemeClr val="accent3">
                        <a:lumMod val="60000"/>
                        <a:lumOff val="40000"/>
                      </a:schemeClr>
                    </a:solidFill>
                  </a:tcPr>
                </a:tc>
                <a:tc>
                  <a:txBody>
                    <a:bodyPr/>
                    <a:lstStyle/>
                    <a:p>
                      <a:r>
                        <a:rPr lang="en-US" sz="2000" b="1" dirty="0" smtClean="0">
                          <a:solidFill>
                            <a:schemeClr val="tx1"/>
                          </a:solidFill>
                          <a:latin typeface="Century Gothic" panose="020B0502020202020204" pitchFamily="34" charset="0"/>
                        </a:rPr>
                        <a:t>Strategy </a:t>
                      </a:r>
                    </a:p>
                    <a:p>
                      <a:r>
                        <a:rPr lang="en-US" sz="2000" b="1" dirty="0" smtClean="0">
                          <a:solidFill>
                            <a:schemeClr val="tx1"/>
                          </a:solidFill>
                          <a:latin typeface="Century Gothic" panose="020B0502020202020204" pitchFamily="34" charset="0"/>
                        </a:rPr>
                        <a:t>(how to influence the decision maker)</a:t>
                      </a:r>
                      <a:endParaRPr lang="en-US" sz="2000" b="1" dirty="0">
                        <a:solidFill>
                          <a:schemeClr val="tx1"/>
                        </a:solidFill>
                        <a:latin typeface="Century Gothic" panose="020B0502020202020204" pitchFamily="34" charset="0"/>
                      </a:endParaRPr>
                    </a:p>
                  </a:txBody>
                  <a:tcPr>
                    <a:solidFill>
                      <a:schemeClr val="accent3">
                        <a:lumMod val="60000"/>
                        <a:lumOff val="40000"/>
                      </a:schemeClr>
                    </a:solidFill>
                  </a:tcPr>
                </a:tc>
                <a:extLst>
                  <a:ext uri="{0D108BD9-81ED-4DB2-BD59-A6C34878D82A}">
                    <a16:rowId xmlns:a16="http://schemas.microsoft.com/office/drawing/2014/main" val="10000"/>
                  </a:ext>
                </a:extLst>
              </a:tr>
              <a:tr h="3783842">
                <a:tc>
                  <a:txBody>
                    <a:bodyPr/>
                    <a:lstStyle/>
                    <a:p>
                      <a:pPr marL="91440" indent="-91440">
                        <a:lnSpc>
                          <a:spcPct val="95825"/>
                        </a:lnSpc>
                        <a:spcBef>
                          <a:spcPts val="420"/>
                        </a:spcBef>
                        <a:buFont typeface="Arial" panose="020B0604020202020204" pitchFamily="34" charset="0"/>
                        <a:buChar char="•"/>
                      </a:pPr>
                      <a:r>
                        <a:rPr lang="en-US" sz="2000" spc="0" dirty="0" smtClean="0">
                          <a:solidFill>
                            <a:schemeClr val="tx1"/>
                          </a:solidFill>
                          <a:latin typeface="Century Gothic" panose="020B0502020202020204" pitchFamily="34" charset="0"/>
                          <a:cs typeface="Arial"/>
                        </a:rPr>
                        <a:t>Data</a:t>
                      </a:r>
                      <a:r>
                        <a:rPr lang="en-US" sz="2000" spc="-23"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qua</a:t>
                      </a:r>
                      <a:r>
                        <a:rPr lang="en-US" sz="2000" spc="4" dirty="0" smtClean="0">
                          <a:solidFill>
                            <a:schemeClr val="tx1"/>
                          </a:solidFill>
                          <a:latin typeface="Century Gothic" panose="020B0502020202020204" pitchFamily="34" charset="0"/>
                          <a:cs typeface="Arial"/>
                        </a:rPr>
                        <a:t>li</a:t>
                      </a:r>
                      <a:r>
                        <a:rPr lang="en-US" sz="2000" spc="0" dirty="0" smtClean="0">
                          <a:solidFill>
                            <a:schemeClr val="tx1"/>
                          </a:solidFill>
                          <a:latin typeface="Century Gothic" panose="020B0502020202020204" pitchFamily="34" charset="0"/>
                          <a:cs typeface="Arial"/>
                        </a:rPr>
                        <a:t>ty</a:t>
                      </a:r>
                      <a:r>
                        <a:rPr lang="en-US" sz="2000" spc="-51" dirty="0" smtClean="0">
                          <a:solidFill>
                            <a:schemeClr val="tx1"/>
                          </a:solidFill>
                          <a:latin typeface="Century Gothic" panose="020B0502020202020204" pitchFamily="34" charset="0"/>
                          <a:cs typeface="Arial"/>
                        </a:rPr>
                        <a:t> </a:t>
                      </a:r>
                      <a:r>
                        <a:rPr lang="en-US" sz="2000" spc="4" dirty="0" smtClean="0">
                          <a:solidFill>
                            <a:schemeClr val="tx1"/>
                          </a:solidFill>
                          <a:latin typeface="Century Gothic" panose="020B0502020202020204" pitchFamily="34" charset="0"/>
                          <a:cs typeface="Arial"/>
                        </a:rPr>
                        <a:t>i</a:t>
                      </a:r>
                      <a:r>
                        <a:rPr lang="en-US" sz="2000" spc="0" dirty="0" smtClean="0">
                          <a:solidFill>
                            <a:schemeClr val="tx1"/>
                          </a:solidFill>
                          <a:latin typeface="Century Gothic" panose="020B0502020202020204" pitchFamily="34" charset="0"/>
                          <a:cs typeface="Arial"/>
                        </a:rPr>
                        <a:t>s</a:t>
                      </a:r>
                      <a:r>
                        <a:rPr lang="en-US" sz="2000" spc="-11"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on</a:t>
                      </a:r>
                      <a:r>
                        <a:rPr lang="en-US" sz="2000" spc="4" dirty="0" smtClean="0">
                          <a:solidFill>
                            <a:schemeClr val="tx1"/>
                          </a:solidFill>
                          <a:latin typeface="Century Gothic" panose="020B0502020202020204" pitchFamily="34" charset="0"/>
                          <a:cs typeface="Arial"/>
                        </a:rPr>
                        <a:t>l</a:t>
                      </a:r>
                      <a:r>
                        <a:rPr lang="en-US" sz="2000" spc="0" dirty="0" smtClean="0">
                          <a:solidFill>
                            <a:schemeClr val="tx1"/>
                          </a:solidFill>
                          <a:latin typeface="Century Gothic" panose="020B0502020202020204" pitchFamily="34" charset="0"/>
                          <a:cs typeface="Arial"/>
                        </a:rPr>
                        <a:t>y 40</a:t>
                      </a:r>
                      <a:r>
                        <a:rPr lang="en-US" sz="2000" spc="-4" dirty="0" smtClean="0">
                          <a:solidFill>
                            <a:schemeClr val="tx1"/>
                          </a:solidFill>
                          <a:latin typeface="Century Gothic" panose="020B0502020202020204" pitchFamily="34" charset="0"/>
                          <a:cs typeface="Arial"/>
                        </a:rPr>
                        <a:t>%</a:t>
                      </a:r>
                      <a:r>
                        <a:rPr lang="en-US" sz="2000" spc="0" dirty="0" smtClean="0">
                          <a:solidFill>
                            <a:schemeClr val="tx1"/>
                          </a:solidFill>
                          <a:latin typeface="Century Gothic" panose="020B0502020202020204" pitchFamily="34" charset="0"/>
                          <a:cs typeface="Arial"/>
                        </a:rPr>
                        <a:t>.</a:t>
                      </a:r>
                      <a:endParaRPr lang="en-US" sz="2000" dirty="0" smtClean="0">
                        <a:solidFill>
                          <a:schemeClr val="tx1"/>
                        </a:solidFill>
                        <a:latin typeface="Century Gothic" panose="020B0502020202020204" pitchFamily="34" charset="0"/>
                        <a:cs typeface="Arial"/>
                      </a:endParaRPr>
                    </a:p>
                    <a:p>
                      <a:pPr marL="91440" marR="120362" indent="-91440">
                        <a:lnSpc>
                          <a:spcPct val="100041"/>
                        </a:lnSpc>
                        <a:spcBef>
                          <a:spcPts val="80"/>
                        </a:spcBef>
                        <a:buFont typeface="Arial" panose="020B0604020202020204" pitchFamily="34" charset="0"/>
                        <a:buChar char="•"/>
                        <a:tabLst>
                          <a:tab pos="368300" algn="l"/>
                        </a:tabLst>
                      </a:pPr>
                      <a:r>
                        <a:rPr lang="en-US" sz="2000" spc="0" dirty="0" smtClean="0">
                          <a:solidFill>
                            <a:schemeClr val="tx1"/>
                          </a:solidFill>
                          <a:latin typeface="Century Gothic" panose="020B0502020202020204" pitchFamily="34" charset="0"/>
                          <a:cs typeface="Arial"/>
                        </a:rPr>
                        <a:t>No</a:t>
                      </a:r>
                      <a:r>
                        <a:rPr lang="en-US" sz="2000" spc="-20"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train</a:t>
                      </a:r>
                      <a:r>
                        <a:rPr lang="en-US" sz="2000" spc="9" dirty="0" smtClean="0">
                          <a:solidFill>
                            <a:schemeClr val="tx1"/>
                          </a:solidFill>
                          <a:latin typeface="Century Gothic" panose="020B0502020202020204" pitchFamily="34" charset="0"/>
                          <a:cs typeface="Arial"/>
                        </a:rPr>
                        <a:t>i</a:t>
                      </a:r>
                      <a:r>
                        <a:rPr lang="en-US" sz="2000" spc="0" dirty="0" smtClean="0">
                          <a:solidFill>
                            <a:schemeClr val="tx1"/>
                          </a:solidFill>
                          <a:latin typeface="Century Gothic" panose="020B0502020202020204" pitchFamily="34" charset="0"/>
                          <a:cs typeface="Arial"/>
                        </a:rPr>
                        <a:t>ng</a:t>
                      </a:r>
                      <a:r>
                        <a:rPr lang="en-US" sz="2000" spc="-52"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p</a:t>
                      </a:r>
                      <a:r>
                        <a:rPr lang="en-US" sz="2000" spc="4" dirty="0" smtClean="0">
                          <a:solidFill>
                            <a:schemeClr val="tx1"/>
                          </a:solidFill>
                          <a:latin typeface="Century Gothic" panose="020B0502020202020204" pitchFamily="34" charset="0"/>
                          <a:cs typeface="Arial"/>
                        </a:rPr>
                        <a:t>l</a:t>
                      </a:r>
                      <a:r>
                        <a:rPr lang="en-US" sz="2000" spc="0" dirty="0" smtClean="0">
                          <a:solidFill>
                            <a:schemeClr val="tx1"/>
                          </a:solidFill>
                          <a:latin typeface="Century Gothic" panose="020B0502020202020204" pitchFamily="34" charset="0"/>
                          <a:cs typeface="Arial"/>
                        </a:rPr>
                        <a:t>an</a:t>
                      </a:r>
                      <a:r>
                        <a:rPr lang="en-US" sz="2000" spc="-30"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or</a:t>
                      </a:r>
                      <a:r>
                        <a:rPr lang="en-US" sz="2000" spc="0" baseline="0"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manu</a:t>
                      </a:r>
                      <a:r>
                        <a:rPr lang="en-US" sz="2000" spc="4" dirty="0" smtClean="0">
                          <a:solidFill>
                            <a:schemeClr val="tx1"/>
                          </a:solidFill>
                          <a:latin typeface="Century Gothic" panose="020B0502020202020204" pitchFamily="34" charset="0"/>
                          <a:cs typeface="Arial"/>
                        </a:rPr>
                        <a:t>al</a:t>
                      </a:r>
                      <a:r>
                        <a:rPr lang="en-US" sz="2000" spc="0" dirty="0" smtClean="0">
                          <a:solidFill>
                            <a:schemeClr val="tx1"/>
                          </a:solidFill>
                          <a:latin typeface="Century Gothic" panose="020B0502020202020204" pitchFamily="34" charset="0"/>
                          <a:cs typeface="Arial"/>
                        </a:rPr>
                        <a:t>s</a:t>
                      </a:r>
                      <a:r>
                        <a:rPr lang="en-US" sz="2000" spc="-55"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e</a:t>
                      </a:r>
                      <a:r>
                        <a:rPr lang="en-US" sz="2000" spc="-4" dirty="0" smtClean="0">
                          <a:solidFill>
                            <a:schemeClr val="tx1"/>
                          </a:solidFill>
                          <a:latin typeface="Century Gothic" panose="020B0502020202020204" pitchFamily="34" charset="0"/>
                          <a:cs typeface="Arial"/>
                        </a:rPr>
                        <a:t>x</a:t>
                      </a:r>
                      <a:r>
                        <a:rPr lang="en-US" sz="2000" spc="4" dirty="0" smtClean="0">
                          <a:solidFill>
                            <a:schemeClr val="tx1"/>
                          </a:solidFill>
                          <a:latin typeface="Century Gothic" panose="020B0502020202020204" pitchFamily="34" charset="0"/>
                          <a:cs typeface="Arial"/>
                        </a:rPr>
                        <a:t>is</a:t>
                      </a:r>
                      <a:r>
                        <a:rPr lang="en-US" sz="2000" spc="0" dirty="0" smtClean="0">
                          <a:solidFill>
                            <a:schemeClr val="tx1"/>
                          </a:solidFill>
                          <a:latin typeface="Century Gothic" panose="020B0502020202020204" pitchFamily="34" charset="0"/>
                          <a:cs typeface="Arial"/>
                        </a:rPr>
                        <a:t>t.</a:t>
                      </a:r>
                      <a:endParaRPr lang="en-US" sz="2000" dirty="0" smtClean="0">
                        <a:solidFill>
                          <a:schemeClr val="tx1"/>
                        </a:solidFill>
                        <a:latin typeface="Century Gothic" panose="020B0502020202020204" pitchFamily="34" charset="0"/>
                        <a:cs typeface="Arial"/>
                      </a:endParaRPr>
                    </a:p>
                    <a:p>
                      <a:pPr marL="91440" marR="196372" indent="-91440">
                        <a:lnSpc>
                          <a:spcPct val="100041"/>
                        </a:lnSpc>
                        <a:buFont typeface="Arial" panose="020B0604020202020204" pitchFamily="34" charset="0"/>
                        <a:buChar char="•"/>
                        <a:tabLst>
                          <a:tab pos="368300" algn="l"/>
                        </a:tabLst>
                      </a:pPr>
                      <a:r>
                        <a:rPr lang="en-US" sz="2000" spc="0" dirty="0" smtClean="0">
                          <a:solidFill>
                            <a:schemeClr val="tx1"/>
                          </a:solidFill>
                          <a:latin typeface="Century Gothic" panose="020B0502020202020204" pitchFamily="34" charset="0"/>
                          <a:cs typeface="Arial"/>
                        </a:rPr>
                        <a:t>MOH</a:t>
                      </a:r>
                      <a:r>
                        <a:rPr lang="en-US" sz="2000" spc="-17"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does</a:t>
                      </a:r>
                      <a:r>
                        <a:rPr lang="en-US" sz="2000" spc="-29"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not ha</a:t>
                      </a:r>
                      <a:r>
                        <a:rPr lang="en-US" sz="2000" spc="4" dirty="0" smtClean="0">
                          <a:solidFill>
                            <a:schemeClr val="tx1"/>
                          </a:solidFill>
                          <a:latin typeface="Century Gothic" panose="020B0502020202020204" pitchFamily="34" charset="0"/>
                          <a:cs typeface="Arial"/>
                        </a:rPr>
                        <a:t>v</a:t>
                      </a:r>
                      <a:r>
                        <a:rPr lang="en-US" sz="2000" spc="0" dirty="0" smtClean="0">
                          <a:solidFill>
                            <a:schemeClr val="tx1"/>
                          </a:solidFill>
                          <a:latin typeface="Century Gothic" panose="020B0502020202020204" pitchFamily="34" charset="0"/>
                          <a:cs typeface="Arial"/>
                        </a:rPr>
                        <a:t>e</a:t>
                      </a:r>
                      <a:r>
                        <a:rPr lang="en-US" sz="2000" spc="-34"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the</a:t>
                      </a:r>
                      <a:r>
                        <a:rPr lang="en-US" sz="2000" spc="-7" dirty="0" smtClean="0">
                          <a:solidFill>
                            <a:schemeClr val="tx1"/>
                          </a:solidFill>
                          <a:latin typeface="Century Gothic" panose="020B0502020202020204" pitchFamily="34" charset="0"/>
                          <a:cs typeface="Arial"/>
                        </a:rPr>
                        <a:t> </a:t>
                      </a:r>
                      <a:r>
                        <a:rPr lang="en-US" sz="2000" spc="4" dirty="0" smtClean="0">
                          <a:solidFill>
                            <a:schemeClr val="tx1"/>
                          </a:solidFill>
                          <a:latin typeface="Century Gothic" panose="020B0502020202020204" pitchFamily="34" charset="0"/>
                          <a:cs typeface="Arial"/>
                        </a:rPr>
                        <a:t>c</a:t>
                      </a:r>
                      <a:r>
                        <a:rPr lang="en-US" sz="2000" spc="0" dirty="0" smtClean="0">
                          <a:solidFill>
                            <a:schemeClr val="tx1"/>
                          </a:solidFill>
                          <a:latin typeface="Century Gothic" panose="020B0502020202020204" pitchFamily="34" charset="0"/>
                          <a:cs typeface="Arial"/>
                        </a:rPr>
                        <a:t>apa</a:t>
                      </a:r>
                      <a:r>
                        <a:rPr lang="en-US" sz="2000" spc="4" dirty="0" smtClean="0">
                          <a:solidFill>
                            <a:schemeClr val="tx1"/>
                          </a:solidFill>
                          <a:latin typeface="Century Gothic" panose="020B0502020202020204" pitchFamily="34" charset="0"/>
                          <a:cs typeface="Arial"/>
                        </a:rPr>
                        <a:t>ci</a:t>
                      </a:r>
                      <a:r>
                        <a:rPr lang="en-US" sz="2000" spc="0" dirty="0" smtClean="0">
                          <a:solidFill>
                            <a:schemeClr val="tx1"/>
                          </a:solidFill>
                          <a:latin typeface="Century Gothic" panose="020B0502020202020204" pitchFamily="34" charset="0"/>
                          <a:cs typeface="Arial"/>
                        </a:rPr>
                        <a:t>ty or</a:t>
                      </a:r>
                      <a:r>
                        <a:rPr lang="en-US" sz="2000" spc="-4"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funds</a:t>
                      </a:r>
                      <a:r>
                        <a:rPr lang="en-US" sz="2000" spc="-19"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to</a:t>
                      </a:r>
                      <a:r>
                        <a:rPr lang="en-US" sz="2000" spc="-3"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h</a:t>
                      </a:r>
                      <a:r>
                        <a:rPr lang="en-US" sz="2000" spc="4" dirty="0" smtClean="0">
                          <a:solidFill>
                            <a:schemeClr val="tx1"/>
                          </a:solidFill>
                          <a:latin typeface="Century Gothic" panose="020B0502020202020204" pitchFamily="34" charset="0"/>
                          <a:cs typeface="Arial"/>
                        </a:rPr>
                        <a:t>i</a:t>
                      </a:r>
                      <a:r>
                        <a:rPr lang="en-US" sz="2000" spc="0" dirty="0" smtClean="0">
                          <a:solidFill>
                            <a:schemeClr val="tx1"/>
                          </a:solidFill>
                          <a:latin typeface="Century Gothic" panose="020B0502020202020204" pitchFamily="34" charset="0"/>
                          <a:cs typeface="Arial"/>
                        </a:rPr>
                        <a:t>re</a:t>
                      </a:r>
                      <a:r>
                        <a:rPr lang="en-US" sz="2000" spc="-26"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a </a:t>
                      </a:r>
                      <a:r>
                        <a:rPr lang="en-US" sz="2000" spc="4" dirty="0" smtClean="0">
                          <a:solidFill>
                            <a:schemeClr val="tx1"/>
                          </a:solidFill>
                          <a:latin typeface="Century Gothic" panose="020B0502020202020204" pitchFamily="34" charset="0"/>
                          <a:cs typeface="Arial"/>
                        </a:rPr>
                        <a:t>c</a:t>
                      </a:r>
                      <a:r>
                        <a:rPr lang="en-US" sz="2000" spc="0" dirty="0" smtClean="0">
                          <a:solidFill>
                            <a:schemeClr val="tx1"/>
                          </a:solidFill>
                          <a:latin typeface="Century Gothic" panose="020B0502020202020204" pitchFamily="34" charset="0"/>
                          <a:cs typeface="Arial"/>
                        </a:rPr>
                        <a:t>on</a:t>
                      </a:r>
                      <a:r>
                        <a:rPr lang="en-US" sz="2000" spc="4" dirty="0" smtClean="0">
                          <a:solidFill>
                            <a:schemeClr val="tx1"/>
                          </a:solidFill>
                          <a:latin typeface="Century Gothic" panose="020B0502020202020204" pitchFamily="34" charset="0"/>
                          <a:cs typeface="Arial"/>
                        </a:rPr>
                        <a:t>s</a:t>
                      </a:r>
                      <a:r>
                        <a:rPr lang="en-US" sz="2000" spc="0" dirty="0" smtClean="0">
                          <a:solidFill>
                            <a:schemeClr val="tx1"/>
                          </a:solidFill>
                          <a:latin typeface="Century Gothic" panose="020B0502020202020204" pitchFamily="34" charset="0"/>
                          <a:cs typeface="Arial"/>
                        </a:rPr>
                        <a:t>u</a:t>
                      </a:r>
                      <a:r>
                        <a:rPr lang="en-US" sz="2000" spc="4" dirty="0" smtClean="0">
                          <a:solidFill>
                            <a:schemeClr val="tx1"/>
                          </a:solidFill>
                          <a:latin typeface="Century Gothic" panose="020B0502020202020204" pitchFamily="34" charset="0"/>
                          <a:cs typeface="Arial"/>
                        </a:rPr>
                        <a:t>l</a:t>
                      </a:r>
                      <a:r>
                        <a:rPr lang="en-US" sz="2000" spc="0" dirty="0" smtClean="0">
                          <a:solidFill>
                            <a:schemeClr val="tx1"/>
                          </a:solidFill>
                          <a:latin typeface="Century Gothic" panose="020B0502020202020204" pitchFamily="34" charset="0"/>
                          <a:cs typeface="Arial"/>
                        </a:rPr>
                        <a:t>tant</a:t>
                      </a:r>
                      <a:r>
                        <a:rPr lang="en-US" sz="2000" spc="-72"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to de</a:t>
                      </a:r>
                      <a:r>
                        <a:rPr lang="en-US" sz="2000" spc="4" dirty="0" smtClean="0">
                          <a:solidFill>
                            <a:schemeClr val="tx1"/>
                          </a:solidFill>
                          <a:latin typeface="Century Gothic" panose="020B0502020202020204" pitchFamily="34" charset="0"/>
                          <a:cs typeface="Arial"/>
                        </a:rPr>
                        <a:t>v</a:t>
                      </a:r>
                      <a:r>
                        <a:rPr lang="en-US" sz="2000" spc="0" dirty="0" smtClean="0">
                          <a:solidFill>
                            <a:schemeClr val="tx1"/>
                          </a:solidFill>
                          <a:latin typeface="Century Gothic" panose="020B0502020202020204" pitchFamily="34" charset="0"/>
                          <a:cs typeface="Arial"/>
                        </a:rPr>
                        <a:t>e</a:t>
                      </a:r>
                      <a:r>
                        <a:rPr lang="en-US" sz="2000" spc="4" dirty="0" smtClean="0">
                          <a:solidFill>
                            <a:schemeClr val="tx1"/>
                          </a:solidFill>
                          <a:latin typeface="Century Gothic" panose="020B0502020202020204" pitchFamily="34" charset="0"/>
                          <a:cs typeface="Arial"/>
                        </a:rPr>
                        <a:t>l</a:t>
                      </a:r>
                      <a:r>
                        <a:rPr lang="en-US" sz="2000" spc="0" dirty="0" smtClean="0">
                          <a:solidFill>
                            <a:schemeClr val="tx1"/>
                          </a:solidFill>
                          <a:latin typeface="Century Gothic" panose="020B0502020202020204" pitchFamily="34" charset="0"/>
                          <a:cs typeface="Arial"/>
                        </a:rPr>
                        <a:t>op</a:t>
                      </a:r>
                      <a:r>
                        <a:rPr lang="en-US" sz="2000" spc="-97"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a train</a:t>
                      </a:r>
                      <a:r>
                        <a:rPr lang="en-US" sz="2000" spc="9" dirty="0" smtClean="0">
                          <a:solidFill>
                            <a:schemeClr val="tx1"/>
                          </a:solidFill>
                          <a:latin typeface="Century Gothic" panose="020B0502020202020204" pitchFamily="34" charset="0"/>
                          <a:cs typeface="Arial"/>
                        </a:rPr>
                        <a:t>i</a:t>
                      </a:r>
                      <a:r>
                        <a:rPr lang="en-US" sz="2000" spc="0" dirty="0" smtClean="0">
                          <a:solidFill>
                            <a:schemeClr val="tx1"/>
                          </a:solidFill>
                          <a:latin typeface="Century Gothic" panose="020B0502020202020204" pitchFamily="34" charset="0"/>
                          <a:cs typeface="Arial"/>
                        </a:rPr>
                        <a:t>ng</a:t>
                      </a:r>
                      <a:r>
                        <a:rPr lang="en-US" sz="2000" spc="-52"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p</a:t>
                      </a:r>
                      <a:r>
                        <a:rPr lang="en-US" sz="2000" spc="4" dirty="0" smtClean="0">
                          <a:solidFill>
                            <a:schemeClr val="tx1"/>
                          </a:solidFill>
                          <a:latin typeface="Century Gothic" panose="020B0502020202020204" pitchFamily="34" charset="0"/>
                          <a:cs typeface="Arial"/>
                        </a:rPr>
                        <a:t>l</a:t>
                      </a:r>
                      <a:r>
                        <a:rPr lang="en-US" sz="2000" spc="0" dirty="0" smtClean="0">
                          <a:solidFill>
                            <a:schemeClr val="tx1"/>
                          </a:solidFill>
                          <a:latin typeface="Century Gothic" panose="020B0502020202020204" pitchFamily="34" charset="0"/>
                          <a:cs typeface="Arial"/>
                        </a:rPr>
                        <a:t>an</a:t>
                      </a:r>
                      <a:r>
                        <a:rPr lang="en-US" sz="2000" spc="-40"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and manu</a:t>
                      </a:r>
                      <a:r>
                        <a:rPr lang="en-US" sz="2000" spc="4" dirty="0" smtClean="0">
                          <a:solidFill>
                            <a:schemeClr val="tx1"/>
                          </a:solidFill>
                          <a:latin typeface="Century Gothic" panose="020B0502020202020204" pitchFamily="34" charset="0"/>
                          <a:cs typeface="Arial"/>
                        </a:rPr>
                        <a:t>al</a:t>
                      </a:r>
                      <a:r>
                        <a:rPr lang="en-US" sz="2000" spc="0" dirty="0" smtClean="0">
                          <a:solidFill>
                            <a:schemeClr val="tx1"/>
                          </a:solidFill>
                          <a:latin typeface="Century Gothic" panose="020B0502020202020204" pitchFamily="34" charset="0"/>
                          <a:cs typeface="Arial"/>
                        </a:rPr>
                        <a:t>.</a:t>
                      </a:r>
                      <a:endParaRPr lang="en-US" sz="2000" dirty="0" smtClean="0">
                        <a:solidFill>
                          <a:schemeClr val="tx1"/>
                        </a:solidFill>
                        <a:latin typeface="Century Gothic" panose="020B0502020202020204" pitchFamily="34" charset="0"/>
                        <a:cs typeface="Arial"/>
                      </a:endParaRPr>
                    </a:p>
                  </a:txBody>
                  <a:tcPr>
                    <a:solidFill>
                      <a:schemeClr val="accent3">
                        <a:lumMod val="40000"/>
                        <a:lumOff val="60000"/>
                      </a:schemeClr>
                    </a:solidFill>
                  </a:tcPr>
                </a:tc>
                <a:tc>
                  <a:txBody>
                    <a:bodyPr/>
                    <a:lstStyle/>
                    <a:p>
                      <a:pPr marL="91440" marR="0" indent="-9144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spc="-19" dirty="0" smtClean="0">
                          <a:solidFill>
                            <a:schemeClr val="tx1"/>
                          </a:solidFill>
                          <a:latin typeface="Century Gothic" panose="020B0502020202020204" pitchFamily="34" charset="0"/>
                          <a:cs typeface="Arial"/>
                        </a:rPr>
                        <a:t>A</a:t>
                      </a:r>
                      <a:r>
                        <a:rPr lang="en-US" sz="2000" spc="4" dirty="0" smtClean="0">
                          <a:solidFill>
                            <a:schemeClr val="tx1"/>
                          </a:solidFill>
                          <a:latin typeface="Century Gothic" panose="020B0502020202020204" pitchFamily="34" charset="0"/>
                          <a:cs typeface="Arial"/>
                        </a:rPr>
                        <a:t>v</a:t>
                      </a:r>
                      <a:r>
                        <a:rPr lang="en-US" sz="2000" spc="0" dirty="0" smtClean="0">
                          <a:solidFill>
                            <a:schemeClr val="tx1"/>
                          </a:solidFill>
                          <a:latin typeface="Century Gothic" panose="020B0502020202020204" pitchFamily="34" charset="0"/>
                          <a:cs typeface="Arial"/>
                        </a:rPr>
                        <a:t>a</a:t>
                      </a:r>
                      <a:r>
                        <a:rPr lang="en-US" sz="2000" spc="4" dirty="0" smtClean="0">
                          <a:solidFill>
                            <a:schemeClr val="tx1"/>
                          </a:solidFill>
                          <a:latin typeface="Century Gothic" panose="020B0502020202020204" pitchFamily="34" charset="0"/>
                          <a:cs typeface="Arial"/>
                        </a:rPr>
                        <a:t>il</a:t>
                      </a:r>
                      <a:r>
                        <a:rPr lang="en-US" sz="2000" spc="0" dirty="0" smtClean="0">
                          <a:solidFill>
                            <a:schemeClr val="tx1"/>
                          </a:solidFill>
                          <a:latin typeface="Century Gothic" panose="020B0502020202020204" pitchFamily="34" charset="0"/>
                          <a:cs typeface="Arial"/>
                        </a:rPr>
                        <a:t>ab</a:t>
                      </a:r>
                      <a:r>
                        <a:rPr lang="en-US" sz="2000" spc="-4" dirty="0" smtClean="0">
                          <a:solidFill>
                            <a:schemeClr val="tx1"/>
                          </a:solidFill>
                          <a:latin typeface="Century Gothic" panose="020B0502020202020204" pitchFamily="34" charset="0"/>
                          <a:cs typeface="Arial"/>
                        </a:rPr>
                        <a:t>ili</a:t>
                      </a:r>
                      <a:r>
                        <a:rPr lang="en-US" sz="2000" spc="0" dirty="0" smtClean="0">
                          <a:solidFill>
                            <a:schemeClr val="tx1"/>
                          </a:solidFill>
                          <a:latin typeface="Century Gothic" panose="020B0502020202020204" pitchFamily="34" charset="0"/>
                          <a:cs typeface="Arial"/>
                        </a:rPr>
                        <a:t>ty</a:t>
                      </a:r>
                      <a:r>
                        <a:rPr lang="en-US" sz="2000" spc="-90"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of funds</a:t>
                      </a:r>
                      <a:r>
                        <a:rPr lang="en-US" sz="2000" spc="-24"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to </a:t>
                      </a:r>
                      <a:r>
                        <a:rPr lang="en-US" sz="2000" spc="4" dirty="0" smtClean="0">
                          <a:solidFill>
                            <a:schemeClr val="tx1"/>
                          </a:solidFill>
                          <a:latin typeface="Century Gothic" panose="020B0502020202020204" pitchFamily="34" charset="0"/>
                          <a:cs typeface="Arial"/>
                        </a:rPr>
                        <a:t>i</a:t>
                      </a:r>
                      <a:r>
                        <a:rPr lang="en-US" sz="2000" spc="0" dirty="0" smtClean="0">
                          <a:solidFill>
                            <a:schemeClr val="tx1"/>
                          </a:solidFill>
                          <a:latin typeface="Century Gothic" panose="020B0502020202020204" pitchFamily="34" charset="0"/>
                          <a:cs typeface="Arial"/>
                        </a:rPr>
                        <a:t>mp</a:t>
                      </a:r>
                      <a:r>
                        <a:rPr lang="en-US" sz="2000" spc="9" dirty="0" smtClean="0">
                          <a:solidFill>
                            <a:schemeClr val="tx1"/>
                          </a:solidFill>
                          <a:latin typeface="Century Gothic" panose="020B0502020202020204" pitchFamily="34" charset="0"/>
                          <a:cs typeface="Arial"/>
                        </a:rPr>
                        <a:t>l</a:t>
                      </a:r>
                      <a:r>
                        <a:rPr lang="en-US" sz="2000" spc="0" dirty="0" smtClean="0">
                          <a:solidFill>
                            <a:schemeClr val="tx1"/>
                          </a:solidFill>
                          <a:latin typeface="Century Gothic" panose="020B0502020202020204" pitchFamily="34" charset="0"/>
                          <a:cs typeface="Arial"/>
                        </a:rPr>
                        <a:t>ement train</a:t>
                      </a:r>
                      <a:r>
                        <a:rPr lang="en-US" sz="2000" spc="9" dirty="0" smtClean="0">
                          <a:solidFill>
                            <a:schemeClr val="tx1"/>
                          </a:solidFill>
                          <a:latin typeface="Century Gothic" panose="020B0502020202020204" pitchFamily="34" charset="0"/>
                          <a:cs typeface="Arial"/>
                        </a:rPr>
                        <a:t>i</a:t>
                      </a:r>
                      <a:r>
                        <a:rPr lang="en-US" sz="2000" spc="0" dirty="0" smtClean="0">
                          <a:solidFill>
                            <a:schemeClr val="tx1"/>
                          </a:solidFill>
                          <a:latin typeface="Century Gothic" panose="020B0502020202020204" pitchFamily="34" charset="0"/>
                          <a:cs typeface="Arial"/>
                        </a:rPr>
                        <a:t>ng</a:t>
                      </a:r>
                      <a:r>
                        <a:rPr lang="en-US" sz="2000" spc="-52"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p</a:t>
                      </a:r>
                      <a:r>
                        <a:rPr lang="en-US" sz="2000" spc="4" dirty="0" smtClean="0">
                          <a:solidFill>
                            <a:schemeClr val="tx1"/>
                          </a:solidFill>
                          <a:latin typeface="Century Gothic" panose="020B0502020202020204" pitchFamily="34" charset="0"/>
                          <a:cs typeface="Arial"/>
                        </a:rPr>
                        <a:t>l</a:t>
                      </a:r>
                      <a:r>
                        <a:rPr lang="en-US" sz="2000" spc="0" dirty="0" smtClean="0">
                          <a:solidFill>
                            <a:schemeClr val="tx1"/>
                          </a:solidFill>
                          <a:latin typeface="Century Gothic" panose="020B0502020202020204" pitchFamily="34" charset="0"/>
                          <a:cs typeface="Arial"/>
                        </a:rPr>
                        <a:t>an, human resour</a:t>
                      </a:r>
                      <a:r>
                        <a:rPr lang="en-US" sz="2000" spc="4" dirty="0" smtClean="0">
                          <a:solidFill>
                            <a:schemeClr val="tx1"/>
                          </a:solidFill>
                          <a:latin typeface="Century Gothic" panose="020B0502020202020204" pitchFamily="34" charset="0"/>
                          <a:cs typeface="Arial"/>
                        </a:rPr>
                        <a:t>c</a:t>
                      </a:r>
                      <a:r>
                        <a:rPr lang="en-US" sz="2000" spc="0" dirty="0" smtClean="0">
                          <a:solidFill>
                            <a:schemeClr val="tx1"/>
                          </a:solidFill>
                          <a:latin typeface="Century Gothic" panose="020B0502020202020204" pitchFamily="34" charset="0"/>
                          <a:cs typeface="Arial"/>
                        </a:rPr>
                        <a:t>e</a:t>
                      </a:r>
                      <a:r>
                        <a:rPr lang="en-US" sz="2000" spc="4" dirty="0" smtClean="0">
                          <a:solidFill>
                            <a:schemeClr val="tx1"/>
                          </a:solidFill>
                          <a:latin typeface="Century Gothic" panose="020B0502020202020204" pitchFamily="34" charset="0"/>
                          <a:cs typeface="Arial"/>
                        </a:rPr>
                        <a:t>s</a:t>
                      </a:r>
                      <a:r>
                        <a:rPr lang="en-US" sz="2000" spc="0" dirty="0" smtClean="0">
                          <a:solidFill>
                            <a:schemeClr val="tx1"/>
                          </a:solidFill>
                          <a:latin typeface="Century Gothic" panose="020B0502020202020204" pitchFamily="34" charset="0"/>
                          <a:cs typeface="Arial"/>
                        </a:rPr>
                        <a:t>, train</a:t>
                      </a:r>
                      <a:r>
                        <a:rPr lang="en-US" sz="2000" spc="9" dirty="0" smtClean="0">
                          <a:solidFill>
                            <a:schemeClr val="tx1"/>
                          </a:solidFill>
                          <a:latin typeface="Century Gothic" panose="020B0502020202020204" pitchFamily="34" charset="0"/>
                          <a:cs typeface="Arial"/>
                        </a:rPr>
                        <a:t>i</a:t>
                      </a:r>
                      <a:r>
                        <a:rPr lang="en-US" sz="2000" spc="0" dirty="0" smtClean="0">
                          <a:solidFill>
                            <a:schemeClr val="tx1"/>
                          </a:solidFill>
                          <a:latin typeface="Century Gothic" panose="020B0502020202020204" pitchFamily="34" charset="0"/>
                          <a:cs typeface="Arial"/>
                        </a:rPr>
                        <a:t>ng </a:t>
                      </a:r>
                      <a:r>
                        <a:rPr lang="en-US" sz="2000" spc="4" dirty="0" smtClean="0">
                          <a:solidFill>
                            <a:schemeClr val="tx1"/>
                          </a:solidFill>
                          <a:latin typeface="Century Gothic" panose="020B0502020202020204" pitchFamily="34" charset="0"/>
                          <a:cs typeface="Arial"/>
                        </a:rPr>
                        <a:t>c</a:t>
                      </a:r>
                      <a:r>
                        <a:rPr lang="en-US" sz="2000" spc="0" dirty="0" smtClean="0">
                          <a:solidFill>
                            <a:schemeClr val="tx1"/>
                          </a:solidFill>
                          <a:latin typeface="Century Gothic" panose="020B0502020202020204" pitchFamily="34" charset="0"/>
                          <a:cs typeface="Arial"/>
                        </a:rPr>
                        <a:t>ur</a:t>
                      </a:r>
                      <a:r>
                        <a:rPr lang="en-US" sz="2000" spc="-4" dirty="0" smtClean="0">
                          <a:solidFill>
                            <a:schemeClr val="tx1"/>
                          </a:solidFill>
                          <a:latin typeface="Century Gothic" panose="020B0502020202020204" pitchFamily="34" charset="0"/>
                          <a:cs typeface="Arial"/>
                        </a:rPr>
                        <a:t>r</a:t>
                      </a:r>
                      <a:r>
                        <a:rPr lang="en-US" sz="2000" spc="4" dirty="0" smtClean="0">
                          <a:solidFill>
                            <a:schemeClr val="tx1"/>
                          </a:solidFill>
                          <a:latin typeface="Century Gothic" panose="020B0502020202020204" pitchFamily="34" charset="0"/>
                          <a:cs typeface="Arial"/>
                        </a:rPr>
                        <a:t>ic</a:t>
                      </a:r>
                      <a:r>
                        <a:rPr lang="en-US" sz="2000" spc="0" dirty="0" smtClean="0">
                          <a:solidFill>
                            <a:schemeClr val="tx1"/>
                          </a:solidFill>
                          <a:latin typeface="Century Gothic" panose="020B0502020202020204" pitchFamily="34" charset="0"/>
                          <a:cs typeface="Arial"/>
                        </a:rPr>
                        <a:t>u</a:t>
                      </a:r>
                      <a:r>
                        <a:rPr lang="en-US" sz="2000" spc="4" dirty="0" smtClean="0">
                          <a:solidFill>
                            <a:schemeClr val="tx1"/>
                          </a:solidFill>
                          <a:latin typeface="Century Gothic" panose="020B0502020202020204" pitchFamily="34" charset="0"/>
                          <a:cs typeface="Arial"/>
                        </a:rPr>
                        <a:t>l</a:t>
                      </a:r>
                      <a:r>
                        <a:rPr lang="en-US" sz="2000" spc="0" dirty="0" smtClean="0">
                          <a:solidFill>
                            <a:schemeClr val="tx1"/>
                          </a:solidFill>
                          <a:latin typeface="Century Gothic" panose="020B0502020202020204" pitchFamily="34" charset="0"/>
                          <a:cs typeface="Arial"/>
                        </a:rPr>
                        <a:t>um,</a:t>
                      </a:r>
                      <a:r>
                        <a:rPr lang="en-US" sz="2000" spc="-63"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and </a:t>
                      </a:r>
                      <a:r>
                        <a:rPr lang="en-US" sz="2000" spc="4" dirty="0" smtClean="0">
                          <a:solidFill>
                            <a:schemeClr val="tx1"/>
                          </a:solidFill>
                          <a:latin typeface="Century Gothic" panose="020B0502020202020204" pitchFamily="34" charset="0"/>
                          <a:cs typeface="Arial"/>
                        </a:rPr>
                        <a:t>s</a:t>
                      </a:r>
                      <a:r>
                        <a:rPr lang="en-US" sz="2000" spc="0" dirty="0" smtClean="0">
                          <a:solidFill>
                            <a:schemeClr val="tx1"/>
                          </a:solidFill>
                          <a:latin typeface="Century Gothic" panose="020B0502020202020204" pitchFamily="34" charset="0"/>
                          <a:cs typeface="Arial"/>
                        </a:rPr>
                        <a:t>upp</a:t>
                      </a:r>
                      <a:r>
                        <a:rPr lang="en-US" sz="2000" spc="4" dirty="0" smtClean="0">
                          <a:solidFill>
                            <a:schemeClr val="tx1"/>
                          </a:solidFill>
                          <a:latin typeface="Century Gothic" panose="020B0502020202020204" pitchFamily="34" charset="0"/>
                          <a:cs typeface="Arial"/>
                        </a:rPr>
                        <a:t>li</a:t>
                      </a:r>
                      <a:r>
                        <a:rPr lang="en-US" sz="2000" spc="0" dirty="0" smtClean="0">
                          <a:solidFill>
                            <a:schemeClr val="tx1"/>
                          </a:solidFill>
                          <a:latin typeface="Century Gothic" panose="020B0502020202020204" pitchFamily="34" charset="0"/>
                          <a:cs typeface="Arial"/>
                        </a:rPr>
                        <a:t>es</a:t>
                      </a:r>
                      <a:r>
                        <a:rPr lang="en-US" sz="2000" spc="-78"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to</a:t>
                      </a:r>
                      <a:r>
                        <a:rPr lang="en-US" sz="2000" spc="-3"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train </a:t>
                      </a:r>
                      <a:r>
                        <a:rPr lang="en-US" sz="2000" spc="4" dirty="0" smtClean="0">
                          <a:solidFill>
                            <a:schemeClr val="tx1"/>
                          </a:solidFill>
                          <a:latin typeface="Century Gothic" panose="020B0502020202020204" pitchFamily="34" charset="0"/>
                          <a:cs typeface="Arial"/>
                        </a:rPr>
                        <a:t>s</a:t>
                      </a:r>
                      <a:r>
                        <a:rPr lang="en-US" sz="2000" spc="0" dirty="0" smtClean="0">
                          <a:solidFill>
                            <a:schemeClr val="tx1"/>
                          </a:solidFill>
                          <a:latin typeface="Century Gothic" panose="020B0502020202020204" pitchFamily="34" charset="0"/>
                          <a:cs typeface="Arial"/>
                        </a:rPr>
                        <a:t>ta</a:t>
                      </a:r>
                      <a:r>
                        <a:rPr lang="en-US" sz="2000" spc="-19" dirty="0" smtClean="0">
                          <a:solidFill>
                            <a:schemeClr val="tx1"/>
                          </a:solidFill>
                          <a:latin typeface="Century Gothic" panose="020B0502020202020204" pitchFamily="34" charset="0"/>
                          <a:cs typeface="Arial"/>
                        </a:rPr>
                        <a:t>f</a:t>
                      </a:r>
                      <a:r>
                        <a:rPr lang="en-US" sz="2000" spc="0" dirty="0" smtClean="0">
                          <a:solidFill>
                            <a:schemeClr val="tx1"/>
                          </a:solidFill>
                          <a:latin typeface="Century Gothic" panose="020B0502020202020204" pitchFamily="34" charset="0"/>
                          <a:cs typeface="Arial"/>
                        </a:rPr>
                        <a:t>f</a:t>
                      </a:r>
                      <a:r>
                        <a:rPr lang="en-US" sz="2000" spc="-15"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on</a:t>
                      </a:r>
                      <a:r>
                        <a:rPr lang="en-US" sz="2000" spc="-7"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data qua</a:t>
                      </a:r>
                      <a:r>
                        <a:rPr lang="en-US" sz="2000" spc="4" dirty="0" smtClean="0">
                          <a:solidFill>
                            <a:schemeClr val="tx1"/>
                          </a:solidFill>
                          <a:latin typeface="Century Gothic" panose="020B0502020202020204" pitchFamily="34" charset="0"/>
                          <a:cs typeface="Arial"/>
                        </a:rPr>
                        <a:t>li</a:t>
                      </a:r>
                      <a:r>
                        <a:rPr lang="en-US" sz="2000" spc="0" dirty="0" smtClean="0">
                          <a:solidFill>
                            <a:schemeClr val="tx1"/>
                          </a:solidFill>
                          <a:latin typeface="Century Gothic" panose="020B0502020202020204" pitchFamily="34" charset="0"/>
                          <a:cs typeface="Arial"/>
                        </a:rPr>
                        <a:t>ty</a:t>
                      </a:r>
                      <a:endParaRPr lang="en-US" sz="2000" dirty="0" smtClean="0">
                        <a:solidFill>
                          <a:schemeClr val="tx1"/>
                        </a:solidFill>
                        <a:latin typeface="Century Gothic" panose="020B0502020202020204" pitchFamily="34" charset="0"/>
                        <a:cs typeface="Arial"/>
                      </a:endParaRPr>
                    </a:p>
                    <a:p>
                      <a:endParaRPr lang="en-US" sz="2000" dirty="0">
                        <a:solidFill>
                          <a:schemeClr val="tx1"/>
                        </a:solidFill>
                        <a:latin typeface="Century Gothic" panose="020B0502020202020204" pitchFamily="34" charset="0"/>
                      </a:endParaRPr>
                    </a:p>
                  </a:txBody>
                  <a:tcPr>
                    <a:solidFill>
                      <a:schemeClr val="accent3">
                        <a:lumMod val="40000"/>
                        <a:lumOff val="60000"/>
                      </a:schemeClr>
                    </a:solidFill>
                  </a:tcPr>
                </a:tc>
                <a:tc>
                  <a:txBody>
                    <a:bodyPr/>
                    <a:lstStyle/>
                    <a:p>
                      <a:pPr marL="91440" indent="-91440">
                        <a:buFont typeface="Arial" panose="020B0604020202020204" pitchFamily="34" charset="0"/>
                        <a:buChar char="•"/>
                      </a:pPr>
                      <a:r>
                        <a:rPr lang="en-US" sz="2000" spc="-19" dirty="0" smtClean="0">
                          <a:solidFill>
                            <a:schemeClr val="tx1"/>
                          </a:solidFill>
                          <a:latin typeface="Century Gothic" panose="020B0502020202020204" pitchFamily="34" charset="0"/>
                          <a:ea typeface="+mn-ea"/>
                          <a:cs typeface="Arial"/>
                        </a:rPr>
                        <a:t>Donors</a:t>
                      </a:r>
                      <a:endParaRPr lang="en-US" sz="2000" spc="-19" dirty="0">
                        <a:solidFill>
                          <a:schemeClr val="tx1"/>
                        </a:solidFill>
                        <a:latin typeface="Century Gothic" panose="020B0502020202020204" pitchFamily="34" charset="0"/>
                        <a:ea typeface="+mn-ea"/>
                        <a:cs typeface="Arial"/>
                      </a:endParaRPr>
                    </a:p>
                  </a:txBody>
                  <a:tcPr>
                    <a:solidFill>
                      <a:schemeClr val="accent3">
                        <a:lumMod val="40000"/>
                        <a:lumOff val="60000"/>
                      </a:schemeClr>
                    </a:solidFill>
                  </a:tcPr>
                </a:tc>
                <a:tc>
                  <a:txBody>
                    <a:bodyPr/>
                    <a:lstStyle/>
                    <a:p>
                      <a:pPr marL="91440" indent="-91440">
                        <a:lnSpc>
                          <a:spcPct val="95825"/>
                        </a:lnSpc>
                        <a:spcBef>
                          <a:spcPts val="420"/>
                        </a:spcBef>
                        <a:buFont typeface="Arial" panose="020B0604020202020204" pitchFamily="34" charset="0"/>
                        <a:buChar char="•"/>
                      </a:pPr>
                      <a:r>
                        <a:rPr lang="en-US" sz="2000" spc="0" dirty="0" smtClean="0">
                          <a:solidFill>
                            <a:schemeClr val="tx1"/>
                          </a:solidFill>
                          <a:latin typeface="Century Gothic" panose="020B0502020202020204" pitchFamily="34" charset="0"/>
                          <a:cs typeface="Arial"/>
                        </a:rPr>
                        <a:t>Bu</a:t>
                      </a:r>
                      <a:r>
                        <a:rPr lang="en-US" sz="2000" spc="9" dirty="0" smtClean="0">
                          <a:solidFill>
                            <a:schemeClr val="tx1"/>
                          </a:solidFill>
                          <a:latin typeface="Century Gothic" panose="020B0502020202020204" pitchFamily="34" charset="0"/>
                          <a:cs typeface="Arial"/>
                        </a:rPr>
                        <a:t>i</a:t>
                      </a:r>
                      <a:r>
                        <a:rPr lang="en-US" sz="2000" spc="4" dirty="0" smtClean="0">
                          <a:solidFill>
                            <a:schemeClr val="tx1"/>
                          </a:solidFill>
                          <a:latin typeface="Century Gothic" panose="020B0502020202020204" pitchFamily="34" charset="0"/>
                          <a:cs typeface="Arial"/>
                        </a:rPr>
                        <a:t>l</a:t>
                      </a:r>
                      <a:r>
                        <a:rPr lang="en-US" sz="2000" spc="0" dirty="0" smtClean="0">
                          <a:solidFill>
                            <a:schemeClr val="tx1"/>
                          </a:solidFill>
                          <a:latin typeface="Century Gothic" panose="020B0502020202020204" pitchFamily="34" charset="0"/>
                          <a:cs typeface="Arial"/>
                        </a:rPr>
                        <a:t>d</a:t>
                      </a:r>
                      <a:r>
                        <a:rPr lang="en-US" sz="2000" spc="-55"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a</a:t>
                      </a:r>
                      <a:r>
                        <a:rPr lang="en-US" sz="2000" spc="4" dirty="0" smtClean="0">
                          <a:solidFill>
                            <a:schemeClr val="tx1"/>
                          </a:solidFill>
                          <a:latin typeface="Century Gothic" panose="020B0502020202020204" pitchFamily="34" charset="0"/>
                          <a:cs typeface="Arial"/>
                        </a:rPr>
                        <a:t>lli</a:t>
                      </a:r>
                      <a:r>
                        <a:rPr lang="en-US" sz="2000" spc="0" dirty="0" smtClean="0">
                          <a:solidFill>
                            <a:schemeClr val="tx1"/>
                          </a:solidFill>
                          <a:latin typeface="Century Gothic" panose="020B0502020202020204" pitchFamily="34" charset="0"/>
                          <a:cs typeface="Arial"/>
                        </a:rPr>
                        <a:t>an</a:t>
                      </a:r>
                      <a:r>
                        <a:rPr lang="en-US" sz="2000" spc="4" dirty="0" smtClean="0">
                          <a:solidFill>
                            <a:schemeClr val="tx1"/>
                          </a:solidFill>
                          <a:latin typeface="Century Gothic" panose="020B0502020202020204" pitchFamily="34" charset="0"/>
                          <a:cs typeface="Arial"/>
                        </a:rPr>
                        <a:t>c</a:t>
                      </a:r>
                      <a:r>
                        <a:rPr lang="en-US" sz="2000" spc="0" dirty="0" smtClean="0">
                          <a:solidFill>
                            <a:schemeClr val="tx1"/>
                          </a:solidFill>
                          <a:latin typeface="Century Gothic" panose="020B0502020202020204" pitchFamily="34" charset="0"/>
                          <a:cs typeface="Arial"/>
                        </a:rPr>
                        <a:t>e</a:t>
                      </a:r>
                      <a:r>
                        <a:rPr lang="en-US" sz="2000" spc="-74" dirty="0" smtClean="0">
                          <a:solidFill>
                            <a:schemeClr val="tx1"/>
                          </a:solidFill>
                          <a:latin typeface="Century Gothic" panose="020B0502020202020204" pitchFamily="34" charset="0"/>
                          <a:cs typeface="Arial"/>
                        </a:rPr>
                        <a:t> </a:t>
                      </a:r>
                      <a:r>
                        <a:rPr lang="en-US" sz="2000" spc="-14" dirty="0" smtClean="0">
                          <a:solidFill>
                            <a:schemeClr val="tx1"/>
                          </a:solidFill>
                          <a:latin typeface="Century Gothic" panose="020B0502020202020204" pitchFamily="34" charset="0"/>
                          <a:cs typeface="Arial"/>
                        </a:rPr>
                        <a:t>w</a:t>
                      </a:r>
                      <a:r>
                        <a:rPr lang="en-US" sz="2000" spc="4" dirty="0" smtClean="0">
                          <a:solidFill>
                            <a:schemeClr val="tx1"/>
                          </a:solidFill>
                          <a:latin typeface="Century Gothic" panose="020B0502020202020204" pitchFamily="34" charset="0"/>
                          <a:cs typeface="Arial"/>
                        </a:rPr>
                        <a:t>i</a:t>
                      </a:r>
                      <a:r>
                        <a:rPr lang="en-US" sz="2000" spc="0" dirty="0" smtClean="0">
                          <a:solidFill>
                            <a:schemeClr val="tx1"/>
                          </a:solidFill>
                          <a:latin typeface="Century Gothic" panose="020B0502020202020204" pitchFamily="34" charset="0"/>
                          <a:cs typeface="Arial"/>
                        </a:rPr>
                        <a:t>thin the</a:t>
                      </a:r>
                      <a:r>
                        <a:rPr lang="en-US" sz="2000" spc="0" baseline="0"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M</a:t>
                      </a:r>
                      <a:r>
                        <a:rPr lang="en-US" sz="2000" spc="-4" dirty="0" smtClean="0">
                          <a:solidFill>
                            <a:schemeClr val="tx1"/>
                          </a:solidFill>
                          <a:latin typeface="Century Gothic" panose="020B0502020202020204" pitchFamily="34" charset="0"/>
                          <a:cs typeface="Arial"/>
                        </a:rPr>
                        <a:t>O</a:t>
                      </a:r>
                      <a:r>
                        <a:rPr lang="en-US" sz="2000" spc="0" dirty="0" smtClean="0">
                          <a:solidFill>
                            <a:schemeClr val="tx1"/>
                          </a:solidFill>
                          <a:latin typeface="Century Gothic" panose="020B0502020202020204" pitchFamily="34" charset="0"/>
                          <a:cs typeface="Arial"/>
                        </a:rPr>
                        <a:t>H</a:t>
                      </a:r>
                    </a:p>
                    <a:p>
                      <a:pPr marL="91440" indent="-91440">
                        <a:lnSpc>
                          <a:spcPct val="95825"/>
                        </a:lnSpc>
                        <a:spcBef>
                          <a:spcPts val="420"/>
                        </a:spcBef>
                        <a:buFont typeface="Arial" panose="020B0604020202020204" pitchFamily="34" charset="0"/>
                        <a:buChar char="•"/>
                      </a:pPr>
                      <a:r>
                        <a:rPr lang="en-US" sz="2000" spc="0" dirty="0" smtClean="0">
                          <a:solidFill>
                            <a:schemeClr val="tx1"/>
                          </a:solidFill>
                          <a:latin typeface="Century Gothic" panose="020B0502020202020204" pitchFamily="34" charset="0"/>
                          <a:cs typeface="Arial"/>
                        </a:rPr>
                        <a:t>Bu</a:t>
                      </a:r>
                      <a:r>
                        <a:rPr lang="en-US" sz="2000" spc="9" dirty="0" smtClean="0">
                          <a:solidFill>
                            <a:schemeClr val="tx1"/>
                          </a:solidFill>
                          <a:latin typeface="Century Gothic" panose="020B0502020202020204" pitchFamily="34" charset="0"/>
                          <a:cs typeface="Arial"/>
                        </a:rPr>
                        <a:t>i</a:t>
                      </a:r>
                      <a:r>
                        <a:rPr lang="en-US" sz="2000" spc="4" dirty="0" smtClean="0">
                          <a:solidFill>
                            <a:schemeClr val="tx1"/>
                          </a:solidFill>
                          <a:latin typeface="Century Gothic" panose="020B0502020202020204" pitchFamily="34" charset="0"/>
                          <a:cs typeface="Arial"/>
                        </a:rPr>
                        <a:t>l</a:t>
                      </a:r>
                      <a:r>
                        <a:rPr lang="en-US" sz="2000" spc="0" dirty="0" smtClean="0">
                          <a:solidFill>
                            <a:schemeClr val="tx1"/>
                          </a:solidFill>
                          <a:latin typeface="Century Gothic" panose="020B0502020202020204" pitchFamily="34" charset="0"/>
                          <a:cs typeface="Arial"/>
                        </a:rPr>
                        <a:t>d</a:t>
                      </a:r>
                      <a:r>
                        <a:rPr lang="en-US" sz="2000" spc="-55" baseline="0" dirty="0" smtClean="0">
                          <a:solidFill>
                            <a:schemeClr val="tx1"/>
                          </a:solidFill>
                          <a:latin typeface="Century Gothic" panose="020B0502020202020204" pitchFamily="34" charset="0"/>
                          <a:cs typeface="Arial"/>
                        </a:rPr>
                        <a:t> </a:t>
                      </a:r>
                      <a:r>
                        <a:rPr lang="en-US" sz="2000" spc="0" dirty="0" smtClean="0">
                          <a:solidFill>
                            <a:schemeClr val="tx1"/>
                          </a:solidFill>
                          <a:latin typeface="Century Gothic" panose="020B0502020202020204" pitchFamily="34" charset="0"/>
                          <a:cs typeface="Arial"/>
                        </a:rPr>
                        <a:t>a</a:t>
                      </a:r>
                      <a:r>
                        <a:rPr lang="en-US" sz="2000" spc="4" dirty="0" smtClean="0">
                          <a:solidFill>
                            <a:schemeClr val="tx1"/>
                          </a:solidFill>
                          <a:latin typeface="Century Gothic" panose="020B0502020202020204" pitchFamily="34" charset="0"/>
                          <a:cs typeface="Arial"/>
                        </a:rPr>
                        <a:t>lli</a:t>
                      </a:r>
                      <a:r>
                        <a:rPr lang="en-US" sz="2000" spc="0" dirty="0" smtClean="0">
                          <a:solidFill>
                            <a:schemeClr val="tx1"/>
                          </a:solidFill>
                          <a:latin typeface="Century Gothic" panose="020B0502020202020204" pitchFamily="34" charset="0"/>
                          <a:cs typeface="Arial"/>
                        </a:rPr>
                        <a:t>an</a:t>
                      </a:r>
                      <a:r>
                        <a:rPr lang="en-US" sz="2000" spc="4" dirty="0" smtClean="0">
                          <a:solidFill>
                            <a:schemeClr val="tx1"/>
                          </a:solidFill>
                          <a:latin typeface="Century Gothic" panose="020B0502020202020204" pitchFamily="34" charset="0"/>
                          <a:cs typeface="Arial"/>
                        </a:rPr>
                        <a:t>c</a:t>
                      </a:r>
                      <a:r>
                        <a:rPr lang="en-US" sz="2000" spc="0" dirty="0" smtClean="0">
                          <a:solidFill>
                            <a:schemeClr val="tx1"/>
                          </a:solidFill>
                          <a:latin typeface="Century Gothic" panose="020B0502020202020204" pitchFamily="34" charset="0"/>
                          <a:cs typeface="Arial"/>
                        </a:rPr>
                        <a:t>e</a:t>
                      </a:r>
                      <a:r>
                        <a:rPr lang="en-US" sz="2000" spc="-74" dirty="0" smtClean="0">
                          <a:solidFill>
                            <a:schemeClr val="tx1"/>
                          </a:solidFill>
                          <a:latin typeface="Century Gothic" panose="020B0502020202020204" pitchFamily="34" charset="0"/>
                          <a:cs typeface="Arial"/>
                        </a:rPr>
                        <a:t> </a:t>
                      </a:r>
                      <a:r>
                        <a:rPr lang="en-US" sz="2000" spc="-14" dirty="0" smtClean="0">
                          <a:solidFill>
                            <a:schemeClr val="tx1"/>
                          </a:solidFill>
                          <a:latin typeface="Century Gothic" panose="020B0502020202020204" pitchFamily="34" charset="0"/>
                          <a:cs typeface="Arial"/>
                        </a:rPr>
                        <a:t>w</a:t>
                      </a:r>
                      <a:r>
                        <a:rPr lang="en-US" sz="2000" spc="4" dirty="0" smtClean="0">
                          <a:solidFill>
                            <a:schemeClr val="tx1"/>
                          </a:solidFill>
                          <a:latin typeface="Century Gothic" panose="020B0502020202020204" pitchFamily="34" charset="0"/>
                          <a:cs typeface="Arial"/>
                        </a:rPr>
                        <a:t>i</a:t>
                      </a:r>
                      <a:r>
                        <a:rPr lang="en-US" sz="2000" spc="0" dirty="0" smtClean="0">
                          <a:solidFill>
                            <a:schemeClr val="tx1"/>
                          </a:solidFill>
                          <a:latin typeface="Century Gothic" panose="020B0502020202020204" pitchFamily="34" charset="0"/>
                          <a:cs typeface="Arial"/>
                        </a:rPr>
                        <a:t>th a train</a:t>
                      </a:r>
                      <a:r>
                        <a:rPr lang="en-US" sz="2000" spc="9" dirty="0" smtClean="0">
                          <a:solidFill>
                            <a:schemeClr val="tx1"/>
                          </a:solidFill>
                          <a:latin typeface="Century Gothic" panose="020B0502020202020204" pitchFamily="34" charset="0"/>
                          <a:cs typeface="Arial"/>
                        </a:rPr>
                        <a:t>i</a:t>
                      </a:r>
                      <a:r>
                        <a:rPr lang="en-US" sz="2000" spc="0" dirty="0" smtClean="0">
                          <a:solidFill>
                            <a:schemeClr val="tx1"/>
                          </a:solidFill>
                          <a:latin typeface="Century Gothic" panose="020B0502020202020204" pitchFamily="34" charset="0"/>
                          <a:cs typeface="Arial"/>
                        </a:rPr>
                        <a:t>ng</a:t>
                      </a:r>
                      <a:r>
                        <a:rPr lang="en-US" sz="2000" spc="-47" dirty="0" smtClean="0">
                          <a:solidFill>
                            <a:schemeClr val="tx1"/>
                          </a:solidFill>
                          <a:latin typeface="Century Gothic" panose="020B0502020202020204" pitchFamily="34" charset="0"/>
                          <a:cs typeface="Arial"/>
                        </a:rPr>
                        <a:t> </a:t>
                      </a:r>
                      <a:r>
                        <a:rPr lang="en-US" sz="2000" spc="4" dirty="0" smtClean="0">
                          <a:solidFill>
                            <a:schemeClr val="tx1"/>
                          </a:solidFill>
                          <a:latin typeface="Century Gothic" panose="020B0502020202020204" pitchFamily="34" charset="0"/>
                          <a:cs typeface="Arial"/>
                        </a:rPr>
                        <a:t>i</a:t>
                      </a:r>
                      <a:r>
                        <a:rPr lang="en-US" sz="2000" spc="0" dirty="0" smtClean="0">
                          <a:solidFill>
                            <a:schemeClr val="tx1"/>
                          </a:solidFill>
                          <a:latin typeface="Century Gothic" panose="020B0502020202020204" pitchFamily="34" charset="0"/>
                          <a:cs typeface="Arial"/>
                        </a:rPr>
                        <a:t>n</a:t>
                      </a:r>
                      <a:r>
                        <a:rPr lang="en-US" sz="2000" spc="4" dirty="0" smtClean="0">
                          <a:solidFill>
                            <a:schemeClr val="tx1"/>
                          </a:solidFill>
                          <a:latin typeface="Century Gothic" panose="020B0502020202020204" pitchFamily="34" charset="0"/>
                          <a:cs typeface="Arial"/>
                        </a:rPr>
                        <a:t>s</a:t>
                      </a:r>
                      <a:r>
                        <a:rPr lang="en-US" sz="2000" spc="0" dirty="0" smtClean="0">
                          <a:solidFill>
                            <a:schemeClr val="tx1"/>
                          </a:solidFill>
                          <a:latin typeface="Century Gothic" panose="020B0502020202020204" pitchFamily="34" charset="0"/>
                          <a:cs typeface="Arial"/>
                        </a:rPr>
                        <a:t>t</a:t>
                      </a:r>
                      <a:r>
                        <a:rPr lang="en-US" sz="2000" spc="4" dirty="0" smtClean="0">
                          <a:solidFill>
                            <a:schemeClr val="tx1"/>
                          </a:solidFill>
                          <a:latin typeface="Century Gothic" panose="020B0502020202020204" pitchFamily="34" charset="0"/>
                          <a:cs typeface="Arial"/>
                        </a:rPr>
                        <a:t>i</a:t>
                      </a:r>
                      <a:r>
                        <a:rPr lang="en-US" sz="2000" spc="0" dirty="0" smtClean="0">
                          <a:solidFill>
                            <a:schemeClr val="tx1"/>
                          </a:solidFill>
                          <a:latin typeface="Century Gothic" panose="020B0502020202020204" pitchFamily="34" charset="0"/>
                          <a:cs typeface="Arial"/>
                        </a:rPr>
                        <a:t>tute</a:t>
                      </a:r>
                    </a:p>
                    <a:p>
                      <a:pPr marL="91440" indent="-91440">
                        <a:lnSpc>
                          <a:spcPct val="95825"/>
                        </a:lnSpc>
                        <a:spcBef>
                          <a:spcPts val="420"/>
                        </a:spcBef>
                        <a:buFont typeface="Arial" panose="020B0604020202020204" pitchFamily="34" charset="0"/>
                        <a:buChar char="•"/>
                      </a:pPr>
                      <a:r>
                        <a:rPr lang="en-US" sz="2000" spc="0" dirty="0" smtClean="0">
                          <a:solidFill>
                            <a:schemeClr val="tx1"/>
                          </a:solidFill>
                          <a:latin typeface="Century Gothic" panose="020B0502020202020204" pitchFamily="34" charset="0"/>
                          <a:cs typeface="Arial"/>
                        </a:rPr>
                        <a:t>Net</a:t>
                      </a:r>
                      <a:r>
                        <a:rPr lang="en-US" sz="2000" spc="-9" dirty="0" smtClean="0">
                          <a:solidFill>
                            <a:schemeClr val="tx1"/>
                          </a:solidFill>
                          <a:latin typeface="Century Gothic" panose="020B0502020202020204" pitchFamily="34" charset="0"/>
                          <a:cs typeface="Arial"/>
                        </a:rPr>
                        <a:t>w</a:t>
                      </a:r>
                      <a:r>
                        <a:rPr lang="en-US" sz="2000" spc="0" dirty="0" smtClean="0">
                          <a:solidFill>
                            <a:schemeClr val="tx1"/>
                          </a:solidFill>
                          <a:latin typeface="Century Gothic" panose="020B0502020202020204" pitchFamily="34" charset="0"/>
                          <a:cs typeface="Arial"/>
                        </a:rPr>
                        <a:t>ork</a:t>
                      </a:r>
                      <a:r>
                        <a:rPr lang="en-US" sz="2000" spc="-70" dirty="0" smtClean="0">
                          <a:solidFill>
                            <a:schemeClr val="tx1"/>
                          </a:solidFill>
                          <a:latin typeface="Century Gothic" panose="020B0502020202020204" pitchFamily="34" charset="0"/>
                          <a:cs typeface="Arial"/>
                        </a:rPr>
                        <a:t> </a:t>
                      </a:r>
                      <a:r>
                        <a:rPr lang="en-US" sz="2000" spc="-14" dirty="0" smtClean="0">
                          <a:solidFill>
                            <a:schemeClr val="tx1"/>
                          </a:solidFill>
                          <a:latin typeface="Century Gothic" panose="020B0502020202020204" pitchFamily="34" charset="0"/>
                          <a:cs typeface="Arial"/>
                        </a:rPr>
                        <a:t>w</a:t>
                      </a:r>
                      <a:r>
                        <a:rPr lang="en-US" sz="2000" spc="4" dirty="0" smtClean="0">
                          <a:solidFill>
                            <a:schemeClr val="tx1"/>
                          </a:solidFill>
                          <a:latin typeface="Century Gothic" panose="020B0502020202020204" pitchFamily="34" charset="0"/>
                          <a:cs typeface="Arial"/>
                        </a:rPr>
                        <a:t>i</a:t>
                      </a:r>
                      <a:r>
                        <a:rPr lang="en-US" sz="2000" spc="0" dirty="0" smtClean="0">
                          <a:solidFill>
                            <a:schemeClr val="tx1"/>
                          </a:solidFill>
                          <a:latin typeface="Century Gothic" panose="020B0502020202020204" pitchFamily="34" charset="0"/>
                          <a:cs typeface="Arial"/>
                        </a:rPr>
                        <a:t>th donors</a:t>
                      </a:r>
                      <a:endParaRPr lang="en-US" sz="2000" dirty="0" smtClean="0">
                        <a:solidFill>
                          <a:schemeClr val="tx1"/>
                        </a:solidFill>
                        <a:latin typeface="Century Gothic" panose="020B0502020202020204" pitchFamily="34" charset="0"/>
                        <a:cs typeface="Arial"/>
                      </a:endParaRPr>
                    </a:p>
                    <a:p>
                      <a:endParaRPr lang="en-US" sz="2000" dirty="0">
                        <a:solidFill>
                          <a:schemeClr val="tx1"/>
                        </a:solidFill>
                        <a:latin typeface="Century Gothic" panose="020B0502020202020204" pitchFamily="34" charset="0"/>
                      </a:endParaRPr>
                    </a:p>
                  </a:txBody>
                  <a:tcPr>
                    <a:solidFill>
                      <a:schemeClr val="accent3">
                        <a:lumMod val="40000"/>
                        <a:lumOff val="60000"/>
                      </a:schemeClr>
                    </a:solidFill>
                  </a:tcPr>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2"/>
          </p:nvPr>
        </p:nvSpPr>
        <p:spPr/>
        <p:txBody>
          <a:bodyPr/>
          <a:lstStyle/>
          <a:p>
            <a:pPr>
              <a:defRPr/>
            </a:pPr>
            <a:fld id="{6A42A859-FFF7-8F4C-9868-D65E2DF18CCA}" type="slidenum">
              <a:rPr lang="en-US" altLang="en-US" smtClean="0"/>
              <a:pPr>
                <a:defRPr/>
              </a:pPr>
              <a:t>20</a:t>
            </a:fld>
            <a:endParaRPr lang="en-US" altLang="en-US"/>
          </a:p>
        </p:txBody>
      </p:sp>
    </p:spTree>
    <p:extLst>
      <p:ext uri="{BB962C8B-B14F-4D97-AF65-F5344CB8AC3E}">
        <p14:creationId xmlns:p14="http://schemas.microsoft.com/office/powerpoint/2010/main" val="1816814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RHIS Implementation</a:t>
            </a:r>
            <a:endParaRPr lang="en-US" dirty="0"/>
          </a:p>
        </p:txBody>
      </p:sp>
      <p:sp>
        <p:nvSpPr>
          <p:cNvPr id="3" name="Content Placeholder 2"/>
          <p:cNvSpPr>
            <a:spLocks noGrp="1"/>
          </p:cNvSpPr>
          <p:nvPr>
            <p:ph idx="1"/>
          </p:nvPr>
        </p:nvSpPr>
        <p:spPr/>
        <p:txBody>
          <a:bodyPr/>
          <a:lstStyle/>
          <a:p>
            <a:pPr marL="0" indent="0" eaLnBrk="1" fontAlgn="auto" hangingPunct="1">
              <a:spcAft>
                <a:spcPts val="0"/>
              </a:spcAft>
              <a:buFont typeface="Arial" panose="020B0604020202020204" pitchFamily="34" charset="0"/>
              <a:buNone/>
              <a:defRPr/>
            </a:pPr>
            <a:r>
              <a:rPr lang="en-US" dirty="0"/>
              <a:t>Will depend on types of planned and approved interventions such </a:t>
            </a:r>
            <a:r>
              <a:rPr lang="en-US" dirty="0" smtClean="0"/>
              <a:t>as: </a:t>
            </a:r>
            <a:endParaRPr lang="en-US" dirty="0"/>
          </a:p>
          <a:p>
            <a:pPr lvl="1" eaLnBrk="1" fontAlgn="auto" hangingPunct="1">
              <a:spcAft>
                <a:spcPts val="0"/>
              </a:spcAft>
              <a:buFont typeface="Arial" panose="020B0604020202020204" pitchFamily="34" charset="0"/>
              <a:buChar char="•"/>
              <a:defRPr/>
            </a:pPr>
            <a:r>
              <a:rPr lang="en-US" dirty="0"/>
              <a:t>Hiring dedicated and highly skilled staff</a:t>
            </a:r>
          </a:p>
          <a:p>
            <a:pPr lvl="1" eaLnBrk="1" fontAlgn="auto" hangingPunct="1">
              <a:spcAft>
                <a:spcPts val="0"/>
              </a:spcAft>
              <a:buFont typeface="Arial" panose="020B0604020202020204" pitchFamily="34" charset="0"/>
              <a:buChar char="•"/>
              <a:defRPr/>
            </a:pPr>
            <a:r>
              <a:rPr lang="en-US" dirty="0" smtClean="0"/>
              <a:t>Developing/adapting </a:t>
            </a:r>
            <a:r>
              <a:rPr lang="en-US" dirty="0"/>
              <a:t>or </a:t>
            </a:r>
            <a:r>
              <a:rPr lang="en-US" dirty="0" smtClean="0"/>
              <a:t>using appropriate </a:t>
            </a:r>
            <a:r>
              <a:rPr lang="en-US" dirty="0"/>
              <a:t>HMIS tools to bring changes</a:t>
            </a:r>
          </a:p>
          <a:p>
            <a:pPr lvl="1" eaLnBrk="1" fontAlgn="auto" hangingPunct="1">
              <a:spcAft>
                <a:spcPts val="0"/>
              </a:spcAft>
              <a:buFont typeface="Arial" panose="020B0604020202020204" pitchFamily="34" charset="0"/>
              <a:buChar char="•"/>
              <a:defRPr/>
            </a:pPr>
            <a:r>
              <a:rPr lang="en-US" dirty="0"/>
              <a:t>Applying </a:t>
            </a:r>
            <a:r>
              <a:rPr lang="en-US" dirty="0" smtClean="0"/>
              <a:t>sound </a:t>
            </a:r>
            <a:r>
              <a:rPr lang="en-US" dirty="0"/>
              <a:t>and proven strategies and approaches on the ground (supportive </a:t>
            </a:r>
            <a:r>
              <a:rPr lang="en-US" dirty="0" smtClean="0"/>
              <a:t>supervision/targeted </a:t>
            </a:r>
            <a:r>
              <a:rPr lang="en-US" dirty="0"/>
              <a:t>supervision)</a:t>
            </a:r>
          </a:p>
          <a:p>
            <a:pPr lvl="1" eaLnBrk="1" fontAlgn="auto" hangingPunct="1">
              <a:spcAft>
                <a:spcPts val="0"/>
              </a:spcAft>
              <a:buFont typeface="Arial" panose="020B0604020202020204" pitchFamily="34" charset="0"/>
              <a:buChar char="•"/>
              <a:defRPr/>
            </a:pPr>
            <a:r>
              <a:rPr lang="en-US" dirty="0"/>
              <a:t>Capacity building at individual, </a:t>
            </a:r>
            <a:r>
              <a:rPr lang="en-US" dirty="0" smtClean="0"/>
              <a:t>institutional, </a:t>
            </a:r>
            <a:r>
              <a:rPr lang="en-US" dirty="0"/>
              <a:t>and system levels</a:t>
            </a:r>
          </a:p>
          <a:p>
            <a:endParaRPr lang="en-US" dirty="0"/>
          </a:p>
        </p:txBody>
      </p:sp>
      <p:sp>
        <p:nvSpPr>
          <p:cNvPr id="4" name="Slide Number Placeholder 3"/>
          <p:cNvSpPr>
            <a:spLocks noGrp="1"/>
          </p:cNvSpPr>
          <p:nvPr>
            <p:ph type="sldNum" sz="quarter" idx="12"/>
          </p:nvPr>
        </p:nvSpPr>
        <p:spPr/>
        <p:txBody>
          <a:bodyPr/>
          <a:lstStyle/>
          <a:p>
            <a:pPr>
              <a:defRPr/>
            </a:pPr>
            <a:fld id="{6A42A859-FFF7-8F4C-9868-D65E2DF18CCA}" type="slidenum">
              <a:rPr lang="en-US" altLang="en-US" smtClean="0"/>
              <a:pPr>
                <a:defRPr/>
              </a:pPr>
              <a:t>21</a:t>
            </a:fld>
            <a:endParaRPr lang="en-US" altLang="en-US"/>
          </a:p>
        </p:txBody>
      </p:sp>
    </p:spTree>
    <p:extLst>
      <p:ext uri="{BB962C8B-B14F-4D97-AF65-F5344CB8AC3E}">
        <p14:creationId xmlns:p14="http://schemas.microsoft.com/office/powerpoint/2010/main" val="285550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M&amp;E of RHIS Scale-Up</a:t>
            </a:r>
            <a:endParaRPr lang="en-US" dirty="0"/>
          </a:p>
        </p:txBody>
      </p:sp>
      <p:sp>
        <p:nvSpPr>
          <p:cNvPr id="3" name="Content Placeholder 2"/>
          <p:cNvSpPr>
            <a:spLocks noGrp="1"/>
          </p:cNvSpPr>
          <p:nvPr>
            <p:ph idx="1"/>
          </p:nvPr>
        </p:nvSpPr>
        <p:spPr/>
        <p:txBody>
          <a:bodyPr/>
          <a:lstStyle/>
          <a:p>
            <a:pPr eaLnBrk="1" fontAlgn="auto" hangingPunct="1">
              <a:spcAft>
                <a:spcPts val="0"/>
              </a:spcAft>
              <a:buFont typeface="Arial" panose="020B0604020202020204" pitchFamily="34" charset="0"/>
              <a:buChar char="•"/>
              <a:defRPr/>
            </a:pPr>
            <a:r>
              <a:rPr lang="en-US" dirty="0"/>
              <a:t>Selection of inputs, process, outputs, and outcome indicators for RHIS implementation</a:t>
            </a:r>
          </a:p>
          <a:p>
            <a:pPr eaLnBrk="1" fontAlgn="auto" hangingPunct="1">
              <a:spcAft>
                <a:spcPts val="0"/>
              </a:spcAft>
              <a:buFont typeface="Arial" panose="020B0604020202020204" pitchFamily="34" charset="0"/>
              <a:buChar char="•"/>
              <a:defRPr/>
            </a:pPr>
            <a:r>
              <a:rPr lang="en-US" dirty="0"/>
              <a:t>Early monitoring of progress on activities to enable corrective action and modifications if needed</a:t>
            </a:r>
          </a:p>
          <a:p>
            <a:pPr eaLnBrk="1" fontAlgn="auto" hangingPunct="1">
              <a:spcAft>
                <a:spcPts val="0"/>
              </a:spcAft>
              <a:buFont typeface="Arial" panose="020B0604020202020204" pitchFamily="34" charset="0"/>
              <a:buChar char="•"/>
              <a:defRPr/>
            </a:pPr>
            <a:r>
              <a:rPr lang="en-US" dirty="0" smtClean="0"/>
              <a:t>Mid- </a:t>
            </a:r>
            <a:r>
              <a:rPr lang="en-US" dirty="0"/>
              <a:t>and </a:t>
            </a:r>
            <a:r>
              <a:rPr lang="en-US" dirty="0" smtClean="0"/>
              <a:t>end-term </a:t>
            </a:r>
            <a:r>
              <a:rPr lang="en-US" dirty="0"/>
              <a:t>evaluations of the </a:t>
            </a:r>
            <a:r>
              <a:rPr lang="en-US" dirty="0" smtClean="0"/>
              <a:t>implementation’s </a:t>
            </a:r>
            <a:r>
              <a:rPr lang="en-US" dirty="0"/>
              <a:t>progress </a:t>
            </a:r>
            <a:r>
              <a:rPr lang="en-US" dirty="0" smtClean="0"/>
              <a:t>(an example is the </a:t>
            </a:r>
            <a:r>
              <a:rPr lang="en-US" dirty="0"/>
              <a:t>PRISM </a:t>
            </a:r>
            <a:r>
              <a:rPr lang="en-US" dirty="0" smtClean="0"/>
              <a:t>assessment in Liberia—next slide)</a:t>
            </a:r>
            <a:endParaRPr lang="en-US" dirty="0"/>
          </a:p>
          <a:p>
            <a:pPr eaLnBrk="1" fontAlgn="auto" hangingPunct="1">
              <a:spcAft>
                <a:spcPts val="0"/>
              </a:spcAft>
              <a:buFont typeface="Arial" panose="020B0604020202020204" pitchFamily="34" charset="0"/>
              <a:buChar char="•"/>
              <a:defRPr/>
            </a:pPr>
            <a:r>
              <a:rPr lang="en-US" dirty="0"/>
              <a:t>Research when identified gaps are difficult to </a:t>
            </a:r>
            <a:r>
              <a:rPr lang="en-US" dirty="0" smtClean="0"/>
              <a:t>address</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6A42A859-FFF7-8F4C-9868-D65E2DF18CCA}" type="slidenum">
              <a:rPr lang="en-US" altLang="en-US" smtClean="0"/>
              <a:pPr>
                <a:defRPr/>
              </a:pPr>
              <a:t>22</a:t>
            </a:fld>
            <a:endParaRPr lang="en-US" altLang="en-US"/>
          </a:p>
        </p:txBody>
      </p:sp>
    </p:spTree>
    <p:extLst>
      <p:ext uri="{BB962C8B-B14F-4D97-AF65-F5344CB8AC3E}">
        <p14:creationId xmlns:p14="http://schemas.microsoft.com/office/powerpoint/2010/main" val="272531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381000"/>
            <a:ext cx="8534400" cy="1143000"/>
          </a:xfrm>
        </p:spPr>
        <p:txBody>
          <a:bodyPr>
            <a:normAutofit fontScale="90000"/>
          </a:bodyPr>
          <a:lstStyle/>
          <a:p>
            <a:pPr eaLnBrk="1" hangingPunct="1">
              <a:defRPr/>
            </a:pPr>
            <a:r>
              <a:rPr lang="en-US" sz="3200" dirty="0" smtClean="0"/>
              <a:t/>
            </a:r>
            <a:br>
              <a:rPr lang="en-US" sz="3200" dirty="0" smtClean="0"/>
            </a:br>
            <a:r>
              <a:rPr lang="en-US" sz="3200" dirty="0"/>
              <a:t/>
            </a:r>
            <a:br>
              <a:rPr lang="en-US" sz="3200" dirty="0"/>
            </a:br>
            <a:r>
              <a:rPr lang="en-US" sz="3200" dirty="0" smtClean="0"/>
              <a:t>Group Work: Effect of RHIS Strengthening on RHIS Performance in Liberia</a:t>
            </a:r>
            <a:endParaRPr lang="en-US" altLang="en-US" sz="3200" b="1" dirty="0" smtClean="0"/>
          </a:p>
        </p:txBody>
      </p:sp>
      <p:sp>
        <p:nvSpPr>
          <p:cNvPr id="32771" name="Content Placeholder 2"/>
          <p:cNvSpPr>
            <a:spLocks noGrp="1"/>
          </p:cNvSpPr>
          <p:nvPr>
            <p:ph idx="1"/>
          </p:nvPr>
        </p:nvSpPr>
        <p:spPr>
          <a:xfrm>
            <a:off x="0" y="1447800"/>
            <a:ext cx="8915400" cy="4908550"/>
          </a:xfrm>
        </p:spPr>
        <p:txBody>
          <a:bodyPr/>
          <a:lstStyle/>
          <a:p>
            <a:pPr marL="457200" lvl="1" indent="0">
              <a:buNone/>
            </a:pPr>
            <a:r>
              <a:rPr lang="en-US" sz="2400" dirty="0"/>
              <a:t>Participants will </a:t>
            </a:r>
            <a:r>
              <a:rPr lang="en-US" sz="2400" dirty="0" smtClean="0"/>
              <a:t>read </a:t>
            </a:r>
            <a:r>
              <a:rPr lang="en-US" sz="2400" dirty="0"/>
              <a:t>the </a:t>
            </a:r>
            <a:r>
              <a:rPr lang="en-US" sz="2400" dirty="0" smtClean="0"/>
              <a:t>PRISM assessment report </a:t>
            </a:r>
            <a:r>
              <a:rPr lang="en-US" sz="2400" dirty="0"/>
              <a:t>from </a:t>
            </a:r>
            <a:r>
              <a:rPr lang="en-US" sz="2400" dirty="0" smtClean="0"/>
              <a:t>Liberia in the handout.</a:t>
            </a:r>
          </a:p>
          <a:p>
            <a:pPr marL="457200" lvl="1" indent="0">
              <a:buNone/>
            </a:pPr>
            <a:r>
              <a:rPr lang="en-US" sz="2400" dirty="0" smtClean="0"/>
              <a:t>In Liberia, a PRISM assessment was conducted in 2012 and an action plan was drafted to improve identified gaps in RHIS performance. A second PRISM assessment was implemented in 2014.</a:t>
            </a:r>
          </a:p>
          <a:p>
            <a:pPr marL="457200" lvl="1" indent="0">
              <a:buNone/>
            </a:pPr>
            <a:r>
              <a:rPr lang="en-US" sz="2400" dirty="0" smtClean="0"/>
              <a:t>QUESTIONS:</a:t>
            </a:r>
          </a:p>
          <a:p>
            <a:pPr lvl="2"/>
            <a:r>
              <a:rPr lang="en-US" sz="2400" dirty="0" smtClean="0"/>
              <a:t>Did the 2012 RHIS strengthening plan improve RHIS performance? Explain why or why not.</a:t>
            </a:r>
          </a:p>
          <a:p>
            <a:pPr lvl="2"/>
            <a:r>
              <a:rPr lang="en-US" sz="2400" dirty="0" smtClean="0"/>
              <a:t>What would you recommend after the 2014 PRISM assessment? Propose at least one technical/organizational/behavioral intervention.</a:t>
            </a:r>
          </a:p>
          <a:p>
            <a:pPr lvl="2"/>
            <a:endParaRPr lang="en-US" sz="2400" dirty="0"/>
          </a:p>
          <a:p>
            <a:pPr lvl="2"/>
            <a:endParaRPr lang="en-US" sz="2400" dirty="0" smtClean="0"/>
          </a:p>
        </p:txBody>
      </p:sp>
      <p:sp>
        <p:nvSpPr>
          <p:cNvPr id="32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1400" dirty="0" smtClean="0">
                <a:solidFill>
                  <a:srgbClr val="898989"/>
                </a:solidFill>
                <a:ea typeface="Arial" charset="0"/>
                <a:cs typeface="Arial" charset="0"/>
              </a:rPr>
              <a:t>23</a:t>
            </a:r>
            <a:endParaRPr lang="en-US" altLang="en-US" sz="1400" dirty="0">
              <a:solidFill>
                <a:srgbClr val="898989"/>
              </a:solidFill>
              <a:ea typeface="Arial" charset="0"/>
              <a:cs typeface="Arial" charset="0"/>
            </a:endParaRPr>
          </a:p>
        </p:txBody>
      </p:sp>
    </p:spTree>
    <p:extLst>
      <p:ext uri="{BB962C8B-B14F-4D97-AF65-F5344CB8AC3E}">
        <p14:creationId xmlns:p14="http://schemas.microsoft.com/office/powerpoint/2010/main" val="427955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1" name="Rectangle 13"/>
          <p:cNvSpPr>
            <a:spLocks noChangeArrowheads="1"/>
          </p:cNvSpPr>
          <p:nvPr/>
        </p:nvSpPr>
        <p:spPr bwMode="auto">
          <a:xfrm>
            <a:off x="152400" y="0"/>
            <a:ext cx="8077200" cy="108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800" b="1" dirty="0" smtClean="0">
                <a:solidFill>
                  <a:schemeClr val="bg1"/>
                </a:solidFill>
                <a:latin typeface="Century Gothic" charset="0"/>
                <a:ea typeface="Century Gothic" charset="0"/>
                <a:cs typeface="Century Gothic" charset="0"/>
              </a:rPr>
              <a:t>HEALTH INFORMATION SYSTEM</a:t>
            </a:r>
          </a:p>
          <a:p>
            <a:pPr eaLnBrk="1" hangingPunct="1">
              <a:spcBef>
                <a:spcPct val="0"/>
              </a:spcBef>
              <a:buFontTx/>
              <a:buNone/>
            </a:pPr>
            <a:r>
              <a:rPr lang="en-US" altLang="en-US" sz="2800" b="1" dirty="0" smtClean="0">
                <a:solidFill>
                  <a:schemeClr val="bg1"/>
                </a:solidFill>
                <a:latin typeface="Century Gothic" charset="0"/>
                <a:ea typeface="Century Gothic" charset="0"/>
                <a:cs typeface="Century Gothic" charset="0"/>
              </a:rPr>
              <a:t>STRENGTHENING MODEL</a:t>
            </a:r>
            <a:endParaRPr lang="en-US" altLang="en-US" sz="2800" b="1" dirty="0">
              <a:solidFill>
                <a:schemeClr val="bg1"/>
              </a:solidFill>
              <a:latin typeface="Century Gothic" charset="0"/>
              <a:ea typeface="Century Gothic" charset="0"/>
              <a:cs typeface="Century Gothic"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68377"/>
            <a:ext cx="7272338" cy="511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6449692"/>
            <a:ext cx="9144000" cy="246221"/>
          </a:xfrm>
          <a:prstGeom prst="rect">
            <a:avLst/>
          </a:prstGeom>
        </p:spPr>
        <p:txBody>
          <a:bodyPr wrap="square">
            <a:spAutoFit/>
          </a:bodyPr>
          <a:lstStyle/>
          <a:p>
            <a:r>
              <a:rPr lang="en-US" sz="1000" dirty="0" smtClean="0"/>
              <a:t>DONORS </a:t>
            </a:r>
            <a:r>
              <a:rPr lang="en-US" sz="1000" dirty="0"/>
              <a:t>• GLOBAL INITIATIVES • </a:t>
            </a:r>
            <a:r>
              <a:rPr lang="en-US" sz="1000" dirty="0" smtClean="0"/>
              <a:t> </a:t>
            </a:r>
            <a:r>
              <a:rPr lang="en-US" sz="1000" dirty="0"/>
              <a:t>CIVIL/POLITICAL UNREST • </a:t>
            </a:r>
            <a:r>
              <a:rPr lang="en-US" sz="1000" dirty="0" smtClean="0"/>
              <a:t>DECENTRALIZATION </a:t>
            </a:r>
            <a:r>
              <a:rPr lang="en-US" sz="1000" dirty="0"/>
              <a:t>• DISEASE OUTBREAKS • SOCIOECONOMIC STATUS • NATURAL </a:t>
            </a:r>
            <a:r>
              <a:rPr lang="en-US" sz="1000" dirty="0" smtClean="0"/>
              <a:t>DISASTERS </a:t>
            </a:r>
            <a:r>
              <a:rPr lang="en-US" sz="1000" dirty="0"/>
              <a:t>• UTILITIES</a:t>
            </a:r>
          </a:p>
        </p:txBody>
      </p:sp>
      <p:sp>
        <p:nvSpPr>
          <p:cNvPr id="4" name="TextBox 3"/>
          <p:cNvSpPr txBox="1"/>
          <p:nvPr/>
        </p:nvSpPr>
        <p:spPr>
          <a:xfrm>
            <a:off x="631095" y="5181599"/>
            <a:ext cx="1143000" cy="276999"/>
          </a:xfrm>
          <a:prstGeom prst="rect">
            <a:avLst/>
          </a:prstGeom>
          <a:noFill/>
        </p:spPr>
        <p:txBody>
          <a:bodyPr wrap="square" rtlCol="0">
            <a:spAutoFit/>
          </a:bodyPr>
          <a:lstStyle/>
          <a:p>
            <a:r>
              <a:rPr lang="en-US" sz="1200" dirty="0" smtClean="0"/>
              <a:t>ICT support</a:t>
            </a:r>
            <a:endParaRPr lang="en-US" sz="1200" dirty="0"/>
          </a:p>
        </p:txBody>
      </p:sp>
      <p:sp>
        <p:nvSpPr>
          <p:cNvPr id="5" name="Slide Number Placeholder 4"/>
          <p:cNvSpPr>
            <a:spLocks noGrp="1"/>
          </p:cNvSpPr>
          <p:nvPr>
            <p:ph type="sldNum" sz="quarter" idx="12"/>
          </p:nvPr>
        </p:nvSpPr>
        <p:spPr>
          <a:xfrm>
            <a:off x="8610600" y="6356350"/>
            <a:ext cx="457200" cy="365125"/>
          </a:xfrm>
        </p:spPr>
        <p:txBody>
          <a:bodyPr/>
          <a:lstStyle/>
          <a:p>
            <a:pPr>
              <a:defRPr/>
            </a:pPr>
            <a:fld id="{A3A91484-CD02-9245-85A8-23F4A069B523}" type="slidenum">
              <a:rPr lang="en-US" altLang="en-US" smtClean="0"/>
              <a:pPr>
                <a:defRPr/>
              </a:pPr>
              <a:t>24</a:t>
            </a:fld>
            <a:endParaRPr lang="en-US" altLang="en-US" dirty="0"/>
          </a:p>
        </p:txBody>
      </p:sp>
    </p:spTree>
    <p:extLst>
      <p:ext uri="{BB962C8B-B14F-4D97-AF65-F5344CB8AC3E}">
        <p14:creationId xmlns:p14="http://schemas.microsoft.com/office/powerpoint/2010/main" val="1701325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168400"/>
          </a:xfrm>
          <a:prstGeom prst="rect">
            <a:avLst/>
          </a:prstGeom>
          <a:solidFill>
            <a:srgbClr val="092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a:solidFill>
                <a:srgbClr val="FFFFFF"/>
              </a:solidFill>
              <a:latin typeface="Calibri" charset="0"/>
            </a:endParaRPr>
          </a:p>
        </p:txBody>
      </p:sp>
      <p:sp>
        <p:nvSpPr>
          <p:cNvPr id="3" name="Rectangle 2"/>
          <p:cNvSpPr/>
          <p:nvPr/>
        </p:nvSpPr>
        <p:spPr>
          <a:xfrm>
            <a:off x="-12990" y="1165225"/>
            <a:ext cx="9156989" cy="3476625"/>
          </a:xfrm>
          <a:prstGeom prst="rect">
            <a:avLst/>
          </a:prstGeom>
          <a:solidFill>
            <a:srgbClr val="4F66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a:solidFill>
                <a:srgbClr val="FFFFFF"/>
              </a:solidFill>
              <a:latin typeface="Calibri" charset="0"/>
            </a:endParaRPr>
          </a:p>
        </p:txBody>
      </p:sp>
      <p:sp>
        <p:nvSpPr>
          <p:cNvPr id="17412" name="TextBox 7"/>
          <p:cNvSpPr txBox="1">
            <a:spLocks noChangeArrowheads="1"/>
          </p:cNvSpPr>
          <p:nvPr/>
        </p:nvSpPr>
        <p:spPr bwMode="auto">
          <a:xfrm>
            <a:off x="-1628775" y="249238"/>
            <a:ext cx="105870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a:r>
              <a:rPr lang="en-US" altLang="en-US" sz="2200" b="1">
                <a:solidFill>
                  <a:schemeClr val="bg1"/>
                </a:solidFill>
                <a:latin typeface="Century Gothic" charset="0"/>
                <a:ea typeface="Century Gothic" charset="0"/>
                <a:cs typeface="Century Gothic" charset="0"/>
              </a:rPr>
              <a:t>ROUTINE HEALTH INFORMATION SYSTEMS</a:t>
            </a:r>
            <a:endParaRPr lang="en-US" altLang="en-US" sz="2200">
              <a:solidFill>
                <a:schemeClr val="bg1"/>
              </a:solidFill>
            </a:endParaRPr>
          </a:p>
          <a:p>
            <a:pPr algn="r"/>
            <a:r>
              <a:rPr lang="en-US" altLang="en-US" sz="1900">
                <a:solidFill>
                  <a:schemeClr val="bg1"/>
                </a:solidFill>
                <a:latin typeface="Century Gothic" charset="0"/>
                <a:ea typeface="Century Gothic" charset="0"/>
                <a:cs typeface="Century Gothic" charset="0"/>
              </a:rPr>
              <a:t>A Curriculum on Basic Concepts and Practice </a:t>
            </a:r>
          </a:p>
        </p:txBody>
      </p:sp>
      <p:sp>
        <p:nvSpPr>
          <p:cNvPr id="9" name="TextBox 8"/>
          <p:cNvSpPr txBox="1"/>
          <p:nvPr/>
        </p:nvSpPr>
        <p:spPr>
          <a:xfrm>
            <a:off x="769938" y="2832100"/>
            <a:ext cx="6788150" cy="1438275"/>
          </a:xfrm>
          <a:prstGeom prst="rect">
            <a:avLst/>
          </a:prstGeom>
          <a:noFill/>
        </p:spPr>
        <p:txBody>
          <a:bodyPr>
            <a:spAutoFit/>
          </a:bodyPr>
          <a:lstStyle/>
          <a:p>
            <a:pPr>
              <a:defRPr/>
            </a:pPr>
            <a:r>
              <a:rPr lang="en-US" sz="1250" dirty="0">
                <a:solidFill>
                  <a:schemeClr val="bg1"/>
                </a:solidFill>
                <a:latin typeface="Century Gothic" charset="0"/>
                <a:ea typeface="Century Gothic" charset="0"/>
                <a:cs typeface="Century Gothic" charset="0"/>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The views expressed in this presentation do not necessarily reflect the views of USAID or the United States government.</a:t>
            </a:r>
          </a:p>
        </p:txBody>
      </p:sp>
      <p:pic>
        <p:nvPicPr>
          <p:cNvPr id="8"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1334"/>
          <a:stretch/>
        </p:blipFill>
        <p:spPr bwMode="auto">
          <a:xfrm>
            <a:off x="-12989" y="4573087"/>
            <a:ext cx="9156990" cy="227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469900" y="1646665"/>
            <a:ext cx="0" cy="26205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pPr>
              <a:defRPr/>
            </a:pPr>
            <a:fld id="{A3A91484-CD02-9245-85A8-23F4A069B523}" type="slidenum">
              <a:rPr lang="en-US" altLang="en-US" smtClean="0"/>
              <a:pPr>
                <a:defRPr/>
              </a:pPr>
              <a:t>25</a:t>
            </a:fld>
            <a:endParaRPr lang="en-US" altLang="en-US"/>
          </a:p>
        </p:txBody>
      </p:sp>
    </p:spTree>
    <p:extLst>
      <p:ext uri="{BB962C8B-B14F-4D97-AF65-F5344CB8AC3E}">
        <p14:creationId xmlns:p14="http://schemas.microsoft.com/office/powerpoint/2010/main" val="59777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2800" b="1"/>
              <a:t>Session 3: RHIS Reform in the Context of Scalability and Sustainability</a:t>
            </a:r>
          </a:p>
        </p:txBody>
      </p:sp>
      <p:sp>
        <p:nvSpPr>
          <p:cNvPr id="3" name="Content Placeholder 2"/>
          <p:cNvSpPr>
            <a:spLocks noGrp="1"/>
          </p:cNvSpPr>
          <p:nvPr>
            <p:ph idx="1"/>
          </p:nvPr>
        </p:nvSpPr>
        <p:spPr>
          <a:xfrm>
            <a:off x="609600" y="1564894"/>
            <a:ext cx="8229600" cy="4984750"/>
          </a:xfrm>
        </p:spPr>
        <p:txBody>
          <a:bodyPr/>
          <a:lstStyle/>
          <a:p>
            <a:pPr marL="0" indent="0">
              <a:buFont typeface="Arial" panose="020B0604020202020204" pitchFamily="34" charset="0"/>
              <a:buNone/>
              <a:defRPr/>
            </a:pPr>
            <a:r>
              <a:rPr lang="en-US" sz="2200" b="1" dirty="0" smtClean="0"/>
              <a:t>Topics Covered</a:t>
            </a:r>
          </a:p>
          <a:p>
            <a:pPr>
              <a:buFont typeface="Arial" panose="020B0604020202020204" pitchFamily="34" charset="0"/>
              <a:buChar char="•"/>
              <a:defRPr/>
            </a:pPr>
            <a:r>
              <a:rPr lang="en-US" sz="2000" dirty="0" smtClean="0"/>
              <a:t>Key </a:t>
            </a:r>
            <a:r>
              <a:rPr lang="en-US" sz="2000" dirty="0"/>
              <a:t>considerations for data collection and reporting tools (including ICT)</a:t>
            </a:r>
          </a:p>
          <a:p>
            <a:pPr>
              <a:buFont typeface="Arial" panose="020B0604020202020204" pitchFamily="34" charset="0"/>
              <a:buChar char="•"/>
              <a:defRPr/>
            </a:pPr>
            <a:r>
              <a:rPr lang="en-US" sz="2000" dirty="0"/>
              <a:t>Match data requirements to data </a:t>
            </a:r>
            <a:r>
              <a:rPr lang="en-US" sz="2000" dirty="0" smtClean="0"/>
              <a:t>sources/tools</a:t>
            </a:r>
          </a:p>
          <a:p>
            <a:pPr>
              <a:buFont typeface="Arial" panose="020B0604020202020204" pitchFamily="34" charset="0"/>
              <a:buChar char="•"/>
              <a:defRPr/>
            </a:pPr>
            <a:r>
              <a:rPr lang="en-US" sz="2000" dirty="0" smtClean="0">
                <a:latin typeface="Century Gothic" panose="020B0502020202020204" pitchFamily="34" charset="0"/>
              </a:rPr>
              <a:t>Translate an assessment result into an action plan</a:t>
            </a:r>
            <a:endParaRPr lang="en-US" sz="2000" dirty="0"/>
          </a:p>
          <a:p>
            <a:pPr marL="0" indent="0">
              <a:buFont typeface="Arial" panose="020B0604020202020204" pitchFamily="34" charset="0"/>
              <a:buNone/>
              <a:defRPr/>
            </a:pPr>
            <a:endParaRPr lang="en-US" sz="2200" dirty="0"/>
          </a:p>
          <a:p>
            <a:pPr marL="0" indent="0">
              <a:buFont typeface="Arial" panose="020B0604020202020204" pitchFamily="34" charset="0"/>
              <a:buNone/>
              <a:defRPr/>
            </a:pPr>
            <a:endParaRPr lang="en-US" sz="2200" b="1" dirty="0"/>
          </a:p>
        </p:txBody>
      </p:sp>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750FB52C-FD6A-6A4B-B1DE-24F630669212}" type="slidenum">
              <a:rPr lang="en-US" altLang="en-US" sz="1400">
                <a:solidFill>
                  <a:srgbClr val="898989"/>
                </a:solidFill>
                <a:ea typeface="Arial" charset="0"/>
                <a:cs typeface="Arial" charset="0"/>
              </a:rPr>
              <a:pPr>
                <a:spcBef>
                  <a:spcPct val="0"/>
                </a:spcBef>
                <a:buFontTx/>
                <a:buNone/>
              </a:pPr>
              <a:t>3</a:t>
            </a:fld>
            <a:endParaRPr lang="en-US" altLang="en-US" sz="1400">
              <a:solidFill>
                <a:srgbClr val="898989"/>
              </a:solidFill>
              <a:ea typeface="Arial" charset="0"/>
              <a:cs typeface="Arial" charset="0"/>
            </a:endParaRPr>
          </a:p>
        </p:txBody>
      </p:sp>
    </p:spTree>
    <p:extLst>
      <p:ext uri="{BB962C8B-B14F-4D97-AF65-F5344CB8AC3E}">
        <p14:creationId xmlns:p14="http://schemas.microsoft.com/office/powerpoint/2010/main" val="4253562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381000"/>
            <a:ext cx="8534400" cy="1143000"/>
          </a:xfrm>
        </p:spPr>
        <p:txBody>
          <a:bodyPr>
            <a:normAutofit fontScale="90000"/>
          </a:bodyPr>
          <a:lstStyle/>
          <a:p>
            <a:pPr eaLnBrk="1" hangingPunct="1">
              <a:defRPr/>
            </a:pPr>
            <a:r>
              <a:rPr lang="en-US" sz="3200" dirty="0" smtClean="0"/>
              <a:t/>
            </a:r>
            <a:br>
              <a:rPr lang="en-US" sz="3200" dirty="0" smtClean="0"/>
            </a:br>
            <a:r>
              <a:rPr lang="en-US" sz="3200" dirty="0"/>
              <a:t/>
            </a:r>
            <a:br>
              <a:rPr lang="en-US" sz="3200" dirty="0"/>
            </a:br>
            <a:r>
              <a:rPr lang="en-US" altLang="en-US" sz="3200" b="1" dirty="0" smtClean="0"/>
              <a:t>Examples of Key Considerations in the Design of RHIS Data Collection and Reporting Tools</a:t>
            </a:r>
          </a:p>
        </p:txBody>
      </p:sp>
      <p:sp>
        <p:nvSpPr>
          <p:cNvPr id="32771" name="Content Placeholder 2"/>
          <p:cNvSpPr>
            <a:spLocks noGrp="1"/>
          </p:cNvSpPr>
          <p:nvPr>
            <p:ph idx="1"/>
          </p:nvPr>
        </p:nvSpPr>
        <p:spPr>
          <a:xfrm>
            <a:off x="457200" y="1572296"/>
            <a:ext cx="8229600" cy="5121275"/>
          </a:xfrm>
        </p:spPr>
        <p:txBody>
          <a:bodyPr/>
          <a:lstStyle/>
          <a:p>
            <a:pPr eaLnBrk="1" hangingPunct="1">
              <a:spcBef>
                <a:spcPts val="0"/>
              </a:spcBef>
              <a:spcAft>
                <a:spcPts val="1200"/>
              </a:spcAft>
            </a:pPr>
            <a:r>
              <a:rPr lang="en-US" altLang="en-US" sz="2200" dirty="0"/>
              <a:t>Purpose of data collection and reporting </a:t>
            </a:r>
            <a:r>
              <a:rPr lang="en-US" altLang="en-US" sz="2200" dirty="0" smtClean="0"/>
              <a:t>(three management levels)</a:t>
            </a:r>
            <a:endParaRPr lang="en-US" altLang="en-US" sz="2200" dirty="0"/>
          </a:p>
          <a:p>
            <a:pPr eaLnBrk="1" hangingPunct="1">
              <a:spcBef>
                <a:spcPts val="0"/>
              </a:spcBef>
              <a:spcAft>
                <a:spcPts val="1200"/>
              </a:spcAft>
            </a:pPr>
            <a:r>
              <a:rPr lang="en-US" altLang="en-US" sz="2200" dirty="0"/>
              <a:t>Participatory design </a:t>
            </a:r>
            <a:r>
              <a:rPr lang="en-US" altLang="en-US" sz="2200" dirty="0" smtClean="0"/>
              <a:t>of data collection and reporting  instruments through </a:t>
            </a:r>
            <a:r>
              <a:rPr lang="en-US" altLang="en-US" sz="2200" dirty="0"/>
              <a:t>an iterative process</a:t>
            </a:r>
          </a:p>
          <a:p>
            <a:pPr eaLnBrk="1" hangingPunct="1">
              <a:spcBef>
                <a:spcPts val="0"/>
              </a:spcBef>
              <a:spcAft>
                <a:spcPts val="1200"/>
              </a:spcAft>
            </a:pPr>
            <a:r>
              <a:rPr lang="en-US" altLang="en-US" sz="2200" dirty="0" smtClean="0"/>
              <a:t>Task </a:t>
            </a:r>
            <a:r>
              <a:rPr lang="en-US" altLang="en-US" sz="2200" dirty="0"/>
              <a:t>oriented to and integrated in users’ </a:t>
            </a:r>
            <a:r>
              <a:rPr lang="en-US" altLang="en-US" sz="2200" dirty="0" smtClean="0"/>
              <a:t>workflow:</a:t>
            </a:r>
          </a:p>
          <a:p>
            <a:pPr lvl="1" eaLnBrk="1" hangingPunct="1">
              <a:spcBef>
                <a:spcPts val="0"/>
              </a:spcBef>
              <a:spcAft>
                <a:spcPts val="1200"/>
              </a:spcAft>
              <a:buFont typeface="Courier New" panose="02070309020205020404" pitchFamily="49" charset="0"/>
              <a:buChar char="o"/>
            </a:pPr>
            <a:r>
              <a:rPr lang="en-US" altLang="en-US" sz="2200" dirty="0" smtClean="0"/>
              <a:t>Identification </a:t>
            </a:r>
            <a:r>
              <a:rPr lang="en-US" altLang="en-US" sz="2200" dirty="0"/>
              <a:t>of users’ functions; </a:t>
            </a:r>
            <a:endParaRPr lang="en-US" altLang="en-US" sz="2200" dirty="0" smtClean="0"/>
          </a:p>
          <a:p>
            <a:pPr lvl="1" eaLnBrk="1" hangingPunct="1">
              <a:spcBef>
                <a:spcPts val="0"/>
              </a:spcBef>
              <a:spcAft>
                <a:spcPts val="1200"/>
              </a:spcAft>
              <a:buFont typeface="Courier New" panose="02070309020205020404" pitchFamily="49" charset="0"/>
              <a:buChar char="o"/>
            </a:pPr>
            <a:r>
              <a:rPr lang="en-US" altLang="en-US" sz="2200" dirty="0" smtClean="0"/>
              <a:t>Meeting </a:t>
            </a:r>
            <a:r>
              <a:rPr lang="en-US" altLang="en-US" sz="2200" dirty="0"/>
              <a:t>the users’ </a:t>
            </a:r>
            <a:r>
              <a:rPr lang="en-US" altLang="en-US" sz="2200" dirty="0" smtClean="0"/>
              <a:t>data </a:t>
            </a:r>
            <a:r>
              <a:rPr lang="en-US" altLang="en-US" sz="2200" dirty="0"/>
              <a:t>needs for those </a:t>
            </a:r>
            <a:r>
              <a:rPr lang="en-US" altLang="en-US" sz="2200" dirty="0" smtClean="0"/>
              <a:t>functions;</a:t>
            </a:r>
          </a:p>
          <a:p>
            <a:pPr lvl="1" eaLnBrk="1" hangingPunct="1">
              <a:spcBef>
                <a:spcPts val="0"/>
              </a:spcBef>
              <a:spcAft>
                <a:spcPts val="1200"/>
              </a:spcAft>
              <a:buFont typeface="Courier New" panose="02070309020205020404" pitchFamily="49" charset="0"/>
              <a:buChar char="o"/>
            </a:pPr>
            <a:r>
              <a:rPr lang="en-US" altLang="en-US" sz="2200" dirty="0" smtClean="0"/>
              <a:t>Supporting </a:t>
            </a:r>
            <a:r>
              <a:rPr lang="en-US" altLang="en-US" sz="2200" dirty="0"/>
              <a:t>service quality or system management</a:t>
            </a:r>
          </a:p>
          <a:p>
            <a:pPr eaLnBrk="1" hangingPunct="1">
              <a:spcBef>
                <a:spcPts val="0"/>
              </a:spcBef>
              <a:spcAft>
                <a:spcPts val="1200"/>
              </a:spcAft>
            </a:pPr>
            <a:r>
              <a:rPr lang="en-US" altLang="en-US" sz="2200" dirty="0"/>
              <a:t>Cost: monetary (one-time and recurrent); staff time; technical assistance requirements (one-time and recurrent</a:t>
            </a:r>
            <a:r>
              <a:rPr lang="en-US" altLang="en-US" sz="2200" dirty="0" smtClean="0"/>
              <a:t>);</a:t>
            </a:r>
          </a:p>
          <a:p>
            <a:pPr marL="0" indent="0" eaLnBrk="1" hangingPunct="1">
              <a:spcBef>
                <a:spcPts val="0"/>
              </a:spcBef>
              <a:spcAft>
                <a:spcPts val="1200"/>
              </a:spcAft>
              <a:buNone/>
            </a:pPr>
            <a:endParaRPr lang="en-US" altLang="en-US" sz="2200" dirty="0"/>
          </a:p>
        </p:txBody>
      </p:sp>
      <p:sp>
        <p:nvSpPr>
          <p:cNvPr id="32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1400" dirty="0" smtClean="0">
                <a:solidFill>
                  <a:srgbClr val="898989"/>
                </a:solidFill>
                <a:ea typeface="Arial" charset="0"/>
                <a:cs typeface="Arial" charset="0"/>
              </a:rPr>
              <a:t>4</a:t>
            </a:r>
            <a:endParaRPr lang="en-US" altLang="en-US" sz="1400" dirty="0">
              <a:solidFill>
                <a:srgbClr val="898989"/>
              </a:solidFill>
              <a:ea typeface="Arial" charset="0"/>
              <a:cs typeface="Arial" charset="0"/>
            </a:endParaRPr>
          </a:p>
        </p:txBody>
      </p:sp>
    </p:spTree>
    <p:extLst>
      <p:ext uri="{BB962C8B-B14F-4D97-AF65-F5344CB8AC3E}">
        <p14:creationId xmlns:p14="http://schemas.microsoft.com/office/powerpoint/2010/main" val="1509074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381000"/>
            <a:ext cx="8534400" cy="1143000"/>
          </a:xfrm>
        </p:spPr>
        <p:txBody>
          <a:bodyPr>
            <a:normAutofit fontScale="90000"/>
          </a:bodyPr>
          <a:lstStyle/>
          <a:p>
            <a:pPr eaLnBrk="1" hangingPunct="1">
              <a:defRPr/>
            </a:pPr>
            <a:r>
              <a:rPr lang="en-US" sz="3200" dirty="0" smtClean="0"/>
              <a:t/>
            </a:r>
            <a:br>
              <a:rPr lang="en-US" sz="3200" dirty="0" smtClean="0"/>
            </a:br>
            <a:r>
              <a:rPr lang="en-US" sz="3200" dirty="0"/>
              <a:t/>
            </a:r>
            <a:br>
              <a:rPr lang="en-US" sz="3200" dirty="0"/>
            </a:br>
            <a:r>
              <a:rPr lang="en-US" sz="3200" dirty="0" smtClean="0"/>
              <a:t>Exercise: Des</a:t>
            </a:r>
            <a:r>
              <a:rPr lang="en-US" altLang="en-US" sz="3200" b="1" dirty="0" smtClean="0"/>
              <a:t>ign of RHIS Data Collection and Reporting Tools</a:t>
            </a:r>
          </a:p>
        </p:txBody>
      </p:sp>
      <p:sp>
        <p:nvSpPr>
          <p:cNvPr id="32771" name="Content Placeholder 2"/>
          <p:cNvSpPr>
            <a:spLocks noGrp="1"/>
          </p:cNvSpPr>
          <p:nvPr>
            <p:ph idx="1"/>
          </p:nvPr>
        </p:nvSpPr>
        <p:spPr>
          <a:xfrm>
            <a:off x="424543" y="1600200"/>
            <a:ext cx="8229600" cy="4756150"/>
          </a:xfrm>
        </p:spPr>
        <p:txBody>
          <a:bodyPr/>
          <a:lstStyle/>
          <a:p>
            <a:pPr lvl="0"/>
            <a:r>
              <a:rPr lang="en-US" sz="2400" dirty="0" smtClean="0"/>
              <a:t>Based on previous work on maternal survival strategies in this module, discuss</a:t>
            </a:r>
            <a:r>
              <a:rPr lang="en-US" sz="2400" dirty="0"/>
              <a:t>:</a:t>
            </a:r>
          </a:p>
          <a:p>
            <a:pPr lvl="1">
              <a:buFont typeface="Courier New" panose="02070309020205020404" pitchFamily="49" charset="0"/>
              <a:buChar char="o"/>
            </a:pPr>
            <a:r>
              <a:rPr lang="en-US" sz="2400" dirty="0" smtClean="0"/>
              <a:t>Types </a:t>
            </a:r>
            <a:r>
              <a:rPr lang="en-US" sz="2400" dirty="0"/>
              <a:t>of tools (paper-based, electronic, combined, longitudinal patient record, and service registry) that would be most appropriate in a health facility and a community healthcare setting</a:t>
            </a:r>
          </a:p>
          <a:p>
            <a:pPr lvl="1">
              <a:buFont typeface="Courier New" panose="02070309020205020404" pitchFamily="49" charset="0"/>
              <a:buChar char="o"/>
            </a:pPr>
            <a:r>
              <a:rPr lang="en-US" sz="2400" dirty="0"/>
              <a:t>Ease of extracting data from such tools for reporting on the indicators selected in the previous activity</a:t>
            </a:r>
          </a:p>
          <a:p>
            <a:pPr lvl="0"/>
            <a:r>
              <a:rPr lang="en-US" sz="2400" dirty="0"/>
              <a:t>After 45 minutes, each group presents its work to the plenary group.</a:t>
            </a:r>
          </a:p>
          <a:p>
            <a:pPr eaLnBrk="1" hangingPunct="1">
              <a:spcBef>
                <a:spcPts val="0"/>
              </a:spcBef>
              <a:spcAft>
                <a:spcPts val="1200"/>
              </a:spcAft>
            </a:pPr>
            <a:endParaRPr lang="en-US" altLang="en-US" sz="2200" dirty="0"/>
          </a:p>
        </p:txBody>
      </p:sp>
      <p:sp>
        <p:nvSpPr>
          <p:cNvPr id="32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1400" dirty="0" smtClean="0">
                <a:solidFill>
                  <a:srgbClr val="898989"/>
                </a:solidFill>
                <a:ea typeface="Arial" charset="0"/>
                <a:cs typeface="Arial" charset="0"/>
              </a:rPr>
              <a:t>5</a:t>
            </a:r>
            <a:endParaRPr lang="en-US" altLang="en-US" sz="1400" dirty="0">
              <a:solidFill>
                <a:srgbClr val="898989"/>
              </a:solidFill>
              <a:ea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1" name="Rectangle 13"/>
          <p:cNvSpPr>
            <a:spLocks noChangeArrowheads="1"/>
          </p:cNvSpPr>
          <p:nvPr/>
        </p:nvSpPr>
        <p:spPr bwMode="auto">
          <a:xfrm>
            <a:off x="228601" y="407678"/>
            <a:ext cx="8458199"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 tIns="36576" rIns="36576" bIns="36576"/>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2800" b="1" dirty="0" smtClean="0">
                <a:solidFill>
                  <a:schemeClr val="bg1"/>
                </a:solidFill>
                <a:latin typeface="Century Gothic" charset="0"/>
                <a:ea typeface="Century Gothic" charset="0"/>
                <a:cs typeface="Century Gothic" charset="0"/>
              </a:rPr>
              <a:t>Core Processes of RHIS Strengthening/Scale-Up</a:t>
            </a:r>
            <a:endParaRPr lang="en-US" altLang="en-US" sz="2800" b="1" dirty="0">
              <a:solidFill>
                <a:schemeClr val="bg1"/>
              </a:solidFill>
              <a:latin typeface="Century Gothic" charset="0"/>
              <a:ea typeface="Century Gothic" charset="0"/>
              <a:cs typeface="Century Gothic" charset="0"/>
            </a:endParaRPr>
          </a:p>
        </p:txBody>
      </p:sp>
      <p:sp>
        <p:nvSpPr>
          <p:cNvPr id="6" name="TextBox 5"/>
          <p:cNvSpPr txBox="1"/>
          <p:nvPr/>
        </p:nvSpPr>
        <p:spPr>
          <a:xfrm>
            <a:off x="792051" y="1752600"/>
            <a:ext cx="7924800" cy="4093428"/>
          </a:xfrm>
          <a:prstGeom prst="rect">
            <a:avLst/>
          </a:prstGeom>
          <a:noFill/>
        </p:spPr>
        <p:txBody>
          <a:bodyPr wrap="square" rtlCol="0">
            <a:spAutoFit/>
          </a:bodyPr>
          <a:lstStyle/>
          <a:p>
            <a:r>
              <a:rPr lang="en-US" sz="2000" dirty="0" smtClean="0">
                <a:latin typeface="Century Gothic" panose="020B0502020202020204" pitchFamily="34" charset="0"/>
              </a:rPr>
              <a:t>Assessment &amp; analysis</a:t>
            </a:r>
          </a:p>
          <a:p>
            <a:pPr marL="914400" lvl="1" indent="-457200">
              <a:buFont typeface="Arial" panose="020B0604020202020204" pitchFamily="34" charset="0"/>
              <a:buChar char="•"/>
            </a:pPr>
            <a:r>
              <a:rPr lang="en-US" sz="2000" dirty="0" smtClean="0">
                <a:latin typeface="Century Gothic" panose="020B0502020202020204" pitchFamily="34" charset="0"/>
              </a:rPr>
              <a:t>Statement of the problem</a:t>
            </a:r>
          </a:p>
          <a:p>
            <a:pPr marL="914400" lvl="1" indent="-457200">
              <a:buFont typeface="Arial" panose="020B0604020202020204" pitchFamily="34" charset="0"/>
              <a:buChar char="•"/>
            </a:pPr>
            <a:r>
              <a:rPr lang="en-US" sz="2000" dirty="0" smtClean="0">
                <a:latin typeface="Century Gothic" panose="020B0502020202020204" pitchFamily="34" charset="0"/>
              </a:rPr>
              <a:t>Root cause analysis</a:t>
            </a:r>
          </a:p>
          <a:p>
            <a:pPr marL="914400" lvl="1" indent="-457200">
              <a:buFont typeface="Arial" panose="020B0604020202020204" pitchFamily="34" charset="0"/>
              <a:buChar char="•"/>
            </a:pPr>
            <a:r>
              <a:rPr lang="en-US" sz="2000" dirty="0" smtClean="0">
                <a:latin typeface="Century Gothic" panose="020B0502020202020204" pitchFamily="34" charset="0"/>
              </a:rPr>
              <a:t>Prioritize: List RHIS components that need strengthening</a:t>
            </a:r>
          </a:p>
          <a:p>
            <a:r>
              <a:rPr lang="en-US" sz="2000" dirty="0" smtClean="0">
                <a:latin typeface="Century Gothic" panose="020B0502020202020204" pitchFamily="34" charset="0"/>
              </a:rPr>
              <a:t>Planning</a:t>
            </a:r>
          </a:p>
          <a:p>
            <a:pPr marL="914400" lvl="1" indent="-457200">
              <a:buFont typeface="Arial" panose="020B0604020202020204" pitchFamily="34" charset="0"/>
              <a:buChar char="•"/>
            </a:pPr>
            <a:r>
              <a:rPr lang="en-US" sz="2000" dirty="0" smtClean="0">
                <a:latin typeface="Century Gothic" panose="020B0502020202020204" pitchFamily="34" charset="0"/>
              </a:rPr>
              <a:t>Define objectives</a:t>
            </a:r>
            <a:endParaRPr lang="en-US" sz="2000" dirty="0">
              <a:latin typeface="Century Gothic" panose="020B0502020202020204" pitchFamily="34" charset="0"/>
            </a:endParaRPr>
          </a:p>
          <a:p>
            <a:pPr marL="914400" lvl="1" indent="-457200">
              <a:buFont typeface="Arial" panose="020B0604020202020204" pitchFamily="34" charset="0"/>
              <a:buChar char="•"/>
            </a:pPr>
            <a:r>
              <a:rPr lang="en-US" sz="2000" dirty="0" smtClean="0">
                <a:latin typeface="Century Gothic" panose="020B0502020202020204" pitchFamily="34" charset="0"/>
              </a:rPr>
              <a:t>Propose interventions</a:t>
            </a:r>
          </a:p>
          <a:p>
            <a:pPr marL="1257300" lvl="2" indent="-342900">
              <a:buFont typeface="Courier New" panose="02070309020205020404" pitchFamily="49" charset="0"/>
              <a:buChar char="o"/>
            </a:pPr>
            <a:r>
              <a:rPr lang="en-US" sz="2000" dirty="0" smtClean="0">
                <a:latin typeface="Century Gothic" panose="020B0502020202020204" pitchFamily="34" charset="0"/>
              </a:rPr>
              <a:t>Technical (including ICT)</a:t>
            </a:r>
          </a:p>
          <a:p>
            <a:pPr marL="1257300" lvl="2" indent="-342900">
              <a:buFont typeface="Courier New" panose="02070309020205020404" pitchFamily="49" charset="0"/>
              <a:buChar char="o"/>
            </a:pPr>
            <a:r>
              <a:rPr lang="en-US" sz="2000" dirty="0" smtClean="0">
                <a:latin typeface="Century Gothic" panose="020B0502020202020204" pitchFamily="34" charset="0"/>
              </a:rPr>
              <a:t>Organizational</a:t>
            </a:r>
          </a:p>
          <a:p>
            <a:pPr marL="1257300" lvl="2" indent="-342900">
              <a:buFont typeface="Courier New" panose="02070309020205020404" pitchFamily="49" charset="0"/>
              <a:buChar char="o"/>
            </a:pPr>
            <a:r>
              <a:rPr lang="en-US" sz="2000" dirty="0" smtClean="0">
                <a:latin typeface="Century Gothic" panose="020B0502020202020204" pitchFamily="34" charset="0"/>
              </a:rPr>
              <a:t>Behavioral</a:t>
            </a:r>
          </a:p>
          <a:p>
            <a:pPr marL="914400" lvl="1" indent="-457200">
              <a:buFont typeface="Arial" panose="020B0604020202020204" pitchFamily="34" charset="0"/>
              <a:buChar char="•"/>
            </a:pPr>
            <a:r>
              <a:rPr lang="en-US" sz="2000" dirty="0" smtClean="0">
                <a:latin typeface="Century Gothic" panose="020B0502020202020204" pitchFamily="34" charset="0"/>
              </a:rPr>
              <a:t>Decide timeline and assign responsibilities</a:t>
            </a:r>
          </a:p>
          <a:p>
            <a:r>
              <a:rPr lang="en-US" sz="2000" dirty="0" smtClean="0">
                <a:latin typeface="Century Gothic" panose="020B0502020202020204" pitchFamily="34" charset="0"/>
              </a:rPr>
              <a:t>Implementation</a:t>
            </a:r>
          </a:p>
          <a:p>
            <a:r>
              <a:rPr lang="en-US" sz="2000" dirty="0" smtClean="0">
                <a:latin typeface="Century Gothic" panose="020B0502020202020204" pitchFamily="34" charset="0"/>
              </a:rPr>
              <a:t>Monitoring &amp; evaluation</a:t>
            </a:r>
          </a:p>
        </p:txBody>
      </p:sp>
      <p:sp>
        <p:nvSpPr>
          <p:cNvPr id="3" name="Slide Number Placeholder 2"/>
          <p:cNvSpPr>
            <a:spLocks noGrp="1"/>
          </p:cNvSpPr>
          <p:nvPr>
            <p:ph type="sldNum" sz="quarter" idx="12"/>
          </p:nvPr>
        </p:nvSpPr>
        <p:spPr/>
        <p:txBody>
          <a:bodyPr/>
          <a:lstStyle/>
          <a:p>
            <a:pPr>
              <a:defRPr/>
            </a:pPr>
            <a:fld id="{A3A91484-CD02-9245-85A8-23F4A069B523}" type="slidenum">
              <a:rPr lang="en-US" altLang="en-US" smtClean="0"/>
              <a:pPr>
                <a:defRPr/>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0" y="5714999"/>
            <a:ext cx="9144000" cy="1143000"/>
          </a:xfrm>
          <a:custGeom>
            <a:avLst/>
            <a:gdLst/>
            <a:ahLst/>
            <a:cxnLst/>
            <a:rect l="l" t="t" r="r" b="b"/>
            <a:pathLst>
              <a:path w="9144000" h="1143000">
                <a:moveTo>
                  <a:pt x="9144000" y="0"/>
                </a:moveTo>
                <a:lnTo>
                  <a:pt x="0" y="0"/>
                </a:lnTo>
                <a:lnTo>
                  <a:pt x="0" y="1142997"/>
                </a:lnTo>
                <a:lnTo>
                  <a:pt x="9144000" y="1142997"/>
                </a:lnTo>
                <a:lnTo>
                  <a:pt x="9144000" y="0"/>
                </a:lnTo>
              </a:path>
            </a:pathLst>
          </a:custGeom>
          <a:ln w="9524">
            <a:solidFill>
              <a:srgbClr val="FFFFFF"/>
            </a:solidFill>
          </a:ln>
        </p:spPr>
        <p:txBody>
          <a:bodyPr wrap="square" lIns="0" tIns="0" rIns="0" bIns="0" rtlCol="0">
            <a:noAutofit/>
          </a:bodyPr>
          <a:lstStyle/>
          <a:p>
            <a:endParaRPr dirty="0"/>
          </a:p>
        </p:txBody>
      </p:sp>
      <p:sp>
        <p:nvSpPr>
          <p:cNvPr id="7" name="object 7"/>
          <p:cNvSpPr txBox="1"/>
          <p:nvPr/>
        </p:nvSpPr>
        <p:spPr>
          <a:xfrm>
            <a:off x="1002897" y="359400"/>
            <a:ext cx="7455307" cy="1031486"/>
          </a:xfrm>
          <a:prstGeom prst="rect">
            <a:avLst/>
          </a:prstGeom>
        </p:spPr>
        <p:txBody>
          <a:bodyPr wrap="square" lIns="0" tIns="0" rIns="0" bIns="0" rtlCol="0">
            <a:noAutofit/>
          </a:bodyPr>
          <a:lstStyle/>
          <a:p>
            <a:pPr marL="12696" marR="451">
              <a:lnSpc>
                <a:spcPct val="95825"/>
              </a:lnSpc>
            </a:pPr>
            <a:endParaRPr sz="3500" dirty="0">
              <a:solidFill>
                <a:srgbClr val="002A6C"/>
              </a:solidFill>
              <a:latin typeface="Gill Sans MT" panose="020B0502020104020203" pitchFamily="34" charset="0"/>
              <a:ea typeface="+mj-ea"/>
              <a:cs typeface="Arial" panose="020B0604020202020204" pitchFamily="34" charset="0"/>
            </a:endParaRPr>
          </a:p>
        </p:txBody>
      </p:sp>
      <p:sp>
        <p:nvSpPr>
          <p:cNvPr id="2" name="object 2"/>
          <p:cNvSpPr txBox="1"/>
          <p:nvPr/>
        </p:nvSpPr>
        <p:spPr>
          <a:xfrm>
            <a:off x="1424688" y="3374379"/>
            <a:ext cx="6663972" cy="1307330"/>
          </a:xfrm>
          <a:prstGeom prst="rect">
            <a:avLst/>
          </a:prstGeom>
        </p:spPr>
        <p:txBody>
          <a:bodyPr wrap="square" lIns="0" tIns="0" rIns="0" bIns="0" rtlCol="0">
            <a:noAutofit/>
          </a:bodyPr>
          <a:lstStyle/>
          <a:p>
            <a:pPr marL="12696">
              <a:lnSpc>
                <a:spcPct val="100041"/>
              </a:lnSpc>
              <a:spcBef>
                <a:spcPts val="1240"/>
              </a:spcBef>
            </a:pPr>
            <a:endParaRPr sz="2600" dirty="0">
              <a:latin typeface="Arial"/>
              <a:cs typeface="Arial"/>
            </a:endParaRPr>
          </a:p>
        </p:txBody>
      </p:sp>
      <p:sp>
        <p:nvSpPr>
          <p:cNvPr id="3" name="Title 2"/>
          <p:cNvSpPr>
            <a:spLocks noGrp="1"/>
          </p:cNvSpPr>
          <p:nvPr>
            <p:ph type="title"/>
          </p:nvPr>
        </p:nvSpPr>
        <p:spPr>
          <a:xfrm>
            <a:off x="533400" y="406390"/>
            <a:ext cx="7200533" cy="430887"/>
          </a:xfrm>
        </p:spPr>
        <p:txBody>
          <a:bodyPr/>
          <a:lstStyle/>
          <a:p>
            <a:r>
              <a:rPr lang="en-US" sz="2800" dirty="0" smtClean="0">
                <a:solidFill>
                  <a:schemeClr val="bg1"/>
                </a:solidFill>
                <a:latin typeface="Century Gothic" panose="020B0502020202020204" pitchFamily="34" charset="0"/>
              </a:rPr>
              <a:t>Problem </a:t>
            </a:r>
            <a:r>
              <a:rPr lang="en-US" sz="2800" dirty="0">
                <a:solidFill>
                  <a:schemeClr val="bg1"/>
                </a:solidFill>
                <a:latin typeface="Century Gothic" panose="020B0502020202020204" pitchFamily="34" charset="0"/>
              </a:rPr>
              <a:t>Statement</a:t>
            </a:r>
          </a:p>
        </p:txBody>
      </p:sp>
      <p:sp>
        <p:nvSpPr>
          <p:cNvPr id="5" name="Text Placeholder 4"/>
          <p:cNvSpPr>
            <a:spLocks noGrp="1"/>
          </p:cNvSpPr>
          <p:nvPr>
            <p:ph type="body" idx="1"/>
          </p:nvPr>
        </p:nvSpPr>
        <p:spPr>
          <a:xfrm>
            <a:off x="914400" y="1676400"/>
            <a:ext cx="7467600" cy="4031873"/>
          </a:xfrm>
        </p:spPr>
        <p:txBody>
          <a:bodyPr/>
          <a:lstStyle/>
          <a:p>
            <a:pPr marL="421639" indent="-410243" algn="l" defTabSz="820487" rtl="0" fontAlgn="base">
              <a:spcBef>
                <a:spcPts val="1200"/>
              </a:spcBef>
              <a:spcAft>
                <a:spcPts val="600"/>
              </a:spcAft>
              <a:buFont typeface="Arial" panose="020B0604020202020204" pitchFamily="34" charset="0"/>
              <a:buChar char="•"/>
            </a:pPr>
            <a:r>
              <a:rPr lang="en-US" sz="2400" kern="1200" spc="-144" dirty="0">
                <a:solidFill>
                  <a:prstClr val="black"/>
                </a:solidFill>
                <a:latin typeface="Century Gothic" panose="020B0502020202020204" pitchFamily="34" charset="0"/>
                <a:cs typeface="Gill Sans MT"/>
              </a:rPr>
              <a:t>Good problem statement should be:</a:t>
            </a:r>
          </a:p>
          <a:p>
            <a:pPr marL="914186" lvl="1" indent="-457092" fontAlgn="base">
              <a:spcBef>
                <a:spcPts val="600"/>
              </a:spcBef>
              <a:spcAft>
                <a:spcPct val="0"/>
              </a:spcAft>
              <a:buClr>
                <a:srgbClr val="595487"/>
              </a:buClr>
              <a:buFont typeface="Wingdings" panose="05000000000000000000" pitchFamily="2" charset="2"/>
              <a:buChar char="ü"/>
            </a:pPr>
            <a:r>
              <a:rPr lang="en-US" sz="2400" kern="1200" spc="-144" dirty="0">
                <a:solidFill>
                  <a:prstClr val="black"/>
                </a:solidFill>
                <a:latin typeface="Century Gothic" panose="020B0502020202020204" pitchFamily="34" charset="0"/>
                <a:cs typeface="Gill Sans MT"/>
              </a:rPr>
              <a:t>Specific in explaining the existing situation or phenomenon </a:t>
            </a:r>
          </a:p>
          <a:p>
            <a:pPr marL="914186" lvl="1" indent="-457092" fontAlgn="base">
              <a:spcBef>
                <a:spcPts val="600"/>
              </a:spcBef>
              <a:spcAft>
                <a:spcPct val="0"/>
              </a:spcAft>
              <a:buClr>
                <a:srgbClr val="595487"/>
              </a:buClr>
              <a:buFont typeface="Wingdings" panose="05000000000000000000" pitchFamily="2" charset="2"/>
              <a:buChar char="ü"/>
            </a:pPr>
            <a:r>
              <a:rPr lang="en-US" sz="2400" kern="1200" spc="-144" dirty="0">
                <a:solidFill>
                  <a:prstClr val="black"/>
                </a:solidFill>
                <a:latin typeface="Century Gothic" panose="020B0502020202020204" pitchFamily="34" charset="0"/>
                <a:cs typeface="Gill Sans MT"/>
              </a:rPr>
              <a:t>Measurable: </a:t>
            </a:r>
            <a:r>
              <a:rPr lang="en-US" sz="2400" kern="1200" spc="-144" dirty="0" smtClean="0">
                <a:solidFill>
                  <a:prstClr val="black"/>
                </a:solidFill>
                <a:latin typeface="Century Gothic" panose="020B0502020202020204" pitchFamily="34" charset="0"/>
                <a:cs typeface="Gill Sans MT"/>
              </a:rPr>
              <a:t>compare </a:t>
            </a:r>
            <a:r>
              <a:rPr lang="en-US" sz="2400" kern="1200" spc="-144" dirty="0">
                <a:solidFill>
                  <a:prstClr val="black"/>
                </a:solidFill>
                <a:latin typeface="Century Gothic" panose="020B0502020202020204" pitchFamily="34" charset="0"/>
                <a:cs typeface="Gill Sans MT"/>
              </a:rPr>
              <a:t>the situation with a target or standards to show the gap</a:t>
            </a:r>
          </a:p>
          <a:p>
            <a:pPr marL="914186" lvl="1" indent="-457092" fontAlgn="base">
              <a:spcBef>
                <a:spcPts val="600"/>
              </a:spcBef>
              <a:spcAft>
                <a:spcPct val="0"/>
              </a:spcAft>
              <a:buClr>
                <a:srgbClr val="595487"/>
              </a:buClr>
              <a:buFont typeface="Wingdings" panose="05000000000000000000" pitchFamily="2" charset="2"/>
              <a:buChar char="ü"/>
            </a:pPr>
            <a:r>
              <a:rPr lang="en-US" sz="2400" kern="1200" spc="-144" dirty="0" smtClean="0">
                <a:solidFill>
                  <a:prstClr val="black"/>
                </a:solidFill>
                <a:latin typeface="Century Gothic" panose="020B0502020202020204" pitchFamily="34" charset="0"/>
                <a:cs typeface="Gill Sans MT"/>
              </a:rPr>
              <a:t>Helpful for writing effective </a:t>
            </a:r>
            <a:r>
              <a:rPr lang="en-US" sz="2400" kern="1200" spc="-144" dirty="0">
                <a:solidFill>
                  <a:prstClr val="black"/>
                </a:solidFill>
                <a:latin typeface="Century Gothic" panose="020B0502020202020204" pitchFamily="34" charset="0"/>
                <a:cs typeface="Gill Sans MT"/>
              </a:rPr>
              <a:t>management </a:t>
            </a:r>
            <a:r>
              <a:rPr lang="en-US" sz="2400" kern="1200" spc="-144" dirty="0" smtClean="0">
                <a:solidFill>
                  <a:prstClr val="black"/>
                </a:solidFill>
                <a:latin typeface="Century Gothic" panose="020B0502020202020204" pitchFamily="34" charset="0"/>
                <a:cs typeface="Gill Sans MT"/>
              </a:rPr>
              <a:t>objectives</a:t>
            </a:r>
            <a:endParaRPr lang="en-US" sz="2400" kern="1200" spc="-144" dirty="0">
              <a:solidFill>
                <a:prstClr val="black"/>
              </a:solidFill>
              <a:latin typeface="Century Gothic" panose="020B0502020202020204" pitchFamily="34" charset="0"/>
              <a:cs typeface="Gill Sans MT"/>
            </a:endParaRPr>
          </a:p>
          <a:p>
            <a:endParaRPr lang="en-US" dirty="0"/>
          </a:p>
        </p:txBody>
      </p:sp>
      <p:sp>
        <p:nvSpPr>
          <p:cNvPr id="6" name="Slide Number Placeholder 5"/>
          <p:cNvSpPr>
            <a:spLocks noGrp="1"/>
          </p:cNvSpPr>
          <p:nvPr>
            <p:ph type="sldNum" sz="quarter" idx="12"/>
          </p:nvPr>
        </p:nvSpPr>
        <p:spPr/>
        <p:txBody>
          <a:bodyPr/>
          <a:lstStyle/>
          <a:p>
            <a:pPr>
              <a:defRPr/>
            </a:pPr>
            <a:fld id="{6A42A859-FFF7-8F4C-9868-D65E2DF18CCA}" type="slidenum">
              <a:rPr lang="en-US" altLang="en-US" smtClean="0"/>
              <a:pPr>
                <a:defRPr/>
              </a:pPr>
              <a:t>7</a:t>
            </a:fld>
            <a:endParaRPr lang="en-US" altLang="en-US"/>
          </a:p>
        </p:txBody>
      </p:sp>
    </p:spTree>
    <p:extLst>
      <p:ext uri="{BB962C8B-B14F-4D97-AF65-F5344CB8AC3E}">
        <p14:creationId xmlns:p14="http://schemas.microsoft.com/office/powerpoint/2010/main" val="3691677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9144000" cy="6858000"/>
          </a:xfrm>
          <a:custGeom>
            <a:avLst/>
            <a:gdLst/>
            <a:ahLst/>
            <a:cxnLst/>
            <a:rect l="l" t="t" r="r" b="b"/>
            <a:pathLst>
              <a:path w="9144000" h="5714999">
                <a:moveTo>
                  <a:pt x="0" y="5714999"/>
                </a:moveTo>
                <a:lnTo>
                  <a:pt x="9144000" y="5714999"/>
                </a:lnTo>
                <a:lnTo>
                  <a:pt x="9144000" y="0"/>
                </a:lnTo>
                <a:lnTo>
                  <a:pt x="0" y="0"/>
                </a:lnTo>
                <a:lnTo>
                  <a:pt x="0" y="5714999"/>
                </a:lnTo>
                <a:close/>
              </a:path>
            </a:pathLst>
          </a:custGeom>
          <a:noFill/>
        </p:spPr>
        <p:txBody>
          <a:bodyPr wrap="square" lIns="0" tIns="0" rIns="0" bIns="0" rtlCol="0">
            <a:noAutofit/>
          </a:bodyPr>
          <a:lstStyle/>
          <a:p>
            <a:endParaRPr dirty="0"/>
          </a:p>
        </p:txBody>
      </p:sp>
      <p:graphicFrame>
        <p:nvGraphicFramePr>
          <p:cNvPr id="11" name="Table 10"/>
          <p:cNvGraphicFramePr>
            <a:graphicFrameLocks noGrp="1"/>
          </p:cNvGraphicFramePr>
          <p:nvPr>
            <p:extLst>
              <p:ext uri="{D42A27DB-BD31-4B8C-83A1-F6EECF244321}">
                <p14:modId xmlns:p14="http://schemas.microsoft.com/office/powerpoint/2010/main" val="1370545540"/>
              </p:ext>
            </p:extLst>
          </p:nvPr>
        </p:nvGraphicFramePr>
        <p:xfrm>
          <a:off x="29497" y="1363385"/>
          <a:ext cx="9114503" cy="5583592"/>
        </p:xfrm>
        <a:graphic>
          <a:graphicData uri="http://schemas.openxmlformats.org/drawingml/2006/table">
            <a:tbl>
              <a:tblPr firstRow="1" firstCol="1" lastRow="1" lastCol="1" bandRow="1" bandCol="1">
                <a:tableStyleId>{5C22544A-7EE6-4342-B048-85BDC9FD1C3A}</a:tableStyleId>
              </a:tblPr>
              <a:tblGrid>
                <a:gridCol w="2129148">
                  <a:extLst>
                    <a:ext uri="{9D8B030D-6E8A-4147-A177-3AD203B41FA5}">
                      <a16:colId xmlns:a16="http://schemas.microsoft.com/office/drawing/2014/main" val="20000"/>
                    </a:ext>
                  </a:extLst>
                </a:gridCol>
                <a:gridCol w="6985355">
                  <a:extLst>
                    <a:ext uri="{9D8B030D-6E8A-4147-A177-3AD203B41FA5}">
                      <a16:colId xmlns:a16="http://schemas.microsoft.com/office/drawing/2014/main" val="20001"/>
                    </a:ext>
                  </a:extLst>
                </a:gridCol>
              </a:tblGrid>
              <a:tr h="692285">
                <a:tc>
                  <a:txBody>
                    <a:bodyPr/>
                    <a:lstStyle/>
                    <a:p>
                      <a:pPr marL="89535" marR="79375" algn="ctr">
                        <a:lnSpc>
                          <a:spcPts val="1375"/>
                        </a:lnSpc>
                        <a:spcBef>
                          <a:spcPts val="0"/>
                        </a:spcBef>
                        <a:spcAft>
                          <a:spcPts val="0"/>
                        </a:spcAft>
                      </a:pPr>
                      <a:r>
                        <a:rPr lang="en-US" sz="1800" spc="0" dirty="0">
                          <a:solidFill>
                            <a:schemeClr val="bg1">
                              <a:lumMod val="20000"/>
                              <a:lumOff val="80000"/>
                            </a:schemeClr>
                          </a:solidFill>
                          <a:effectLst/>
                          <a:latin typeface="Century Gothic" panose="020B0502020202020204" pitchFamily="34" charset="0"/>
                        </a:rPr>
                        <a:t>HIS </a:t>
                      </a:r>
                      <a:r>
                        <a:rPr lang="en-US" sz="1800" spc="0" dirty="0" smtClean="0">
                          <a:solidFill>
                            <a:schemeClr val="bg1">
                              <a:lumMod val="20000"/>
                              <a:lumOff val="80000"/>
                            </a:schemeClr>
                          </a:solidFill>
                          <a:effectLst/>
                          <a:latin typeface="Century Gothic" panose="020B0502020202020204" pitchFamily="34" charset="0"/>
                        </a:rPr>
                        <a:t>Performance</a:t>
                      </a:r>
                      <a:endParaRPr lang="en-US" sz="1800" spc="0" dirty="0">
                        <a:solidFill>
                          <a:schemeClr val="bg1">
                            <a:lumMod val="20000"/>
                            <a:lumOff val="80000"/>
                          </a:schemeClr>
                        </a:solidFill>
                        <a:effectLst/>
                        <a:latin typeface="Century Gothic" panose="020B0502020202020204" pitchFamily="34" charset="0"/>
                      </a:endParaRPr>
                    </a:p>
                    <a:p>
                      <a:pPr marL="217805" marR="208280" algn="ctr">
                        <a:spcBef>
                          <a:spcPts val="225"/>
                        </a:spcBef>
                        <a:spcAft>
                          <a:spcPts val="0"/>
                        </a:spcAft>
                      </a:pPr>
                      <a:r>
                        <a:rPr lang="en-US" sz="1800" spc="0" dirty="0">
                          <a:solidFill>
                            <a:schemeClr val="bg1">
                              <a:lumMod val="20000"/>
                              <a:lumOff val="80000"/>
                            </a:schemeClr>
                          </a:solidFill>
                          <a:effectLst/>
                          <a:latin typeface="Century Gothic" panose="020B0502020202020204" pitchFamily="34" charset="0"/>
                        </a:rPr>
                        <a:t>and </a:t>
                      </a:r>
                      <a:r>
                        <a:rPr lang="en-US" sz="1800" spc="0" dirty="0" smtClean="0">
                          <a:solidFill>
                            <a:schemeClr val="bg1">
                              <a:lumMod val="20000"/>
                              <a:lumOff val="80000"/>
                            </a:schemeClr>
                          </a:solidFill>
                          <a:effectLst/>
                          <a:latin typeface="Century Gothic" panose="020B0502020202020204" pitchFamily="34" charset="0"/>
                        </a:rPr>
                        <a:t>Processes</a:t>
                      </a:r>
                      <a:endParaRPr lang="en-US" sz="1800" spc="0" dirty="0">
                        <a:solidFill>
                          <a:schemeClr val="bg1">
                            <a:lumMod val="20000"/>
                            <a:lumOff val="80000"/>
                          </a:schemeClr>
                        </a:solidFill>
                        <a:effectLst/>
                        <a:latin typeface="Century Gothic" panose="020B0502020202020204" pitchFamily="34" charset="0"/>
                        <a:ea typeface="Times New Roman"/>
                      </a:endParaRPr>
                    </a:p>
                  </a:txBody>
                  <a:tcPr marL="0" marR="0" marT="0" marB="0" anchor="ctr">
                    <a:solidFill>
                      <a:schemeClr val="accent3">
                        <a:lumMod val="75000"/>
                      </a:schemeClr>
                    </a:solidFill>
                  </a:tcPr>
                </a:tc>
                <a:tc>
                  <a:txBody>
                    <a:bodyPr/>
                    <a:lstStyle/>
                    <a:p>
                      <a:pPr marL="1627505" marR="1615440" algn="ctr">
                        <a:lnSpc>
                          <a:spcPts val="1375"/>
                        </a:lnSpc>
                        <a:spcBef>
                          <a:spcPts val="0"/>
                        </a:spcBef>
                        <a:spcAft>
                          <a:spcPts val="0"/>
                        </a:spcAft>
                      </a:pPr>
                      <a:r>
                        <a:rPr lang="en-US" sz="1800" spc="0" dirty="0">
                          <a:solidFill>
                            <a:schemeClr val="bg1">
                              <a:lumMod val="20000"/>
                              <a:lumOff val="80000"/>
                            </a:schemeClr>
                          </a:solidFill>
                          <a:effectLst/>
                          <a:latin typeface="Century Gothic" panose="020B0502020202020204" pitchFamily="34" charset="0"/>
                        </a:rPr>
                        <a:t>Problem Statement</a:t>
                      </a:r>
                      <a:endParaRPr lang="en-US" sz="1800" spc="0" dirty="0">
                        <a:solidFill>
                          <a:schemeClr val="bg1">
                            <a:lumMod val="20000"/>
                            <a:lumOff val="80000"/>
                          </a:schemeClr>
                        </a:solidFill>
                        <a:effectLst/>
                        <a:latin typeface="Century Gothic" panose="020B0502020202020204" pitchFamily="34" charset="0"/>
                        <a:ea typeface="Times New Roman"/>
                      </a:endParaRPr>
                    </a:p>
                  </a:txBody>
                  <a:tcPr marL="0" marR="0" marT="0" marB="0" anchor="ctr">
                    <a:solidFill>
                      <a:schemeClr val="accent3">
                        <a:lumMod val="75000"/>
                      </a:schemeClr>
                    </a:solidFill>
                  </a:tcPr>
                </a:tc>
                <a:extLst>
                  <a:ext uri="{0D108BD9-81ED-4DB2-BD59-A6C34878D82A}">
                    <a16:rowId xmlns:a16="http://schemas.microsoft.com/office/drawing/2014/main" val="10000"/>
                  </a:ext>
                </a:extLst>
              </a:tr>
              <a:tr h="430679">
                <a:tc>
                  <a:txBody>
                    <a:bodyPr/>
                    <a:lstStyle/>
                    <a:p>
                      <a:pPr marL="66675" marR="0">
                        <a:spcBef>
                          <a:spcPts val="5"/>
                        </a:spcBef>
                        <a:spcAft>
                          <a:spcPts val="0"/>
                        </a:spcAft>
                      </a:pPr>
                      <a:r>
                        <a:rPr lang="en-US" sz="1800" b="1" spc="0" dirty="0">
                          <a:solidFill>
                            <a:schemeClr val="tx1"/>
                          </a:solidFill>
                          <a:effectLst/>
                          <a:latin typeface="Century Gothic" panose="020B0502020202020204" pitchFamily="34" charset="0"/>
                        </a:rPr>
                        <a:t>Data quality</a:t>
                      </a:r>
                      <a:endParaRPr lang="en-US" sz="1800" b="1" spc="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tc>
                  <a:txBody>
                    <a:bodyPr/>
                    <a:lstStyle/>
                    <a:p>
                      <a:pPr marL="66675" marR="0">
                        <a:lnSpc>
                          <a:spcPct val="100000"/>
                        </a:lnSpc>
                        <a:spcBef>
                          <a:spcPts val="0"/>
                        </a:spcBef>
                        <a:spcAft>
                          <a:spcPts val="0"/>
                        </a:spcAft>
                      </a:pPr>
                      <a:r>
                        <a:rPr lang="en-US" sz="1800" b="0" spc="0" dirty="0">
                          <a:solidFill>
                            <a:schemeClr val="tx1"/>
                          </a:solidFill>
                          <a:effectLst/>
                          <a:latin typeface="Century Gothic" panose="020B0502020202020204" pitchFamily="34" charset="0"/>
                        </a:rPr>
                        <a:t>Data quality is 70</a:t>
                      </a:r>
                      <a:r>
                        <a:rPr lang="en-US" sz="1800" b="0" spc="0" dirty="0" smtClean="0">
                          <a:solidFill>
                            <a:schemeClr val="tx1"/>
                          </a:solidFill>
                          <a:effectLst/>
                          <a:latin typeface="Century Gothic" panose="020B0502020202020204" pitchFamily="34" charset="0"/>
                        </a:rPr>
                        <a:t>%, but </a:t>
                      </a:r>
                      <a:r>
                        <a:rPr lang="en-US" sz="1800" b="0" spc="0" dirty="0">
                          <a:solidFill>
                            <a:schemeClr val="tx1"/>
                          </a:solidFill>
                          <a:effectLst/>
                          <a:latin typeface="Century Gothic" panose="020B0502020202020204" pitchFamily="34" charset="0"/>
                        </a:rPr>
                        <a:t>the target was 90%</a:t>
                      </a:r>
                      <a:r>
                        <a:rPr lang="en-US" sz="1800" b="0" u="sng" spc="0" dirty="0">
                          <a:solidFill>
                            <a:schemeClr val="tx1"/>
                          </a:solidFill>
                          <a:effectLst/>
                          <a:uFill>
                            <a:solidFill>
                              <a:srgbClr val="000000"/>
                            </a:solidFill>
                          </a:uFill>
                          <a:latin typeface="Century Gothic" panose="020B0502020202020204" pitchFamily="34" charset="0"/>
                        </a:rPr>
                        <a:t>+</a:t>
                      </a:r>
                      <a:r>
                        <a:rPr lang="en-US" sz="1800" b="0" spc="0" dirty="0">
                          <a:solidFill>
                            <a:schemeClr val="tx1"/>
                          </a:solidFill>
                          <a:effectLst/>
                          <a:latin typeface="Century Gothic" panose="020B0502020202020204" pitchFamily="34" charset="0"/>
                        </a:rPr>
                        <a:t>5%, indicating a gap of 20%.</a:t>
                      </a:r>
                      <a:endParaRPr lang="en-US" sz="1800" b="0" spc="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extLst>
                  <a:ext uri="{0D108BD9-81ED-4DB2-BD59-A6C34878D82A}">
                    <a16:rowId xmlns:a16="http://schemas.microsoft.com/office/drawing/2014/main" val="10001"/>
                  </a:ext>
                </a:extLst>
              </a:tr>
              <a:tr h="519890">
                <a:tc>
                  <a:txBody>
                    <a:bodyPr/>
                    <a:lstStyle/>
                    <a:p>
                      <a:pPr marL="66675" marR="0">
                        <a:spcBef>
                          <a:spcPts val="5"/>
                        </a:spcBef>
                        <a:spcAft>
                          <a:spcPts val="0"/>
                        </a:spcAft>
                      </a:pPr>
                      <a:r>
                        <a:rPr lang="en-US" sz="1800" b="1" spc="0" dirty="0">
                          <a:solidFill>
                            <a:schemeClr val="tx1"/>
                          </a:solidFill>
                          <a:effectLst/>
                          <a:latin typeface="Century Gothic" panose="020B0502020202020204" pitchFamily="34" charset="0"/>
                        </a:rPr>
                        <a:t>Use of information</a:t>
                      </a:r>
                      <a:endParaRPr lang="en-US" sz="1800" b="1" spc="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tc>
                  <a:txBody>
                    <a:bodyPr/>
                    <a:lstStyle/>
                    <a:p>
                      <a:pPr marL="66675" marR="0">
                        <a:lnSpc>
                          <a:spcPct val="100000"/>
                        </a:lnSpc>
                        <a:spcBef>
                          <a:spcPts val="0"/>
                        </a:spcBef>
                        <a:spcAft>
                          <a:spcPts val="0"/>
                        </a:spcAft>
                      </a:pPr>
                      <a:r>
                        <a:rPr lang="en-US" sz="1800" b="0" spc="0" dirty="0">
                          <a:solidFill>
                            <a:schemeClr val="tx1"/>
                          </a:solidFill>
                          <a:effectLst/>
                          <a:latin typeface="Century Gothic" panose="020B0502020202020204" pitchFamily="34" charset="0"/>
                        </a:rPr>
                        <a:t>Information use is 40</a:t>
                      </a:r>
                      <a:r>
                        <a:rPr lang="en-US" sz="1800" b="0" spc="0" dirty="0" smtClean="0">
                          <a:solidFill>
                            <a:schemeClr val="tx1"/>
                          </a:solidFill>
                          <a:effectLst/>
                          <a:latin typeface="Century Gothic" panose="020B0502020202020204" pitchFamily="34" charset="0"/>
                        </a:rPr>
                        <a:t>%, but </a:t>
                      </a:r>
                      <a:r>
                        <a:rPr lang="en-US" sz="1800" b="0" spc="0" dirty="0">
                          <a:solidFill>
                            <a:schemeClr val="tx1"/>
                          </a:solidFill>
                          <a:effectLst/>
                          <a:latin typeface="Century Gothic" panose="020B0502020202020204" pitchFamily="34" charset="0"/>
                        </a:rPr>
                        <a:t>the target was 60%</a:t>
                      </a:r>
                      <a:r>
                        <a:rPr lang="en-US" sz="1800" b="0" u="sng" spc="0" dirty="0">
                          <a:solidFill>
                            <a:schemeClr val="tx1"/>
                          </a:solidFill>
                          <a:effectLst/>
                          <a:uFill>
                            <a:solidFill>
                              <a:srgbClr val="000000"/>
                            </a:solidFill>
                          </a:uFill>
                          <a:latin typeface="Century Gothic" panose="020B0502020202020204" pitchFamily="34" charset="0"/>
                        </a:rPr>
                        <a:t>+</a:t>
                      </a:r>
                      <a:r>
                        <a:rPr lang="en-US" sz="1800" b="0" spc="0" dirty="0">
                          <a:solidFill>
                            <a:schemeClr val="tx1"/>
                          </a:solidFill>
                          <a:effectLst/>
                          <a:latin typeface="Century Gothic" panose="020B0502020202020204" pitchFamily="34" charset="0"/>
                        </a:rPr>
                        <a:t>5%, indicating a gap of 20%.</a:t>
                      </a:r>
                      <a:endParaRPr lang="en-US" sz="1800" b="0" spc="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extLst>
                  <a:ext uri="{0D108BD9-81ED-4DB2-BD59-A6C34878D82A}">
                    <a16:rowId xmlns:a16="http://schemas.microsoft.com/office/drawing/2014/main" val="10002"/>
                  </a:ext>
                </a:extLst>
              </a:tr>
              <a:tr h="1232772">
                <a:tc>
                  <a:txBody>
                    <a:bodyPr/>
                    <a:lstStyle/>
                    <a:p>
                      <a:pPr marL="66675" marR="30480">
                        <a:lnSpc>
                          <a:spcPct val="116000"/>
                        </a:lnSpc>
                        <a:spcBef>
                          <a:spcPts val="5"/>
                        </a:spcBef>
                        <a:spcAft>
                          <a:spcPts val="0"/>
                        </a:spcAft>
                      </a:pPr>
                      <a:r>
                        <a:rPr lang="en-US" sz="1800" b="1" spc="0" dirty="0">
                          <a:solidFill>
                            <a:schemeClr val="tx1"/>
                          </a:solidFill>
                          <a:effectLst/>
                          <a:latin typeface="Century Gothic" panose="020B0502020202020204" pitchFamily="34" charset="0"/>
                        </a:rPr>
                        <a:t>Management information </a:t>
                      </a:r>
                      <a:r>
                        <a:rPr lang="en-US" sz="1800" b="1" spc="0" dirty="0" smtClean="0">
                          <a:solidFill>
                            <a:schemeClr val="tx1"/>
                          </a:solidFill>
                          <a:effectLst/>
                          <a:latin typeface="Century Gothic" panose="020B0502020202020204" pitchFamily="34" charset="0"/>
                        </a:rPr>
                        <a:t>needs</a:t>
                      </a:r>
                      <a:r>
                        <a:rPr lang="en-US" sz="1800" b="1" spc="0" dirty="0">
                          <a:solidFill>
                            <a:schemeClr val="tx1"/>
                          </a:solidFill>
                          <a:effectLst/>
                          <a:latin typeface="Century Gothic" panose="020B0502020202020204" pitchFamily="34" charset="0"/>
                        </a:rPr>
                        <a:t>/ indicators</a:t>
                      </a:r>
                      <a:endParaRPr lang="en-US" sz="1800" b="1" spc="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tc>
                  <a:txBody>
                    <a:bodyPr/>
                    <a:lstStyle/>
                    <a:p>
                      <a:pPr marL="66675" marR="33020">
                        <a:lnSpc>
                          <a:spcPct val="116000"/>
                        </a:lnSpc>
                        <a:spcBef>
                          <a:spcPts val="495"/>
                        </a:spcBef>
                        <a:spcAft>
                          <a:spcPts val="0"/>
                        </a:spcAft>
                      </a:pPr>
                      <a:r>
                        <a:rPr lang="en-US" sz="1800" b="0" spc="0" dirty="0" smtClean="0">
                          <a:solidFill>
                            <a:schemeClr val="tx1"/>
                          </a:solidFill>
                          <a:effectLst/>
                          <a:latin typeface="Century Gothic" panose="020B0502020202020204" pitchFamily="34" charset="0"/>
                        </a:rPr>
                        <a:t>The </a:t>
                      </a:r>
                      <a:r>
                        <a:rPr lang="en-US" sz="1800" b="0" spc="0" dirty="0">
                          <a:solidFill>
                            <a:schemeClr val="tx1"/>
                          </a:solidFill>
                          <a:effectLst/>
                          <a:latin typeface="Century Gothic" panose="020B0502020202020204" pitchFamily="34" charset="0"/>
                        </a:rPr>
                        <a:t>information is collected through different </a:t>
                      </a:r>
                      <a:r>
                        <a:rPr lang="en-US" sz="1800" b="0" spc="0" dirty="0" smtClean="0">
                          <a:solidFill>
                            <a:schemeClr val="tx1"/>
                          </a:solidFill>
                          <a:effectLst/>
                          <a:latin typeface="Century Gothic" panose="020B0502020202020204" pitchFamily="34" charset="0"/>
                        </a:rPr>
                        <a:t>channels, </a:t>
                      </a:r>
                      <a:r>
                        <a:rPr lang="en-US" sz="1800" b="0" spc="0" dirty="0">
                          <a:solidFill>
                            <a:schemeClr val="tx1"/>
                          </a:solidFill>
                          <a:effectLst/>
                          <a:latin typeface="Century Gothic" panose="020B0502020202020204" pitchFamily="34" charset="0"/>
                        </a:rPr>
                        <a:t>creating duplication, redundancies, and waste of </a:t>
                      </a:r>
                      <a:r>
                        <a:rPr lang="en-US" sz="1800" b="0" spc="0" dirty="0" smtClean="0">
                          <a:solidFill>
                            <a:schemeClr val="tx1"/>
                          </a:solidFill>
                          <a:effectLst/>
                          <a:latin typeface="Century Gothic" panose="020B0502020202020204" pitchFamily="34" charset="0"/>
                        </a:rPr>
                        <a:t>time.</a:t>
                      </a:r>
                      <a:endParaRPr lang="en-US" sz="1800" b="0" spc="0" dirty="0">
                        <a:solidFill>
                          <a:schemeClr val="tx1"/>
                        </a:solidFill>
                        <a:effectLst/>
                        <a:latin typeface="Century Gothic" panose="020B050202020202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10003"/>
                  </a:ext>
                </a:extLst>
              </a:tr>
              <a:tr h="725441">
                <a:tc>
                  <a:txBody>
                    <a:bodyPr/>
                    <a:lstStyle/>
                    <a:p>
                      <a:pPr marL="66675" marR="0">
                        <a:spcBef>
                          <a:spcPts val="5"/>
                        </a:spcBef>
                        <a:spcAft>
                          <a:spcPts val="0"/>
                        </a:spcAft>
                      </a:pPr>
                      <a:r>
                        <a:rPr lang="en-US" sz="1800" b="1" spc="0" dirty="0">
                          <a:solidFill>
                            <a:schemeClr val="tx1"/>
                          </a:solidFill>
                          <a:effectLst/>
                          <a:latin typeface="Century Gothic" panose="020B0502020202020204" pitchFamily="34" charset="0"/>
                        </a:rPr>
                        <a:t>Data collection</a:t>
                      </a:r>
                      <a:endParaRPr lang="en-US" sz="1800" b="1" spc="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tc>
                  <a:txBody>
                    <a:bodyPr/>
                    <a:lstStyle/>
                    <a:p>
                      <a:pPr marL="66675" marR="0">
                        <a:lnSpc>
                          <a:spcPct val="100000"/>
                        </a:lnSpc>
                        <a:spcBef>
                          <a:spcPts val="0"/>
                        </a:spcBef>
                        <a:spcAft>
                          <a:spcPts val="0"/>
                        </a:spcAft>
                      </a:pPr>
                      <a:r>
                        <a:rPr lang="en-US" sz="1800" b="0" spc="0" dirty="0">
                          <a:solidFill>
                            <a:schemeClr val="tx1"/>
                          </a:solidFill>
                          <a:effectLst/>
                          <a:latin typeface="Century Gothic" panose="020B0502020202020204" pitchFamily="34" charset="0"/>
                        </a:rPr>
                        <a:t>70% of the facilities filled </a:t>
                      </a:r>
                      <a:r>
                        <a:rPr lang="en-US" sz="1800" b="0" spc="0" dirty="0" smtClean="0">
                          <a:solidFill>
                            <a:schemeClr val="tx1"/>
                          </a:solidFill>
                          <a:effectLst/>
                          <a:latin typeface="Century Gothic" panose="020B0502020202020204" pitchFamily="34" charset="0"/>
                        </a:rPr>
                        <a:t>out all </a:t>
                      </a:r>
                      <a:r>
                        <a:rPr lang="en-US" sz="1800" b="0" spc="0" dirty="0">
                          <a:solidFill>
                            <a:schemeClr val="tx1"/>
                          </a:solidFill>
                          <a:effectLst/>
                          <a:latin typeface="Century Gothic" panose="020B0502020202020204" pitchFamily="34" charset="0"/>
                        </a:rPr>
                        <a:t>data cells/items in the monthly report </a:t>
                      </a:r>
                      <a:r>
                        <a:rPr lang="en-US" sz="1800" b="0" spc="0" dirty="0" smtClean="0">
                          <a:solidFill>
                            <a:schemeClr val="tx1"/>
                          </a:solidFill>
                          <a:effectLst/>
                          <a:latin typeface="Century Gothic" panose="020B0502020202020204" pitchFamily="34" charset="0"/>
                        </a:rPr>
                        <a:t>form, but the</a:t>
                      </a:r>
                      <a:r>
                        <a:rPr lang="en-US" sz="1800" b="0" spc="0" baseline="0" dirty="0" smtClean="0">
                          <a:solidFill>
                            <a:schemeClr val="tx1"/>
                          </a:solidFill>
                          <a:effectLst/>
                          <a:latin typeface="Century Gothic" panose="020B0502020202020204" pitchFamily="34" charset="0"/>
                        </a:rPr>
                        <a:t> </a:t>
                      </a:r>
                      <a:r>
                        <a:rPr lang="en-US" sz="1800" b="0" spc="0" dirty="0" smtClean="0">
                          <a:solidFill>
                            <a:schemeClr val="tx1"/>
                          </a:solidFill>
                          <a:effectLst/>
                          <a:latin typeface="Century Gothic" panose="020B0502020202020204" pitchFamily="34" charset="0"/>
                        </a:rPr>
                        <a:t>target </a:t>
                      </a:r>
                      <a:r>
                        <a:rPr lang="en-US" sz="1800" b="0" spc="0" dirty="0">
                          <a:solidFill>
                            <a:schemeClr val="tx1"/>
                          </a:solidFill>
                          <a:effectLst/>
                          <a:latin typeface="Century Gothic" panose="020B0502020202020204" pitchFamily="34" charset="0"/>
                        </a:rPr>
                        <a:t>was 95</a:t>
                      </a:r>
                      <a:r>
                        <a:rPr lang="en-US" sz="1800" b="0" spc="0" dirty="0" smtClean="0">
                          <a:solidFill>
                            <a:schemeClr val="tx1"/>
                          </a:solidFill>
                          <a:effectLst/>
                          <a:latin typeface="Century Gothic" panose="020B0502020202020204" pitchFamily="34" charset="0"/>
                        </a:rPr>
                        <a:t>%,</a:t>
                      </a:r>
                      <a:r>
                        <a:rPr lang="en-US" sz="1800" b="0" spc="0" baseline="0" dirty="0" smtClean="0">
                          <a:solidFill>
                            <a:schemeClr val="tx1"/>
                          </a:solidFill>
                          <a:effectLst/>
                          <a:latin typeface="Century Gothic" panose="020B0502020202020204" pitchFamily="34" charset="0"/>
                        </a:rPr>
                        <a:t> </a:t>
                      </a:r>
                      <a:r>
                        <a:rPr lang="en-US" sz="1800" b="0" spc="0" dirty="0" smtClean="0">
                          <a:solidFill>
                            <a:schemeClr val="tx1"/>
                          </a:solidFill>
                          <a:effectLst/>
                          <a:latin typeface="Century Gothic" panose="020B0502020202020204" pitchFamily="34" charset="0"/>
                        </a:rPr>
                        <a:t>indicating </a:t>
                      </a:r>
                      <a:r>
                        <a:rPr lang="en-US" sz="1800" b="0" spc="0" dirty="0">
                          <a:solidFill>
                            <a:schemeClr val="tx1"/>
                          </a:solidFill>
                          <a:effectLst/>
                          <a:latin typeface="Century Gothic" panose="020B0502020202020204" pitchFamily="34" charset="0"/>
                        </a:rPr>
                        <a:t>a gap of 25</a:t>
                      </a:r>
                      <a:r>
                        <a:rPr lang="en-US" sz="1800" b="0" spc="0" dirty="0" smtClean="0">
                          <a:solidFill>
                            <a:schemeClr val="tx1"/>
                          </a:solidFill>
                          <a:effectLst/>
                          <a:latin typeface="Century Gothic" panose="020B0502020202020204" pitchFamily="34" charset="0"/>
                        </a:rPr>
                        <a:t>%.</a:t>
                      </a:r>
                      <a:endParaRPr lang="en-US" sz="1800" b="0" spc="0" dirty="0">
                        <a:solidFill>
                          <a:schemeClr val="tx1"/>
                        </a:solidFill>
                        <a:effectLst/>
                        <a:latin typeface="Century Gothic" panose="020B050202020202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10004"/>
                  </a:ext>
                </a:extLst>
              </a:tr>
              <a:tr h="792110">
                <a:tc>
                  <a:txBody>
                    <a:bodyPr/>
                    <a:lstStyle/>
                    <a:p>
                      <a:pPr marL="66675" marR="0">
                        <a:spcBef>
                          <a:spcPts val="5"/>
                        </a:spcBef>
                        <a:spcAft>
                          <a:spcPts val="0"/>
                        </a:spcAft>
                      </a:pPr>
                      <a:r>
                        <a:rPr lang="en-US" sz="1800" b="1" spc="0" dirty="0">
                          <a:solidFill>
                            <a:schemeClr val="tx1"/>
                          </a:solidFill>
                          <a:effectLst/>
                          <a:latin typeface="Century Gothic" panose="020B0502020202020204" pitchFamily="34" charset="0"/>
                        </a:rPr>
                        <a:t>Data transmission</a:t>
                      </a:r>
                      <a:endParaRPr lang="en-US" sz="1800" b="1" spc="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tc>
                  <a:txBody>
                    <a:bodyPr/>
                    <a:lstStyle/>
                    <a:p>
                      <a:pPr marL="66675" marR="0">
                        <a:lnSpc>
                          <a:spcPct val="100000"/>
                        </a:lnSpc>
                        <a:spcBef>
                          <a:spcPts val="0"/>
                        </a:spcBef>
                        <a:spcAft>
                          <a:spcPts val="0"/>
                        </a:spcAft>
                      </a:pPr>
                      <a:r>
                        <a:rPr lang="en-US" sz="1800" b="0" spc="0" dirty="0">
                          <a:solidFill>
                            <a:schemeClr val="tx1"/>
                          </a:solidFill>
                          <a:effectLst/>
                          <a:latin typeface="Century Gothic" panose="020B0502020202020204" pitchFamily="34" charset="0"/>
                        </a:rPr>
                        <a:t>80% of the facilities submitted their report on </a:t>
                      </a:r>
                      <a:r>
                        <a:rPr lang="en-US" sz="1800" b="0" spc="0" dirty="0" smtClean="0">
                          <a:solidFill>
                            <a:schemeClr val="tx1"/>
                          </a:solidFill>
                          <a:effectLst/>
                          <a:latin typeface="Century Gothic" panose="020B0502020202020204" pitchFamily="34" charset="0"/>
                        </a:rPr>
                        <a:t>time, but the </a:t>
                      </a:r>
                      <a:r>
                        <a:rPr lang="en-US" sz="1800" b="0" spc="0" dirty="0">
                          <a:solidFill>
                            <a:schemeClr val="tx1"/>
                          </a:solidFill>
                          <a:effectLst/>
                          <a:latin typeface="Century Gothic" panose="020B0502020202020204" pitchFamily="34" charset="0"/>
                        </a:rPr>
                        <a:t>target was 95%, indicating a gap of 15%.</a:t>
                      </a:r>
                      <a:endParaRPr lang="en-US" sz="1800" b="0" spc="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extLst>
                  <a:ext uri="{0D108BD9-81ED-4DB2-BD59-A6C34878D82A}">
                    <a16:rowId xmlns:a16="http://schemas.microsoft.com/office/drawing/2014/main" val="10005"/>
                  </a:ext>
                </a:extLst>
              </a:tr>
              <a:tr h="1043704">
                <a:tc>
                  <a:txBody>
                    <a:bodyPr/>
                    <a:lstStyle/>
                    <a:p>
                      <a:pPr marL="66675" marR="0">
                        <a:spcBef>
                          <a:spcPts val="5"/>
                        </a:spcBef>
                        <a:spcAft>
                          <a:spcPts val="0"/>
                        </a:spcAft>
                      </a:pPr>
                      <a:r>
                        <a:rPr lang="en-US" sz="1800" b="1" spc="0" dirty="0">
                          <a:solidFill>
                            <a:schemeClr val="tx1"/>
                          </a:solidFill>
                          <a:effectLst/>
                          <a:latin typeface="Century Gothic" panose="020B0502020202020204" pitchFamily="34" charset="0"/>
                        </a:rPr>
                        <a:t>Data processing</a:t>
                      </a:r>
                      <a:endParaRPr lang="en-US" sz="1800" b="1" spc="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tc>
                  <a:txBody>
                    <a:bodyPr/>
                    <a:lstStyle/>
                    <a:p>
                      <a:pPr marL="66675" marR="35560">
                        <a:lnSpc>
                          <a:spcPct val="100000"/>
                        </a:lnSpc>
                        <a:spcBef>
                          <a:spcPts val="495"/>
                        </a:spcBef>
                        <a:spcAft>
                          <a:spcPts val="0"/>
                        </a:spcAft>
                      </a:pPr>
                      <a:r>
                        <a:rPr lang="en-US" sz="1800" b="0" spc="0" dirty="0" smtClean="0">
                          <a:solidFill>
                            <a:schemeClr val="tx1"/>
                          </a:solidFill>
                          <a:effectLst/>
                          <a:latin typeface="Century Gothic" panose="020B0502020202020204" pitchFamily="34" charset="0"/>
                        </a:rPr>
                        <a:t>70</a:t>
                      </a:r>
                      <a:r>
                        <a:rPr lang="en-US" sz="1800" b="0" spc="0" dirty="0">
                          <a:solidFill>
                            <a:schemeClr val="tx1"/>
                          </a:solidFill>
                          <a:effectLst/>
                          <a:latin typeface="Century Gothic" panose="020B0502020202020204" pitchFamily="34" charset="0"/>
                        </a:rPr>
                        <a:t>% of the districts have two or more people trained in data </a:t>
                      </a:r>
                      <a:r>
                        <a:rPr lang="en-US" sz="1800" b="0" spc="0" dirty="0" smtClean="0">
                          <a:solidFill>
                            <a:schemeClr val="tx1"/>
                          </a:solidFill>
                          <a:effectLst/>
                          <a:latin typeface="Century Gothic" panose="020B0502020202020204" pitchFamily="34" charset="0"/>
                        </a:rPr>
                        <a:t>entry, but the </a:t>
                      </a:r>
                      <a:r>
                        <a:rPr lang="en-US" sz="1800" b="0" spc="0" dirty="0">
                          <a:solidFill>
                            <a:schemeClr val="tx1"/>
                          </a:solidFill>
                          <a:effectLst/>
                          <a:latin typeface="Century Gothic" panose="020B0502020202020204" pitchFamily="34" charset="0"/>
                        </a:rPr>
                        <a:t>target was 100%, indicating a gap of 30</a:t>
                      </a:r>
                      <a:r>
                        <a:rPr lang="en-US" sz="1800" b="0" spc="0" dirty="0" smtClean="0">
                          <a:solidFill>
                            <a:schemeClr val="tx1"/>
                          </a:solidFill>
                          <a:effectLst/>
                          <a:latin typeface="Century Gothic" panose="020B0502020202020204" pitchFamily="34" charset="0"/>
                        </a:rPr>
                        <a:t>%.</a:t>
                      </a:r>
                      <a:endParaRPr lang="en-US" sz="1800" b="0" spc="0" dirty="0">
                        <a:solidFill>
                          <a:schemeClr val="tx1"/>
                        </a:solidFill>
                        <a:effectLst/>
                        <a:latin typeface="Century Gothic" panose="020B050202020202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457200" y="381000"/>
            <a:ext cx="8077200" cy="430887"/>
          </a:xfrm>
        </p:spPr>
        <p:txBody>
          <a:bodyPr/>
          <a:lstStyle/>
          <a:p>
            <a:r>
              <a:rPr lang="en-US" sz="2800" dirty="0">
                <a:solidFill>
                  <a:schemeClr val="bg1"/>
                </a:solidFill>
                <a:latin typeface="Century Gothic" panose="020B0502020202020204" pitchFamily="34" charset="0"/>
              </a:rPr>
              <a:t>Problem </a:t>
            </a:r>
            <a:r>
              <a:rPr lang="en-US" sz="2800" dirty="0" smtClean="0">
                <a:solidFill>
                  <a:schemeClr val="bg1"/>
                </a:solidFill>
                <a:latin typeface="Century Gothic" panose="020B0502020202020204" pitchFamily="34" charset="0"/>
              </a:rPr>
              <a:t>Statement: </a:t>
            </a:r>
            <a:r>
              <a:rPr lang="en-US" sz="2800" dirty="0">
                <a:solidFill>
                  <a:schemeClr val="bg1"/>
                </a:solidFill>
                <a:latin typeface="Century Gothic" panose="020B0502020202020204" pitchFamily="34" charset="0"/>
              </a:rPr>
              <a:t>Examples</a:t>
            </a:r>
          </a:p>
        </p:txBody>
      </p:sp>
      <p:sp>
        <p:nvSpPr>
          <p:cNvPr id="4" name="Slide Number Placeholder 3"/>
          <p:cNvSpPr>
            <a:spLocks noGrp="1"/>
          </p:cNvSpPr>
          <p:nvPr>
            <p:ph type="sldNum" sz="quarter" idx="12"/>
          </p:nvPr>
        </p:nvSpPr>
        <p:spPr/>
        <p:txBody>
          <a:bodyPr/>
          <a:lstStyle/>
          <a:p>
            <a:pPr>
              <a:defRPr/>
            </a:pPr>
            <a:fld id="{6A42A859-FFF7-8F4C-9868-D65E2DF18CCA}" type="slidenum">
              <a:rPr lang="en-US" altLang="en-US" smtClean="0"/>
              <a:pPr>
                <a:defRPr/>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0"/>
            <a:ext cx="9144000" cy="6858000"/>
          </a:xfrm>
          <a:custGeom>
            <a:avLst/>
            <a:gdLst/>
            <a:ahLst/>
            <a:cxnLst/>
            <a:rect l="l" t="t" r="r" b="b"/>
            <a:pathLst>
              <a:path w="9144000" h="5714999">
                <a:moveTo>
                  <a:pt x="0" y="5714999"/>
                </a:moveTo>
                <a:lnTo>
                  <a:pt x="9144000" y="5714999"/>
                </a:lnTo>
                <a:lnTo>
                  <a:pt x="9144000" y="0"/>
                </a:lnTo>
                <a:lnTo>
                  <a:pt x="0" y="0"/>
                </a:lnTo>
                <a:lnTo>
                  <a:pt x="0" y="5714999"/>
                </a:lnTo>
                <a:close/>
              </a:path>
            </a:pathLst>
          </a:custGeom>
          <a:noFill/>
        </p:spPr>
        <p:txBody>
          <a:bodyPr wrap="square" lIns="0" tIns="0" rIns="0" bIns="0" rtlCol="0">
            <a:noAutofit/>
          </a:bodyPr>
          <a:lstStyle/>
          <a:p>
            <a:endParaRPr dirty="0"/>
          </a:p>
        </p:txBody>
      </p:sp>
      <p:sp>
        <p:nvSpPr>
          <p:cNvPr id="2" name="Title 1"/>
          <p:cNvSpPr>
            <a:spLocks noGrp="1"/>
          </p:cNvSpPr>
          <p:nvPr>
            <p:ph type="title"/>
          </p:nvPr>
        </p:nvSpPr>
        <p:spPr>
          <a:xfrm>
            <a:off x="533400" y="381000"/>
            <a:ext cx="8077200" cy="430887"/>
          </a:xfrm>
        </p:spPr>
        <p:txBody>
          <a:bodyPr/>
          <a:lstStyle/>
          <a:p>
            <a:r>
              <a:rPr lang="en-US" sz="2800" dirty="0">
                <a:solidFill>
                  <a:schemeClr val="bg1"/>
                </a:solidFill>
                <a:latin typeface="Century Gothic" panose="020B0502020202020204" pitchFamily="34" charset="0"/>
              </a:rPr>
              <a:t>Problem Statements: Examples</a:t>
            </a:r>
          </a:p>
        </p:txBody>
      </p:sp>
      <p:graphicFrame>
        <p:nvGraphicFramePr>
          <p:cNvPr id="5" name="Table 4"/>
          <p:cNvGraphicFramePr>
            <a:graphicFrameLocks noGrp="1"/>
          </p:cNvGraphicFramePr>
          <p:nvPr>
            <p:extLst>
              <p:ext uri="{D42A27DB-BD31-4B8C-83A1-F6EECF244321}">
                <p14:modId xmlns:p14="http://schemas.microsoft.com/office/powerpoint/2010/main" val="2834693833"/>
              </p:ext>
            </p:extLst>
          </p:nvPr>
        </p:nvGraphicFramePr>
        <p:xfrm>
          <a:off x="1" y="1192888"/>
          <a:ext cx="9144004" cy="5893714"/>
        </p:xfrm>
        <a:graphic>
          <a:graphicData uri="http://schemas.openxmlformats.org/drawingml/2006/table">
            <a:tbl>
              <a:tblPr firstRow="1" firstCol="1" lastRow="1" lastCol="1" bandRow="1" bandCol="1">
                <a:tableStyleId>{5C22544A-7EE6-4342-B048-85BDC9FD1C3A}</a:tableStyleId>
              </a:tblPr>
              <a:tblGrid>
                <a:gridCol w="2136039">
                  <a:extLst>
                    <a:ext uri="{9D8B030D-6E8A-4147-A177-3AD203B41FA5}">
                      <a16:colId xmlns:a16="http://schemas.microsoft.com/office/drawing/2014/main" val="20000"/>
                    </a:ext>
                  </a:extLst>
                </a:gridCol>
                <a:gridCol w="7007965">
                  <a:extLst>
                    <a:ext uri="{9D8B030D-6E8A-4147-A177-3AD203B41FA5}">
                      <a16:colId xmlns:a16="http://schemas.microsoft.com/office/drawing/2014/main" val="20001"/>
                    </a:ext>
                  </a:extLst>
                </a:gridCol>
              </a:tblGrid>
              <a:tr h="1072646">
                <a:tc>
                  <a:txBody>
                    <a:bodyPr/>
                    <a:lstStyle/>
                    <a:p>
                      <a:pPr marL="89535" marR="79375" algn="ctr">
                        <a:lnSpc>
                          <a:spcPts val="1375"/>
                        </a:lnSpc>
                        <a:spcBef>
                          <a:spcPts val="0"/>
                        </a:spcBef>
                        <a:spcAft>
                          <a:spcPts val="0"/>
                        </a:spcAft>
                      </a:pPr>
                      <a:r>
                        <a:rPr lang="en-US" sz="1800" dirty="0">
                          <a:solidFill>
                            <a:schemeClr val="bg1">
                              <a:lumMod val="20000"/>
                              <a:lumOff val="80000"/>
                            </a:schemeClr>
                          </a:solidFill>
                          <a:effectLst/>
                          <a:latin typeface="Century Gothic" panose="020B0502020202020204" pitchFamily="34" charset="0"/>
                        </a:rPr>
                        <a:t>H</a:t>
                      </a:r>
                      <a:r>
                        <a:rPr lang="en-US" sz="1800" spc="5" dirty="0">
                          <a:solidFill>
                            <a:schemeClr val="bg1">
                              <a:lumMod val="20000"/>
                              <a:lumOff val="80000"/>
                            </a:schemeClr>
                          </a:solidFill>
                          <a:effectLst/>
                          <a:latin typeface="Century Gothic" panose="020B0502020202020204" pitchFamily="34" charset="0"/>
                        </a:rPr>
                        <a:t>I</a:t>
                      </a:r>
                      <a:r>
                        <a:rPr lang="en-US" sz="1800" dirty="0">
                          <a:solidFill>
                            <a:schemeClr val="bg1">
                              <a:lumMod val="20000"/>
                              <a:lumOff val="80000"/>
                            </a:schemeClr>
                          </a:solidFill>
                          <a:effectLst/>
                          <a:latin typeface="Century Gothic" panose="020B0502020202020204" pitchFamily="34" charset="0"/>
                        </a:rPr>
                        <a:t>S</a:t>
                      </a:r>
                      <a:r>
                        <a:rPr lang="en-US" sz="1800" spc="10" dirty="0">
                          <a:solidFill>
                            <a:schemeClr val="bg1">
                              <a:lumMod val="20000"/>
                              <a:lumOff val="80000"/>
                            </a:schemeClr>
                          </a:solidFill>
                          <a:effectLst/>
                          <a:latin typeface="Century Gothic" panose="020B0502020202020204" pitchFamily="34" charset="0"/>
                        </a:rPr>
                        <a:t> </a:t>
                      </a:r>
                      <a:r>
                        <a:rPr lang="en-US" sz="1800" spc="5" dirty="0" smtClean="0">
                          <a:solidFill>
                            <a:schemeClr val="bg1">
                              <a:lumMod val="20000"/>
                              <a:lumOff val="80000"/>
                            </a:schemeClr>
                          </a:solidFill>
                          <a:effectLst/>
                          <a:latin typeface="Century Gothic" panose="020B0502020202020204" pitchFamily="34" charset="0"/>
                        </a:rPr>
                        <a:t>P</a:t>
                      </a:r>
                      <a:r>
                        <a:rPr lang="en-US" sz="1800" spc="-5" dirty="0" smtClean="0">
                          <a:solidFill>
                            <a:schemeClr val="bg1">
                              <a:lumMod val="20000"/>
                              <a:lumOff val="80000"/>
                            </a:schemeClr>
                          </a:solidFill>
                          <a:effectLst/>
                          <a:latin typeface="Century Gothic" panose="020B0502020202020204" pitchFamily="34" charset="0"/>
                        </a:rPr>
                        <a:t>e</a:t>
                      </a:r>
                      <a:r>
                        <a:rPr lang="en-US" sz="1800" spc="5" dirty="0" smtClean="0">
                          <a:solidFill>
                            <a:schemeClr val="bg1">
                              <a:lumMod val="20000"/>
                              <a:lumOff val="80000"/>
                            </a:schemeClr>
                          </a:solidFill>
                          <a:effectLst/>
                          <a:latin typeface="Century Gothic" panose="020B0502020202020204" pitchFamily="34" charset="0"/>
                        </a:rPr>
                        <a:t>rf</a:t>
                      </a:r>
                      <a:r>
                        <a:rPr lang="en-US" sz="1800" spc="-5" dirty="0" smtClean="0">
                          <a:solidFill>
                            <a:schemeClr val="bg1">
                              <a:lumMod val="20000"/>
                              <a:lumOff val="80000"/>
                            </a:schemeClr>
                          </a:solidFill>
                          <a:effectLst/>
                          <a:latin typeface="Century Gothic" panose="020B0502020202020204" pitchFamily="34" charset="0"/>
                        </a:rPr>
                        <a:t>o</a:t>
                      </a:r>
                      <a:r>
                        <a:rPr lang="en-US" sz="1800" spc="5" dirty="0" smtClean="0">
                          <a:solidFill>
                            <a:schemeClr val="bg1">
                              <a:lumMod val="20000"/>
                              <a:lumOff val="80000"/>
                            </a:schemeClr>
                          </a:solidFill>
                          <a:effectLst/>
                          <a:latin typeface="Century Gothic" panose="020B0502020202020204" pitchFamily="34" charset="0"/>
                        </a:rPr>
                        <a:t>r</a:t>
                      </a:r>
                      <a:r>
                        <a:rPr lang="en-US" sz="1800" spc="-5" dirty="0" smtClean="0">
                          <a:solidFill>
                            <a:schemeClr val="bg1">
                              <a:lumMod val="20000"/>
                              <a:lumOff val="80000"/>
                            </a:schemeClr>
                          </a:solidFill>
                          <a:effectLst/>
                          <a:latin typeface="Century Gothic" panose="020B0502020202020204" pitchFamily="34" charset="0"/>
                        </a:rPr>
                        <a:t>ma</a:t>
                      </a:r>
                      <a:r>
                        <a:rPr lang="en-US" sz="1800" spc="5" dirty="0" smtClean="0">
                          <a:solidFill>
                            <a:schemeClr val="bg1">
                              <a:lumMod val="20000"/>
                              <a:lumOff val="80000"/>
                            </a:schemeClr>
                          </a:solidFill>
                          <a:effectLst/>
                          <a:latin typeface="Century Gothic" panose="020B0502020202020204" pitchFamily="34" charset="0"/>
                        </a:rPr>
                        <a:t>n</a:t>
                      </a:r>
                      <a:r>
                        <a:rPr lang="en-US" sz="1800" dirty="0" smtClean="0">
                          <a:solidFill>
                            <a:schemeClr val="bg1">
                              <a:lumMod val="20000"/>
                              <a:lumOff val="80000"/>
                            </a:schemeClr>
                          </a:solidFill>
                          <a:effectLst/>
                          <a:latin typeface="Century Gothic" panose="020B0502020202020204" pitchFamily="34" charset="0"/>
                        </a:rPr>
                        <a:t>ce</a:t>
                      </a:r>
                      <a:endParaRPr lang="en-US" sz="1800" dirty="0">
                        <a:solidFill>
                          <a:schemeClr val="bg1">
                            <a:lumMod val="20000"/>
                            <a:lumOff val="80000"/>
                          </a:schemeClr>
                        </a:solidFill>
                        <a:effectLst/>
                        <a:latin typeface="Century Gothic" panose="020B0502020202020204" pitchFamily="34" charset="0"/>
                      </a:endParaRPr>
                    </a:p>
                    <a:p>
                      <a:pPr marL="217805" marR="208280" algn="ctr">
                        <a:spcBef>
                          <a:spcPts val="225"/>
                        </a:spcBef>
                        <a:spcAft>
                          <a:spcPts val="0"/>
                        </a:spcAft>
                      </a:pPr>
                      <a:r>
                        <a:rPr lang="en-US" sz="1800" spc="-5" dirty="0">
                          <a:solidFill>
                            <a:schemeClr val="bg1">
                              <a:lumMod val="20000"/>
                              <a:lumOff val="80000"/>
                            </a:schemeClr>
                          </a:solidFill>
                          <a:effectLst/>
                          <a:latin typeface="Century Gothic" panose="020B0502020202020204" pitchFamily="34" charset="0"/>
                        </a:rPr>
                        <a:t>a</a:t>
                      </a:r>
                      <a:r>
                        <a:rPr lang="en-US" sz="1800" spc="5" dirty="0">
                          <a:solidFill>
                            <a:schemeClr val="bg1">
                              <a:lumMod val="20000"/>
                              <a:lumOff val="80000"/>
                            </a:schemeClr>
                          </a:solidFill>
                          <a:effectLst/>
                          <a:latin typeface="Century Gothic" panose="020B0502020202020204" pitchFamily="34" charset="0"/>
                        </a:rPr>
                        <a:t>n</a:t>
                      </a:r>
                      <a:r>
                        <a:rPr lang="en-US" sz="1800" dirty="0">
                          <a:solidFill>
                            <a:schemeClr val="bg1">
                              <a:lumMod val="20000"/>
                              <a:lumOff val="80000"/>
                            </a:schemeClr>
                          </a:solidFill>
                          <a:effectLst/>
                          <a:latin typeface="Century Gothic" panose="020B0502020202020204" pitchFamily="34" charset="0"/>
                        </a:rPr>
                        <a:t>d</a:t>
                      </a:r>
                      <a:r>
                        <a:rPr lang="en-US" sz="1800" spc="-20" dirty="0">
                          <a:solidFill>
                            <a:schemeClr val="bg1">
                              <a:lumMod val="20000"/>
                              <a:lumOff val="80000"/>
                            </a:schemeClr>
                          </a:solidFill>
                          <a:effectLst/>
                          <a:latin typeface="Century Gothic" panose="020B0502020202020204" pitchFamily="34" charset="0"/>
                        </a:rPr>
                        <a:t> </a:t>
                      </a:r>
                      <a:r>
                        <a:rPr lang="en-US" sz="1800" spc="5" dirty="0" smtClean="0">
                          <a:solidFill>
                            <a:schemeClr val="bg1">
                              <a:lumMod val="20000"/>
                              <a:lumOff val="80000"/>
                            </a:schemeClr>
                          </a:solidFill>
                          <a:effectLst/>
                          <a:latin typeface="Century Gothic" panose="020B0502020202020204" pitchFamily="34" charset="0"/>
                        </a:rPr>
                        <a:t>P</a:t>
                      </a:r>
                      <a:r>
                        <a:rPr lang="en-US" sz="1800" spc="-5" dirty="0" smtClean="0">
                          <a:solidFill>
                            <a:schemeClr val="bg1">
                              <a:lumMod val="20000"/>
                              <a:lumOff val="80000"/>
                            </a:schemeClr>
                          </a:solidFill>
                          <a:effectLst/>
                          <a:latin typeface="Century Gothic" panose="020B0502020202020204" pitchFamily="34" charset="0"/>
                        </a:rPr>
                        <a:t>r</a:t>
                      </a:r>
                      <a:r>
                        <a:rPr lang="en-US" sz="1800" spc="5" dirty="0" smtClean="0">
                          <a:solidFill>
                            <a:schemeClr val="bg1">
                              <a:lumMod val="20000"/>
                              <a:lumOff val="80000"/>
                            </a:schemeClr>
                          </a:solidFill>
                          <a:effectLst/>
                          <a:latin typeface="Century Gothic" panose="020B0502020202020204" pitchFamily="34" charset="0"/>
                        </a:rPr>
                        <a:t>o</a:t>
                      </a:r>
                      <a:r>
                        <a:rPr lang="en-US" sz="1800" dirty="0" smtClean="0">
                          <a:solidFill>
                            <a:schemeClr val="bg1">
                              <a:lumMod val="20000"/>
                              <a:lumOff val="80000"/>
                            </a:schemeClr>
                          </a:solidFill>
                          <a:effectLst/>
                          <a:latin typeface="Century Gothic" panose="020B0502020202020204" pitchFamily="34" charset="0"/>
                        </a:rPr>
                        <a:t>c</a:t>
                      </a:r>
                      <a:r>
                        <a:rPr lang="en-US" sz="1800" spc="-5" dirty="0" smtClean="0">
                          <a:solidFill>
                            <a:schemeClr val="bg1">
                              <a:lumMod val="20000"/>
                              <a:lumOff val="80000"/>
                            </a:schemeClr>
                          </a:solidFill>
                          <a:effectLst/>
                          <a:latin typeface="Century Gothic" panose="020B0502020202020204" pitchFamily="34" charset="0"/>
                        </a:rPr>
                        <a:t>e</a:t>
                      </a:r>
                      <a:r>
                        <a:rPr lang="en-US" sz="1800" dirty="0" smtClean="0">
                          <a:solidFill>
                            <a:schemeClr val="bg1">
                              <a:lumMod val="20000"/>
                              <a:lumOff val="80000"/>
                            </a:schemeClr>
                          </a:solidFill>
                          <a:effectLst/>
                          <a:latin typeface="Century Gothic" panose="020B0502020202020204" pitchFamily="34" charset="0"/>
                        </a:rPr>
                        <a:t>ss</a:t>
                      </a:r>
                      <a:r>
                        <a:rPr lang="en-US" sz="1800" spc="-5" dirty="0" smtClean="0">
                          <a:solidFill>
                            <a:schemeClr val="bg1">
                              <a:lumMod val="20000"/>
                              <a:lumOff val="80000"/>
                            </a:schemeClr>
                          </a:solidFill>
                          <a:effectLst/>
                          <a:latin typeface="Century Gothic" panose="020B0502020202020204" pitchFamily="34" charset="0"/>
                        </a:rPr>
                        <a:t>e</a:t>
                      </a:r>
                      <a:r>
                        <a:rPr lang="en-US" sz="1800" dirty="0" smtClean="0">
                          <a:solidFill>
                            <a:schemeClr val="bg1">
                              <a:lumMod val="20000"/>
                              <a:lumOff val="80000"/>
                            </a:schemeClr>
                          </a:solidFill>
                          <a:effectLst/>
                          <a:latin typeface="Century Gothic" panose="020B0502020202020204" pitchFamily="34" charset="0"/>
                        </a:rPr>
                        <a:t>s</a:t>
                      </a:r>
                      <a:endParaRPr lang="en-US" sz="1800" dirty="0">
                        <a:solidFill>
                          <a:schemeClr val="bg1">
                            <a:lumMod val="20000"/>
                            <a:lumOff val="80000"/>
                          </a:schemeClr>
                        </a:solidFill>
                        <a:effectLst/>
                        <a:latin typeface="Century Gothic" panose="020B0502020202020204" pitchFamily="34" charset="0"/>
                        <a:ea typeface="Times New Roman"/>
                      </a:endParaRPr>
                    </a:p>
                  </a:txBody>
                  <a:tcPr marL="0" marR="0" marT="0" marB="0" anchor="ctr">
                    <a:solidFill>
                      <a:schemeClr val="accent3">
                        <a:lumMod val="75000"/>
                      </a:schemeClr>
                    </a:solidFill>
                  </a:tcPr>
                </a:tc>
                <a:tc>
                  <a:txBody>
                    <a:bodyPr/>
                    <a:lstStyle/>
                    <a:p>
                      <a:pPr marL="1627505" marR="1615440" algn="ctr">
                        <a:lnSpc>
                          <a:spcPts val="1375"/>
                        </a:lnSpc>
                        <a:spcBef>
                          <a:spcPts val="0"/>
                        </a:spcBef>
                        <a:spcAft>
                          <a:spcPts val="0"/>
                        </a:spcAft>
                      </a:pPr>
                      <a:r>
                        <a:rPr lang="en-US" sz="1800" dirty="0">
                          <a:solidFill>
                            <a:schemeClr val="bg1">
                              <a:lumMod val="20000"/>
                              <a:lumOff val="80000"/>
                            </a:schemeClr>
                          </a:solidFill>
                          <a:effectLst/>
                          <a:latin typeface="Century Gothic" panose="020B0502020202020204" pitchFamily="34" charset="0"/>
                        </a:rPr>
                        <a:t>P</a:t>
                      </a:r>
                      <a:r>
                        <a:rPr lang="en-US" sz="1800" spc="5" dirty="0">
                          <a:solidFill>
                            <a:schemeClr val="bg1">
                              <a:lumMod val="20000"/>
                              <a:lumOff val="80000"/>
                            </a:schemeClr>
                          </a:solidFill>
                          <a:effectLst/>
                          <a:latin typeface="Century Gothic" panose="020B0502020202020204" pitchFamily="34" charset="0"/>
                        </a:rPr>
                        <a:t>robl</a:t>
                      </a:r>
                      <a:r>
                        <a:rPr lang="en-US" sz="1800" spc="-5" dirty="0">
                          <a:solidFill>
                            <a:schemeClr val="bg1">
                              <a:lumMod val="20000"/>
                              <a:lumOff val="80000"/>
                            </a:schemeClr>
                          </a:solidFill>
                          <a:effectLst/>
                          <a:latin typeface="Century Gothic" panose="020B0502020202020204" pitchFamily="34" charset="0"/>
                        </a:rPr>
                        <a:t>e</a:t>
                      </a:r>
                      <a:r>
                        <a:rPr lang="en-US" sz="1800" dirty="0">
                          <a:solidFill>
                            <a:schemeClr val="bg1">
                              <a:lumMod val="20000"/>
                              <a:lumOff val="80000"/>
                            </a:schemeClr>
                          </a:solidFill>
                          <a:effectLst/>
                          <a:latin typeface="Century Gothic" panose="020B0502020202020204" pitchFamily="34" charset="0"/>
                        </a:rPr>
                        <a:t>m</a:t>
                      </a:r>
                      <a:r>
                        <a:rPr lang="en-US" sz="1800" spc="-40" dirty="0">
                          <a:solidFill>
                            <a:schemeClr val="bg1">
                              <a:lumMod val="20000"/>
                              <a:lumOff val="80000"/>
                            </a:schemeClr>
                          </a:solidFill>
                          <a:effectLst/>
                          <a:latin typeface="Century Gothic" panose="020B0502020202020204" pitchFamily="34" charset="0"/>
                        </a:rPr>
                        <a:t> </a:t>
                      </a:r>
                      <a:r>
                        <a:rPr lang="en-US" sz="1800" dirty="0">
                          <a:solidFill>
                            <a:schemeClr val="bg1">
                              <a:lumMod val="20000"/>
                              <a:lumOff val="80000"/>
                            </a:schemeClr>
                          </a:solidFill>
                          <a:effectLst/>
                          <a:latin typeface="Century Gothic" panose="020B0502020202020204" pitchFamily="34" charset="0"/>
                        </a:rPr>
                        <a:t>S</a:t>
                      </a:r>
                      <a:r>
                        <a:rPr lang="en-US" sz="1800" spc="5" dirty="0">
                          <a:solidFill>
                            <a:schemeClr val="bg1">
                              <a:lumMod val="20000"/>
                              <a:lumOff val="80000"/>
                            </a:schemeClr>
                          </a:solidFill>
                          <a:effectLst/>
                          <a:latin typeface="Century Gothic" panose="020B0502020202020204" pitchFamily="34" charset="0"/>
                        </a:rPr>
                        <a:t>t</a:t>
                      </a:r>
                      <a:r>
                        <a:rPr lang="en-US" sz="1800" spc="-5" dirty="0">
                          <a:solidFill>
                            <a:schemeClr val="bg1">
                              <a:lumMod val="20000"/>
                              <a:lumOff val="80000"/>
                            </a:schemeClr>
                          </a:solidFill>
                          <a:effectLst/>
                          <a:latin typeface="Century Gothic" panose="020B0502020202020204" pitchFamily="34" charset="0"/>
                        </a:rPr>
                        <a:t>a</a:t>
                      </a:r>
                      <a:r>
                        <a:rPr lang="en-US" sz="1800" spc="5" dirty="0">
                          <a:solidFill>
                            <a:schemeClr val="bg1">
                              <a:lumMod val="20000"/>
                              <a:lumOff val="80000"/>
                            </a:schemeClr>
                          </a:solidFill>
                          <a:effectLst/>
                          <a:latin typeface="Century Gothic" panose="020B0502020202020204" pitchFamily="34" charset="0"/>
                        </a:rPr>
                        <a:t>t</a:t>
                      </a:r>
                      <a:r>
                        <a:rPr lang="en-US" sz="1800" spc="-5" dirty="0">
                          <a:solidFill>
                            <a:schemeClr val="bg1">
                              <a:lumMod val="20000"/>
                              <a:lumOff val="80000"/>
                            </a:schemeClr>
                          </a:solidFill>
                          <a:effectLst/>
                          <a:latin typeface="Century Gothic" panose="020B0502020202020204" pitchFamily="34" charset="0"/>
                        </a:rPr>
                        <a:t>eme</a:t>
                      </a:r>
                      <a:r>
                        <a:rPr lang="en-US" sz="1800" spc="5" dirty="0">
                          <a:solidFill>
                            <a:schemeClr val="bg1">
                              <a:lumMod val="20000"/>
                              <a:lumOff val="80000"/>
                            </a:schemeClr>
                          </a:solidFill>
                          <a:effectLst/>
                          <a:latin typeface="Century Gothic" panose="020B0502020202020204" pitchFamily="34" charset="0"/>
                        </a:rPr>
                        <a:t>n</a:t>
                      </a:r>
                      <a:r>
                        <a:rPr lang="en-US" sz="1800" dirty="0">
                          <a:solidFill>
                            <a:schemeClr val="bg1">
                              <a:lumMod val="20000"/>
                              <a:lumOff val="80000"/>
                            </a:schemeClr>
                          </a:solidFill>
                          <a:effectLst/>
                          <a:latin typeface="Century Gothic" panose="020B0502020202020204" pitchFamily="34" charset="0"/>
                        </a:rPr>
                        <a:t>t</a:t>
                      </a:r>
                      <a:endParaRPr lang="en-US" sz="1800" dirty="0">
                        <a:solidFill>
                          <a:schemeClr val="bg1">
                            <a:lumMod val="20000"/>
                            <a:lumOff val="80000"/>
                          </a:schemeClr>
                        </a:solidFill>
                        <a:effectLst/>
                        <a:latin typeface="Century Gothic" panose="020B0502020202020204" pitchFamily="34" charset="0"/>
                        <a:ea typeface="Times New Roman"/>
                      </a:endParaRPr>
                    </a:p>
                  </a:txBody>
                  <a:tcPr marL="0" marR="0" marT="0" marB="0" anchor="ctr">
                    <a:solidFill>
                      <a:schemeClr val="accent3">
                        <a:lumMod val="75000"/>
                      </a:schemeClr>
                    </a:solidFill>
                  </a:tcPr>
                </a:tc>
                <a:extLst>
                  <a:ext uri="{0D108BD9-81ED-4DB2-BD59-A6C34878D82A}">
                    <a16:rowId xmlns:a16="http://schemas.microsoft.com/office/drawing/2014/main" val="10000"/>
                  </a:ext>
                </a:extLst>
              </a:tr>
              <a:tr h="995097">
                <a:tc>
                  <a:txBody>
                    <a:bodyPr/>
                    <a:lstStyle/>
                    <a:p>
                      <a:pPr marL="66675" marR="0">
                        <a:spcBef>
                          <a:spcPts val="5"/>
                        </a:spcBef>
                        <a:spcAft>
                          <a:spcPts val="0"/>
                        </a:spcAft>
                      </a:pPr>
                      <a:r>
                        <a:rPr lang="en-US" sz="1800" dirty="0">
                          <a:solidFill>
                            <a:schemeClr val="tx1"/>
                          </a:solidFill>
                          <a:effectLst/>
                          <a:latin typeface="Century Gothic" panose="020B0502020202020204" pitchFamily="34" charset="0"/>
                        </a:rPr>
                        <a:t>D</a:t>
                      </a:r>
                      <a:r>
                        <a:rPr lang="en-US" sz="1800" spc="-5" dirty="0">
                          <a:solidFill>
                            <a:schemeClr val="tx1"/>
                          </a:solidFill>
                          <a:effectLst/>
                          <a:latin typeface="Century Gothic" panose="020B0502020202020204" pitchFamily="34" charset="0"/>
                        </a:rPr>
                        <a:t>a</a:t>
                      </a:r>
                      <a:r>
                        <a:rPr lang="en-US" sz="1800" dirty="0">
                          <a:solidFill>
                            <a:schemeClr val="tx1"/>
                          </a:solidFill>
                          <a:effectLst/>
                          <a:latin typeface="Century Gothic" panose="020B0502020202020204" pitchFamily="34" charset="0"/>
                        </a:rPr>
                        <a:t>ta</a:t>
                      </a:r>
                      <a:r>
                        <a:rPr lang="en-US" sz="1800" spc="-55" dirty="0">
                          <a:solidFill>
                            <a:schemeClr val="tx1"/>
                          </a:solidFill>
                          <a:effectLst/>
                          <a:latin typeface="Century Gothic" panose="020B0502020202020204" pitchFamily="34" charset="0"/>
                        </a:rPr>
                        <a:t> </a:t>
                      </a:r>
                      <a:r>
                        <a:rPr lang="en-US" sz="1800" spc="-5" dirty="0">
                          <a:solidFill>
                            <a:schemeClr val="tx1"/>
                          </a:solidFill>
                          <a:effectLst/>
                          <a:latin typeface="Century Gothic" panose="020B0502020202020204" pitchFamily="34" charset="0"/>
                        </a:rPr>
                        <a:t>ana</a:t>
                      </a:r>
                      <a:r>
                        <a:rPr lang="en-US" sz="1800" spc="5" dirty="0">
                          <a:solidFill>
                            <a:schemeClr val="tx1"/>
                          </a:solidFill>
                          <a:effectLst/>
                          <a:latin typeface="Century Gothic" panose="020B0502020202020204" pitchFamily="34" charset="0"/>
                        </a:rPr>
                        <a:t>lys</a:t>
                      </a:r>
                      <a:r>
                        <a:rPr lang="en-US" sz="1800" spc="-5" dirty="0">
                          <a:solidFill>
                            <a:schemeClr val="tx1"/>
                          </a:solidFill>
                          <a:effectLst/>
                          <a:latin typeface="Century Gothic" panose="020B0502020202020204" pitchFamily="34" charset="0"/>
                        </a:rPr>
                        <a:t>i</a:t>
                      </a:r>
                      <a:r>
                        <a:rPr lang="en-US" sz="1800" dirty="0">
                          <a:solidFill>
                            <a:schemeClr val="tx1"/>
                          </a:solidFill>
                          <a:effectLst/>
                          <a:latin typeface="Century Gothic" panose="020B0502020202020204" pitchFamily="34" charset="0"/>
                        </a:rPr>
                        <a:t>s</a:t>
                      </a:r>
                      <a:endParaRPr lang="en-US" sz="180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tc>
                  <a:txBody>
                    <a:bodyPr/>
                    <a:lstStyle/>
                    <a:p>
                      <a:pPr marL="66675" marR="0">
                        <a:lnSpc>
                          <a:spcPct val="100000"/>
                        </a:lnSpc>
                        <a:spcBef>
                          <a:spcPts val="0"/>
                        </a:spcBef>
                        <a:spcAft>
                          <a:spcPts val="0"/>
                        </a:spcAft>
                      </a:pPr>
                      <a:r>
                        <a:rPr lang="en-US" sz="1800" b="0" dirty="0">
                          <a:solidFill>
                            <a:schemeClr val="tx1"/>
                          </a:solidFill>
                          <a:effectLst/>
                          <a:latin typeface="Century Gothic" panose="020B0502020202020204" pitchFamily="34" charset="0"/>
                        </a:rPr>
                        <a:t>60%</a:t>
                      </a:r>
                      <a:r>
                        <a:rPr lang="en-US" sz="1800" b="0" spc="50"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o</a:t>
                      </a:r>
                      <a:r>
                        <a:rPr lang="en-US" sz="1800" b="0" dirty="0">
                          <a:solidFill>
                            <a:schemeClr val="tx1"/>
                          </a:solidFill>
                          <a:effectLst/>
                          <a:latin typeface="Century Gothic" panose="020B0502020202020204" pitchFamily="34" charset="0"/>
                        </a:rPr>
                        <a:t>f</a:t>
                      </a:r>
                      <a:r>
                        <a:rPr lang="en-US" sz="1800" b="0" spc="-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t</a:t>
                      </a:r>
                      <a:r>
                        <a:rPr lang="en-US" sz="1800" b="0" spc="15" dirty="0">
                          <a:solidFill>
                            <a:schemeClr val="tx1"/>
                          </a:solidFill>
                          <a:effectLst/>
                          <a:latin typeface="Century Gothic" panose="020B0502020202020204" pitchFamily="34" charset="0"/>
                        </a:rPr>
                        <a:t>h</a:t>
                      </a:r>
                      <a:r>
                        <a:rPr lang="en-US" sz="1800" b="0" dirty="0">
                          <a:solidFill>
                            <a:schemeClr val="tx1"/>
                          </a:solidFill>
                          <a:effectLst/>
                          <a:latin typeface="Century Gothic" panose="020B0502020202020204" pitchFamily="34" charset="0"/>
                        </a:rPr>
                        <a:t>e</a:t>
                      </a:r>
                      <a:r>
                        <a:rPr lang="en-US" sz="1800" b="0" spc="-4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d</a:t>
                      </a:r>
                      <a:r>
                        <a:rPr lang="en-US" sz="1800" b="0" dirty="0">
                          <a:solidFill>
                            <a:schemeClr val="tx1"/>
                          </a:solidFill>
                          <a:effectLst/>
                          <a:latin typeface="Century Gothic" panose="020B0502020202020204" pitchFamily="34" charset="0"/>
                        </a:rPr>
                        <a:t>i</a:t>
                      </a:r>
                      <a:r>
                        <a:rPr lang="en-US" sz="1800" b="0" spc="-5" dirty="0">
                          <a:solidFill>
                            <a:schemeClr val="tx1"/>
                          </a:solidFill>
                          <a:effectLst/>
                          <a:latin typeface="Century Gothic" panose="020B0502020202020204" pitchFamily="34" charset="0"/>
                        </a:rPr>
                        <a:t>s</a:t>
                      </a:r>
                      <a:r>
                        <a:rPr lang="en-US" sz="1800" b="0" spc="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ric</a:t>
                      </a:r>
                      <a:r>
                        <a:rPr lang="en-US" sz="1800" b="0" spc="1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s</a:t>
                      </a:r>
                      <a:r>
                        <a:rPr lang="en-US" sz="1800" b="0" spc="5" dirty="0">
                          <a:solidFill>
                            <a:schemeClr val="tx1"/>
                          </a:solidFill>
                          <a:effectLst/>
                          <a:latin typeface="Century Gothic" panose="020B0502020202020204" pitchFamily="34" charset="0"/>
                        </a:rPr>
                        <a:t> p</a:t>
                      </a:r>
                      <a:r>
                        <a:rPr lang="en-US" sz="1800" b="0" dirty="0">
                          <a:solidFill>
                            <a:schemeClr val="tx1"/>
                          </a:solidFill>
                          <a:effectLst/>
                          <a:latin typeface="Century Gothic" panose="020B0502020202020204" pitchFamily="34" charset="0"/>
                        </a:rPr>
                        <a:t>r</a:t>
                      </a:r>
                      <a:r>
                        <a:rPr lang="en-US" sz="1800" b="0" spc="5" dirty="0">
                          <a:solidFill>
                            <a:schemeClr val="tx1"/>
                          </a:solidFill>
                          <a:effectLst/>
                          <a:latin typeface="Century Gothic" panose="020B0502020202020204" pitchFamily="34" charset="0"/>
                        </a:rPr>
                        <a:t>odu</a:t>
                      </a:r>
                      <a:r>
                        <a:rPr lang="en-US" sz="1800" b="0" dirty="0">
                          <a:solidFill>
                            <a:schemeClr val="tx1"/>
                          </a:solidFill>
                          <a:effectLst/>
                          <a:latin typeface="Century Gothic" panose="020B0502020202020204" pitchFamily="34" charset="0"/>
                        </a:rPr>
                        <a:t>ced</a:t>
                      </a:r>
                      <a:r>
                        <a:rPr lang="en-US" sz="1800" b="0" spc="60"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s</a:t>
                      </a:r>
                      <a:r>
                        <a:rPr lang="en-US" sz="1800" b="0" spc="5" dirty="0">
                          <a:solidFill>
                            <a:schemeClr val="tx1"/>
                          </a:solidFill>
                          <a:effectLst/>
                          <a:latin typeface="Century Gothic" panose="020B0502020202020204" pitchFamily="34" charset="0"/>
                        </a:rPr>
                        <a:t>tanda</a:t>
                      </a:r>
                      <a:r>
                        <a:rPr lang="en-US" sz="1800" b="0" dirty="0">
                          <a:solidFill>
                            <a:schemeClr val="tx1"/>
                          </a:solidFill>
                          <a:effectLst/>
                          <a:latin typeface="Century Gothic" panose="020B0502020202020204" pitchFamily="34" charset="0"/>
                        </a:rPr>
                        <a:t>r</a:t>
                      </a:r>
                      <a:r>
                        <a:rPr lang="en-US" sz="1800" b="0" spc="5" dirty="0">
                          <a:solidFill>
                            <a:schemeClr val="tx1"/>
                          </a:solidFill>
                          <a:effectLst/>
                          <a:latin typeface="Century Gothic" panose="020B0502020202020204" pitchFamily="34" charset="0"/>
                        </a:rPr>
                        <a:t>d</a:t>
                      </a:r>
                      <a:r>
                        <a:rPr lang="en-US" sz="1800" b="0" dirty="0">
                          <a:solidFill>
                            <a:schemeClr val="tx1"/>
                          </a:solidFill>
                          <a:effectLst/>
                          <a:latin typeface="Century Gothic" panose="020B0502020202020204" pitchFamily="34" charset="0"/>
                        </a:rPr>
                        <a:t>i</a:t>
                      </a:r>
                      <a:r>
                        <a:rPr lang="en-US" sz="1800" b="0" spc="5" dirty="0">
                          <a:solidFill>
                            <a:schemeClr val="tx1"/>
                          </a:solidFill>
                          <a:effectLst/>
                          <a:latin typeface="Century Gothic" panose="020B0502020202020204" pitchFamily="34" charset="0"/>
                        </a:rPr>
                        <a:t>z</a:t>
                      </a:r>
                      <a:r>
                        <a:rPr lang="en-US" sz="1800" b="0" dirty="0">
                          <a:solidFill>
                            <a:schemeClr val="tx1"/>
                          </a:solidFill>
                          <a:effectLst/>
                          <a:latin typeface="Century Gothic" panose="020B0502020202020204" pitchFamily="34" charset="0"/>
                        </a:rPr>
                        <a:t>ed</a:t>
                      </a:r>
                      <a:r>
                        <a:rPr lang="en-US" sz="1800" b="0" spc="1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tab</a:t>
                      </a:r>
                      <a:r>
                        <a:rPr lang="en-US" sz="1800" b="0" dirty="0">
                          <a:solidFill>
                            <a:schemeClr val="tx1"/>
                          </a:solidFill>
                          <a:effectLst/>
                          <a:latin typeface="Century Gothic" panose="020B0502020202020204" pitchFamily="34" charset="0"/>
                        </a:rPr>
                        <a:t>les</a:t>
                      </a:r>
                      <a:r>
                        <a:rPr lang="en-US" sz="1800" b="0" spc="5" dirty="0">
                          <a:solidFill>
                            <a:schemeClr val="tx1"/>
                          </a:solidFill>
                          <a:effectLst/>
                          <a:latin typeface="Century Gothic" panose="020B0502020202020204" pitchFamily="34" charset="0"/>
                        </a:rPr>
                        <a:t> </a:t>
                      </a:r>
                      <a:r>
                        <a:rPr lang="en-US" sz="1800" b="0" spc="10" dirty="0">
                          <a:solidFill>
                            <a:schemeClr val="tx1"/>
                          </a:solidFill>
                          <a:effectLst/>
                          <a:latin typeface="Century Gothic" panose="020B0502020202020204" pitchFamily="34" charset="0"/>
                        </a:rPr>
                        <a:t>b</a:t>
                      </a:r>
                      <a:r>
                        <a:rPr lang="en-US" sz="1800" b="0" spc="5" dirty="0">
                          <a:solidFill>
                            <a:schemeClr val="tx1"/>
                          </a:solidFill>
                          <a:effectLst/>
                          <a:latin typeface="Century Gothic" panose="020B0502020202020204" pitchFamily="34" charset="0"/>
                        </a:rPr>
                        <a:t>as</a:t>
                      </a:r>
                      <a:r>
                        <a:rPr lang="en-US" sz="1800" b="0" dirty="0">
                          <a:solidFill>
                            <a:schemeClr val="tx1"/>
                          </a:solidFill>
                          <a:effectLst/>
                          <a:latin typeface="Century Gothic" panose="020B0502020202020204" pitchFamily="34" charset="0"/>
                        </a:rPr>
                        <a:t>ed</a:t>
                      </a:r>
                      <a:r>
                        <a:rPr lang="en-US" sz="1800" b="0" spc="6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o</a:t>
                      </a:r>
                      <a:r>
                        <a:rPr lang="en-US" sz="1800" b="0" dirty="0">
                          <a:solidFill>
                            <a:schemeClr val="tx1"/>
                          </a:solidFill>
                          <a:effectLst/>
                          <a:latin typeface="Century Gothic" panose="020B0502020202020204" pitchFamily="34" charset="0"/>
                        </a:rPr>
                        <a:t>n</a:t>
                      </a:r>
                      <a:r>
                        <a:rPr lang="en-US" sz="1800" b="0" spc="-55"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m</a:t>
                      </a:r>
                      <a:r>
                        <a:rPr lang="en-US" sz="1800" b="0" spc="5" dirty="0">
                          <a:solidFill>
                            <a:schemeClr val="tx1"/>
                          </a:solidFill>
                          <a:effectLst/>
                          <a:latin typeface="Century Gothic" panose="020B0502020202020204" pitchFamily="34" charset="0"/>
                        </a:rPr>
                        <a:t>ana</a:t>
                      </a:r>
                      <a:r>
                        <a:rPr lang="en-US" sz="1800" b="0" dirty="0">
                          <a:solidFill>
                            <a:schemeClr val="tx1"/>
                          </a:solidFill>
                          <a:effectLst/>
                          <a:latin typeface="Century Gothic" panose="020B0502020202020204" pitchFamily="34" charset="0"/>
                        </a:rPr>
                        <a:t>ge</a:t>
                      </a:r>
                      <a:r>
                        <a:rPr lang="en-US" sz="1800" b="0" spc="10" dirty="0">
                          <a:solidFill>
                            <a:schemeClr val="tx1"/>
                          </a:solidFill>
                          <a:effectLst/>
                          <a:latin typeface="Century Gothic" panose="020B0502020202020204" pitchFamily="34" charset="0"/>
                        </a:rPr>
                        <a:t>m</a:t>
                      </a:r>
                      <a:r>
                        <a:rPr lang="en-US" sz="1800" b="0" dirty="0">
                          <a:solidFill>
                            <a:schemeClr val="tx1"/>
                          </a:solidFill>
                          <a:effectLst/>
                          <a:latin typeface="Century Gothic" panose="020B0502020202020204" pitchFamily="34" charset="0"/>
                        </a:rPr>
                        <a:t>e</a:t>
                      </a:r>
                      <a:r>
                        <a:rPr lang="en-US" sz="1800" b="0" spc="5" dirty="0">
                          <a:solidFill>
                            <a:schemeClr val="tx1"/>
                          </a:solidFill>
                          <a:effectLst/>
                          <a:latin typeface="Century Gothic" panose="020B0502020202020204" pitchFamily="34" charset="0"/>
                        </a:rPr>
                        <a:t>n</a:t>
                      </a:r>
                      <a:r>
                        <a:rPr lang="en-US" sz="1800" b="0" dirty="0">
                          <a:solidFill>
                            <a:schemeClr val="tx1"/>
                          </a:solidFill>
                          <a:effectLst/>
                          <a:latin typeface="Century Gothic" panose="020B0502020202020204" pitchFamily="34" charset="0"/>
                        </a:rPr>
                        <a:t>t</a:t>
                      </a:r>
                      <a:r>
                        <a:rPr lang="en-US" sz="1800" b="0" spc="15" dirty="0">
                          <a:solidFill>
                            <a:schemeClr val="tx1"/>
                          </a:solidFill>
                          <a:effectLst/>
                          <a:latin typeface="Century Gothic" panose="020B0502020202020204" pitchFamily="34" charset="0"/>
                        </a:rPr>
                        <a:t> </a:t>
                      </a:r>
                      <a:r>
                        <a:rPr lang="en-US" sz="1800" b="0" spc="5" dirty="0" smtClean="0">
                          <a:solidFill>
                            <a:schemeClr val="tx1"/>
                          </a:solidFill>
                          <a:effectLst/>
                          <a:latin typeface="Century Gothic" panose="020B0502020202020204" pitchFamily="34" charset="0"/>
                        </a:rPr>
                        <a:t>qu</a:t>
                      </a:r>
                      <a:r>
                        <a:rPr lang="en-US" sz="1800" b="0" dirty="0" smtClean="0">
                          <a:solidFill>
                            <a:schemeClr val="tx1"/>
                          </a:solidFill>
                          <a:effectLst/>
                          <a:latin typeface="Century Gothic" panose="020B0502020202020204" pitchFamily="34" charset="0"/>
                        </a:rPr>
                        <a:t>e</a:t>
                      </a:r>
                      <a:r>
                        <a:rPr lang="en-US" sz="1800" b="0" spc="-5" dirty="0" smtClean="0">
                          <a:solidFill>
                            <a:schemeClr val="tx1"/>
                          </a:solidFill>
                          <a:effectLst/>
                          <a:latin typeface="Century Gothic" panose="020B0502020202020204" pitchFamily="34" charset="0"/>
                        </a:rPr>
                        <a:t>s</a:t>
                      </a:r>
                      <a:r>
                        <a:rPr lang="en-US" sz="1800" b="0" spc="5" dirty="0" smtClean="0">
                          <a:solidFill>
                            <a:schemeClr val="tx1"/>
                          </a:solidFill>
                          <a:effectLst/>
                          <a:latin typeface="Century Gothic" panose="020B0502020202020204" pitchFamily="34" charset="0"/>
                        </a:rPr>
                        <a:t>t</a:t>
                      </a:r>
                      <a:r>
                        <a:rPr lang="en-US" sz="1800" b="0" dirty="0" smtClean="0">
                          <a:solidFill>
                            <a:schemeClr val="tx1"/>
                          </a:solidFill>
                          <a:effectLst/>
                          <a:latin typeface="Century Gothic" panose="020B0502020202020204" pitchFamily="34" charset="0"/>
                        </a:rPr>
                        <a:t>i</a:t>
                      </a:r>
                      <a:r>
                        <a:rPr lang="en-US" sz="1800" b="0" spc="5" dirty="0" smtClean="0">
                          <a:solidFill>
                            <a:schemeClr val="tx1"/>
                          </a:solidFill>
                          <a:effectLst/>
                          <a:latin typeface="Century Gothic" panose="020B0502020202020204" pitchFamily="34" charset="0"/>
                        </a:rPr>
                        <a:t>on</a:t>
                      </a:r>
                      <a:r>
                        <a:rPr lang="en-US" sz="1800" b="0" spc="-5" dirty="0" smtClean="0">
                          <a:solidFill>
                            <a:schemeClr val="tx1"/>
                          </a:solidFill>
                          <a:effectLst/>
                          <a:latin typeface="Century Gothic" panose="020B0502020202020204" pitchFamily="34" charset="0"/>
                        </a:rPr>
                        <a:t>s</a:t>
                      </a:r>
                      <a:r>
                        <a:rPr lang="en-US" sz="1800" b="0" dirty="0" smtClean="0">
                          <a:solidFill>
                            <a:schemeClr val="tx1"/>
                          </a:solidFill>
                          <a:effectLst/>
                          <a:latin typeface="Century Gothic" panose="020B0502020202020204" pitchFamily="34" charset="0"/>
                        </a:rPr>
                        <a:t>,</a:t>
                      </a:r>
                      <a:r>
                        <a:rPr lang="en-US" sz="1800" b="0" baseline="0" dirty="0" smtClean="0">
                          <a:solidFill>
                            <a:schemeClr val="tx1"/>
                          </a:solidFill>
                          <a:effectLst/>
                          <a:latin typeface="Century Gothic" panose="020B0502020202020204" pitchFamily="34" charset="0"/>
                        </a:rPr>
                        <a:t> </a:t>
                      </a:r>
                      <a:r>
                        <a:rPr lang="en-US" sz="1800" b="0" dirty="0" smtClean="0">
                          <a:solidFill>
                            <a:schemeClr val="tx1"/>
                          </a:solidFill>
                          <a:effectLst/>
                          <a:latin typeface="Century Gothic" panose="020B0502020202020204" pitchFamily="34" charset="0"/>
                        </a:rPr>
                        <a:t>i</a:t>
                      </a:r>
                      <a:r>
                        <a:rPr lang="en-US" sz="1800" b="0" spc="5" dirty="0" smtClean="0">
                          <a:solidFill>
                            <a:schemeClr val="tx1"/>
                          </a:solidFill>
                          <a:effectLst/>
                          <a:latin typeface="Century Gothic" panose="020B0502020202020204" pitchFamily="34" charset="0"/>
                        </a:rPr>
                        <a:t>nd</a:t>
                      </a:r>
                      <a:r>
                        <a:rPr lang="en-US" sz="1800" b="0" dirty="0" smtClean="0">
                          <a:solidFill>
                            <a:schemeClr val="tx1"/>
                          </a:solidFill>
                          <a:effectLst/>
                          <a:latin typeface="Century Gothic" panose="020B0502020202020204" pitchFamily="34" charset="0"/>
                        </a:rPr>
                        <a:t>ic</a:t>
                      </a:r>
                      <a:r>
                        <a:rPr lang="en-US" sz="1800" b="0" spc="5" dirty="0" smtClean="0">
                          <a:solidFill>
                            <a:schemeClr val="tx1"/>
                          </a:solidFill>
                          <a:effectLst/>
                          <a:latin typeface="Century Gothic" panose="020B0502020202020204" pitchFamily="34" charset="0"/>
                        </a:rPr>
                        <a:t>at</a:t>
                      </a:r>
                      <a:r>
                        <a:rPr lang="en-US" sz="1800" b="0" dirty="0" smtClean="0">
                          <a:solidFill>
                            <a:schemeClr val="tx1"/>
                          </a:solidFill>
                          <a:effectLst/>
                          <a:latin typeface="Century Gothic" panose="020B0502020202020204" pitchFamily="34" charset="0"/>
                        </a:rPr>
                        <a:t>i</a:t>
                      </a:r>
                      <a:r>
                        <a:rPr lang="en-US" sz="1800" b="0" spc="5" dirty="0" smtClean="0">
                          <a:solidFill>
                            <a:schemeClr val="tx1"/>
                          </a:solidFill>
                          <a:effectLst/>
                          <a:latin typeface="Century Gothic" panose="020B0502020202020204" pitchFamily="34" charset="0"/>
                        </a:rPr>
                        <a:t>n</a:t>
                      </a:r>
                      <a:r>
                        <a:rPr lang="en-US" sz="1800" b="0" dirty="0" smtClean="0">
                          <a:solidFill>
                            <a:schemeClr val="tx1"/>
                          </a:solidFill>
                          <a:effectLst/>
                          <a:latin typeface="Century Gothic" panose="020B0502020202020204" pitchFamily="34" charset="0"/>
                        </a:rPr>
                        <a:t>g</a:t>
                      </a:r>
                      <a:r>
                        <a:rPr lang="en-US" sz="1800" b="0" spc="-50" dirty="0" smtClean="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40%</a:t>
                      </a:r>
                      <a:r>
                        <a:rPr lang="en-US" sz="1800" b="0" spc="-3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hav</a:t>
                      </a:r>
                      <a:r>
                        <a:rPr lang="en-US" sz="1800" b="0" dirty="0">
                          <a:solidFill>
                            <a:schemeClr val="tx1"/>
                          </a:solidFill>
                          <a:effectLst/>
                          <a:latin typeface="Century Gothic" panose="020B0502020202020204" pitchFamily="34" charset="0"/>
                        </a:rPr>
                        <a:t>e</a:t>
                      </a:r>
                      <a:r>
                        <a:rPr lang="en-US" sz="1800" b="0" spc="50"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no</a:t>
                      </a:r>
                      <a:r>
                        <a:rPr lang="en-US" sz="1800" b="0" dirty="0">
                          <a:solidFill>
                            <a:schemeClr val="tx1"/>
                          </a:solidFill>
                          <a:effectLst/>
                          <a:latin typeface="Century Gothic" panose="020B0502020202020204" pitchFamily="34" charset="0"/>
                        </a:rPr>
                        <a:t>t</a:t>
                      </a:r>
                      <a:r>
                        <a:rPr lang="en-US" sz="1800" b="0" spc="-65"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met</a:t>
                      </a:r>
                      <a:r>
                        <a:rPr lang="en-US" sz="1800" b="0" spc="-100" dirty="0">
                          <a:solidFill>
                            <a:schemeClr val="tx1"/>
                          </a:solidFill>
                          <a:effectLst/>
                          <a:latin typeface="Century Gothic" panose="020B0502020202020204" pitchFamily="34" charset="0"/>
                        </a:rPr>
                        <a:t> </a:t>
                      </a:r>
                      <a:r>
                        <a:rPr lang="en-US" sz="1800" b="0" spc="15" dirty="0">
                          <a:solidFill>
                            <a:schemeClr val="tx1"/>
                          </a:solidFill>
                          <a:effectLst/>
                          <a:latin typeface="Century Gothic" panose="020B0502020202020204" pitchFamily="34" charset="0"/>
                        </a:rPr>
                        <a:t>t</a:t>
                      </a:r>
                      <a:r>
                        <a:rPr lang="en-US" sz="1800" b="0" spc="5" dirty="0">
                          <a:solidFill>
                            <a:schemeClr val="tx1"/>
                          </a:solidFill>
                          <a:effectLst/>
                          <a:latin typeface="Century Gothic" panose="020B0502020202020204" pitchFamily="34" charset="0"/>
                        </a:rPr>
                        <a:t>h</a:t>
                      </a:r>
                      <a:r>
                        <a:rPr lang="en-US" sz="1800" b="0" dirty="0">
                          <a:solidFill>
                            <a:schemeClr val="tx1"/>
                          </a:solidFill>
                          <a:effectLst/>
                          <a:latin typeface="Century Gothic" panose="020B0502020202020204" pitchFamily="34" charset="0"/>
                        </a:rPr>
                        <a:t>e</a:t>
                      </a:r>
                      <a:r>
                        <a:rPr lang="en-US" sz="1800" b="0" spc="-10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ta</a:t>
                      </a:r>
                      <a:r>
                        <a:rPr lang="en-US" sz="1800" b="0" dirty="0">
                          <a:solidFill>
                            <a:schemeClr val="tx1"/>
                          </a:solidFill>
                          <a:effectLst/>
                          <a:latin typeface="Century Gothic" panose="020B0502020202020204" pitchFamily="34" charset="0"/>
                        </a:rPr>
                        <a:t>rge</a:t>
                      </a:r>
                      <a:r>
                        <a:rPr lang="en-US" sz="1800" b="0" spc="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a:t>
                      </a:r>
                      <a:endParaRPr lang="en-US" sz="1800" b="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extLst>
                  <a:ext uri="{0D108BD9-81ED-4DB2-BD59-A6C34878D82A}">
                    <a16:rowId xmlns:a16="http://schemas.microsoft.com/office/drawing/2014/main" val="10001"/>
                  </a:ext>
                </a:extLst>
              </a:tr>
              <a:tr h="906861">
                <a:tc>
                  <a:txBody>
                    <a:bodyPr/>
                    <a:lstStyle/>
                    <a:p>
                      <a:pPr marL="66675" marR="0">
                        <a:spcBef>
                          <a:spcPts val="5"/>
                        </a:spcBef>
                        <a:spcAft>
                          <a:spcPts val="0"/>
                        </a:spcAft>
                      </a:pPr>
                      <a:r>
                        <a:rPr lang="en-US" sz="1800" spc="5" dirty="0">
                          <a:solidFill>
                            <a:schemeClr val="tx1"/>
                          </a:solidFill>
                          <a:effectLst/>
                          <a:latin typeface="Century Gothic" panose="020B0502020202020204" pitchFamily="34" charset="0"/>
                        </a:rPr>
                        <a:t>I</a:t>
                      </a:r>
                      <a:r>
                        <a:rPr lang="en-US" sz="1800" spc="-5" dirty="0">
                          <a:solidFill>
                            <a:schemeClr val="tx1"/>
                          </a:solidFill>
                          <a:effectLst/>
                          <a:latin typeface="Century Gothic" panose="020B0502020202020204" pitchFamily="34" charset="0"/>
                        </a:rPr>
                        <a:t>n</a:t>
                      </a:r>
                      <a:r>
                        <a:rPr lang="en-US" sz="1800" dirty="0">
                          <a:solidFill>
                            <a:schemeClr val="tx1"/>
                          </a:solidFill>
                          <a:effectLst/>
                          <a:latin typeface="Century Gothic" panose="020B0502020202020204" pitchFamily="34" charset="0"/>
                        </a:rPr>
                        <a:t>f</a:t>
                      </a:r>
                      <a:r>
                        <a:rPr lang="en-US" sz="1800" spc="-5" dirty="0">
                          <a:solidFill>
                            <a:schemeClr val="tx1"/>
                          </a:solidFill>
                          <a:effectLst/>
                          <a:latin typeface="Century Gothic" panose="020B0502020202020204" pitchFamily="34" charset="0"/>
                        </a:rPr>
                        <a:t>o</a:t>
                      </a:r>
                      <a:r>
                        <a:rPr lang="en-US" sz="1800" spc="5" dirty="0">
                          <a:solidFill>
                            <a:schemeClr val="tx1"/>
                          </a:solidFill>
                          <a:effectLst/>
                          <a:latin typeface="Century Gothic" panose="020B0502020202020204" pitchFamily="34" charset="0"/>
                        </a:rPr>
                        <a:t>rm</a:t>
                      </a:r>
                      <a:r>
                        <a:rPr lang="en-US" sz="1800" spc="-5" dirty="0">
                          <a:solidFill>
                            <a:schemeClr val="tx1"/>
                          </a:solidFill>
                          <a:effectLst/>
                          <a:latin typeface="Century Gothic" panose="020B0502020202020204" pitchFamily="34" charset="0"/>
                        </a:rPr>
                        <a:t>a</a:t>
                      </a:r>
                      <a:r>
                        <a:rPr lang="en-US" sz="1800" dirty="0">
                          <a:solidFill>
                            <a:schemeClr val="tx1"/>
                          </a:solidFill>
                          <a:effectLst/>
                          <a:latin typeface="Century Gothic" panose="020B0502020202020204" pitchFamily="34" charset="0"/>
                        </a:rPr>
                        <a:t>t</a:t>
                      </a:r>
                      <a:r>
                        <a:rPr lang="en-US" sz="1800" spc="5" dirty="0">
                          <a:solidFill>
                            <a:schemeClr val="tx1"/>
                          </a:solidFill>
                          <a:effectLst/>
                          <a:latin typeface="Century Gothic" panose="020B0502020202020204" pitchFamily="34" charset="0"/>
                        </a:rPr>
                        <a:t>i</a:t>
                      </a:r>
                      <a:r>
                        <a:rPr lang="en-US" sz="1800" spc="-5" dirty="0">
                          <a:solidFill>
                            <a:schemeClr val="tx1"/>
                          </a:solidFill>
                          <a:effectLst/>
                          <a:latin typeface="Century Gothic" panose="020B0502020202020204" pitchFamily="34" charset="0"/>
                        </a:rPr>
                        <a:t>o</a:t>
                      </a:r>
                      <a:r>
                        <a:rPr lang="en-US" sz="1800" dirty="0">
                          <a:solidFill>
                            <a:schemeClr val="tx1"/>
                          </a:solidFill>
                          <a:effectLst/>
                          <a:latin typeface="Century Gothic" panose="020B0502020202020204" pitchFamily="34" charset="0"/>
                        </a:rPr>
                        <a:t>n</a:t>
                      </a:r>
                      <a:r>
                        <a:rPr lang="en-US" sz="1800" spc="-105" dirty="0">
                          <a:solidFill>
                            <a:schemeClr val="tx1"/>
                          </a:solidFill>
                          <a:effectLst/>
                          <a:latin typeface="Century Gothic" panose="020B0502020202020204" pitchFamily="34" charset="0"/>
                        </a:rPr>
                        <a:t> </a:t>
                      </a:r>
                      <a:r>
                        <a:rPr lang="en-US" sz="1800" spc="-5" dirty="0">
                          <a:solidFill>
                            <a:schemeClr val="tx1"/>
                          </a:solidFill>
                          <a:effectLst/>
                          <a:latin typeface="Century Gothic" panose="020B0502020202020204" pitchFamily="34" charset="0"/>
                        </a:rPr>
                        <a:t>di</a:t>
                      </a:r>
                      <a:r>
                        <a:rPr lang="en-US" sz="1800" spc="5" dirty="0">
                          <a:solidFill>
                            <a:schemeClr val="tx1"/>
                          </a:solidFill>
                          <a:effectLst/>
                          <a:latin typeface="Century Gothic" panose="020B0502020202020204" pitchFamily="34" charset="0"/>
                        </a:rPr>
                        <a:t>s</a:t>
                      </a:r>
                      <a:r>
                        <a:rPr lang="en-US" sz="1800" spc="-5" dirty="0">
                          <a:solidFill>
                            <a:schemeClr val="tx1"/>
                          </a:solidFill>
                          <a:effectLst/>
                          <a:latin typeface="Century Gothic" panose="020B0502020202020204" pitchFamily="34" charset="0"/>
                        </a:rPr>
                        <a:t>p</a:t>
                      </a:r>
                      <a:r>
                        <a:rPr lang="en-US" sz="1800" spc="5" dirty="0">
                          <a:solidFill>
                            <a:schemeClr val="tx1"/>
                          </a:solidFill>
                          <a:effectLst/>
                          <a:latin typeface="Century Gothic" panose="020B0502020202020204" pitchFamily="34" charset="0"/>
                        </a:rPr>
                        <a:t>l</a:t>
                      </a:r>
                      <a:r>
                        <a:rPr lang="en-US" sz="1800" spc="-5" dirty="0">
                          <a:solidFill>
                            <a:schemeClr val="tx1"/>
                          </a:solidFill>
                          <a:effectLst/>
                          <a:latin typeface="Century Gothic" panose="020B0502020202020204" pitchFamily="34" charset="0"/>
                        </a:rPr>
                        <a:t>a</a:t>
                      </a:r>
                      <a:r>
                        <a:rPr lang="en-US" sz="1800" dirty="0">
                          <a:solidFill>
                            <a:schemeClr val="tx1"/>
                          </a:solidFill>
                          <a:effectLst/>
                          <a:latin typeface="Century Gothic" panose="020B0502020202020204" pitchFamily="34" charset="0"/>
                        </a:rPr>
                        <a:t>y</a:t>
                      </a:r>
                      <a:endParaRPr lang="en-US" sz="180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tc>
                  <a:txBody>
                    <a:bodyPr/>
                    <a:lstStyle/>
                    <a:p>
                      <a:pPr marL="66675" marR="0">
                        <a:lnSpc>
                          <a:spcPct val="100000"/>
                        </a:lnSpc>
                        <a:spcBef>
                          <a:spcPts val="0"/>
                        </a:spcBef>
                        <a:spcAft>
                          <a:spcPts val="0"/>
                        </a:spcAft>
                      </a:pPr>
                      <a:r>
                        <a:rPr lang="en-US" sz="1800" b="0" dirty="0">
                          <a:solidFill>
                            <a:schemeClr val="tx1"/>
                          </a:solidFill>
                          <a:effectLst/>
                          <a:latin typeface="Century Gothic" panose="020B0502020202020204" pitchFamily="34" charset="0"/>
                        </a:rPr>
                        <a:t>40%</a:t>
                      </a:r>
                      <a:r>
                        <a:rPr lang="en-US" sz="1800" b="0" spc="7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o</a:t>
                      </a:r>
                      <a:r>
                        <a:rPr lang="en-US" sz="1800" b="0" dirty="0">
                          <a:solidFill>
                            <a:schemeClr val="tx1"/>
                          </a:solidFill>
                          <a:effectLst/>
                          <a:latin typeface="Century Gothic" panose="020B0502020202020204" pitchFamily="34" charset="0"/>
                        </a:rPr>
                        <a:t>f</a:t>
                      </a:r>
                      <a:r>
                        <a:rPr lang="en-US" sz="1800" b="0" spc="20"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th</a:t>
                      </a:r>
                      <a:r>
                        <a:rPr lang="en-US" sz="1800" b="0" dirty="0">
                          <a:solidFill>
                            <a:schemeClr val="tx1"/>
                          </a:solidFill>
                          <a:effectLst/>
                          <a:latin typeface="Century Gothic" panose="020B0502020202020204" pitchFamily="34" charset="0"/>
                        </a:rPr>
                        <a:t>e</a:t>
                      </a:r>
                      <a:r>
                        <a:rPr lang="en-US" sz="1800" b="0" spc="-2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f</a:t>
                      </a:r>
                      <a:r>
                        <a:rPr lang="en-US" sz="1800" b="0" spc="5" dirty="0">
                          <a:solidFill>
                            <a:schemeClr val="tx1"/>
                          </a:solidFill>
                          <a:effectLst/>
                          <a:latin typeface="Century Gothic" panose="020B0502020202020204" pitchFamily="34" charset="0"/>
                        </a:rPr>
                        <a:t>a</a:t>
                      </a:r>
                      <a:r>
                        <a:rPr lang="en-US" sz="1800" b="0" dirty="0">
                          <a:solidFill>
                            <a:schemeClr val="tx1"/>
                          </a:solidFill>
                          <a:effectLst/>
                          <a:latin typeface="Century Gothic" panose="020B0502020202020204" pitchFamily="34" charset="0"/>
                        </a:rPr>
                        <a:t>cili</a:t>
                      </a:r>
                      <a:r>
                        <a:rPr lang="en-US" sz="1800" b="0" spc="5" dirty="0">
                          <a:solidFill>
                            <a:schemeClr val="tx1"/>
                          </a:solidFill>
                          <a:effectLst/>
                          <a:latin typeface="Century Gothic" panose="020B0502020202020204" pitchFamily="34" charset="0"/>
                        </a:rPr>
                        <a:t>t</a:t>
                      </a:r>
                      <a:r>
                        <a:rPr lang="en-US" sz="1800" b="0" spc="10" dirty="0">
                          <a:solidFill>
                            <a:schemeClr val="tx1"/>
                          </a:solidFill>
                          <a:effectLst/>
                          <a:latin typeface="Century Gothic" panose="020B0502020202020204" pitchFamily="34" charset="0"/>
                        </a:rPr>
                        <a:t>i</a:t>
                      </a:r>
                      <a:r>
                        <a:rPr lang="en-US" sz="1800" b="0" dirty="0">
                          <a:solidFill>
                            <a:schemeClr val="tx1"/>
                          </a:solidFill>
                          <a:effectLst/>
                          <a:latin typeface="Century Gothic" panose="020B0502020202020204" pitchFamily="34" charset="0"/>
                        </a:rPr>
                        <a:t>es</a:t>
                      </a:r>
                      <a:r>
                        <a:rPr lang="en-US" sz="1800" b="0" spc="30"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d</a:t>
                      </a:r>
                      <a:r>
                        <a:rPr lang="en-US" sz="1800" b="0" dirty="0">
                          <a:solidFill>
                            <a:schemeClr val="tx1"/>
                          </a:solidFill>
                          <a:effectLst/>
                          <a:latin typeface="Century Gothic" panose="020B0502020202020204" pitchFamily="34" charset="0"/>
                        </a:rPr>
                        <a:t>i</a:t>
                      </a:r>
                      <a:r>
                        <a:rPr lang="en-US" sz="1800" b="0" spc="-5" dirty="0">
                          <a:solidFill>
                            <a:schemeClr val="tx1"/>
                          </a:solidFill>
                          <a:effectLst/>
                          <a:latin typeface="Century Gothic" panose="020B0502020202020204" pitchFamily="34" charset="0"/>
                        </a:rPr>
                        <a:t>s</a:t>
                      </a:r>
                      <a:r>
                        <a:rPr lang="en-US" sz="1800" b="0" spc="5" dirty="0">
                          <a:solidFill>
                            <a:schemeClr val="tx1"/>
                          </a:solidFill>
                          <a:effectLst/>
                          <a:latin typeface="Century Gothic" panose="020B0502020202020204" pitchFamily="34" charset="0"/>
                        </a:rPr>
                        <a:t>p</a:t>
                      </a:r>
                      <a:r>
                        <a:rPr lang="en-US" sz="1800" b="0" dirty="0">
                          <a:solidFill>
                            <a:schemeClr val="tx1"/>
                          </a:solidFill>
                          <a:effectLst/>
                          <a:latin typeface="Century Gothic" panose="020B0502020202020204" pitchFamily="34" charset="0"/>
                        </a:rPr>
                        <a:t>l</a:t>
                      </a:r>
                      <a:r>
                        <a:rPr lang="en-US" sz="1800" b="0" spc="5" dirty="0">
                          <a:solidFill>
                            <a:schemeClr val="tx1"/>
                          </a:solidFill>
                          <a:effectLst/>
                          <a:latin typeface="Century Gothic" panose="020B0502020202020204" pitchFamily="34" charset="0"/>
                        </a:rPr>
                        <a:t>ay</a:t>
                      </a:r>
                      <a:r>
                        <a:rPr lang="en-US" sz="1800" b="0" spc="10" dirty="0">
                          <a:solidFill>
                            <a:schemeClr val="tx1"/>
                          </a:solidFill>
                          <a:effectLst/>
                          <a:latin typeface="Century Gothic" panose="020B0502020202020204" pitchFamily="34" charset="0"/>
                        </a:rPr>
                        <a:t>e</a:t>
                      </a:r>
                      <a:r>
                        <a:rPr lang="en-US" sz="1800" b="0" dirty="0">
                          <a:solidFill>
                            <a:schemeClr val="tx1"/>
                          </a:solidFill>
                          <a:effectLst/>
                          <a:latin typeface="Century Gothic" panose="020B0502020202020204" pitchFamily="34" charset="0"/>
                        </a:rPr>
                        <a:t>d</a:t>
                      </a:r>
                      <a:r>
                        <a:rPr lang="en-US" sz="1800" b="0" spc="110"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updat</a:t>
                      </a:r>
                      <a:r>
                        <a:rPr lang="en-US" sz="1800" b="0" dirty="0">
                          <a:solidFill>
                            <a:schemeClr val="tx1"/>
                          </a:solidFill>
                          <a:effectLst/>
                          <a:latin typeface="Century Gothic" panose="020B0502020202020204" pitchFamily="34" charset="0"/>
                        </a:rPr>
                        <a:t>ed</a:t>
                      </a:r>
                      <a:r>
                        <a:rPr lang="en-US" sz="1800" b="0" spc="25"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i</a:t>
                      </a:r>
                      <a:r>
                        <a:rPr lang="en-US" sz="1800" b="0" spc="5" dirty="0">
                          <a:solidFill>
                            <a:schemeClr val="tx1"/>
                          </a:solidFill>
                          <a:effectLst/>
                          <a:latin typeface="Century Gothic" panose="020B0502020202020204" pitchFamily="34" charset="0"/>
                        </a:rPr>
                        <a:t>n</a:t>
                      </a:r>
                      <a:r>
                        <a:rPr lang="en-US" sz="1800" b="0" spc="-5" dirty="0">
                          <a:solidFill>
                            <a:schemeClr val="tx1"/>
                          </a:solidFill>
                          <a:effectLst/>
                          <a:latin typeface="Century Gothic" panose="020B0502020202020204" pitchFamily="34" charset="0"/>
                        </a:rPr>
                        <a:t>f</a:t>
                      </a:r>
                      <a:r>
                        <a:rPr lang="en-US" sz="1800" b="0" spc="5" dirty="0">
                          <a:solidFill>
                            <a:schemeClr val="tx1"/>
                          </a:solidFill>
                          <a:effectLst/>
                          <a:latin typeface="Century Gothic" panose="020B0502020202020204" pitchFamily="34" charset="0"/>
                        </a:rPr>
                        <a:t>o</a:t>
                      </a:r>
                      <a:r>
                        <a:rPr lang="en-US" sz="1800" b="0" dirty="0">
                          <a:solidFill>
                            <a:schemeClr val="tx1"/>
                          </a:solidFill>
                          <a:effectLst/>
                          <a:latin typeface="Century Gothic" panose="020B0502020202020204" pitchFamily="34" charset="0"/>
                        </a:rPr>
                        <a:t>rm</a:t>
                      </a:r>
                      <a:r>
                        <a:rPr lang="en-US" sz="1800" b="0" spc="5" dirty="0">
                          <a:solidFill>
                            <a:schemeClr val="tx1"/>
                          </a:solidFill>
                          <a:effectLst/>
                          <a:latin typeface="Century Gothic" panose="020B0502020202020204" pitchFamily="34" charset="0"/>
                        </a:rPr>
                        <a:t>at</a:t>
                      </a:r>
                      <a:r>
                        <a:rPr lang="en-US" sz="1800" b="0" dirty="0">
                          <a:solidFill>
                            <a:schemeClr val="tx1"/>
                          </a:solidFill>
                          <a:effectLst/>
                          <a:latin typeface="Century Gothic" panose="020B0502020202020204" pitchFamily="34" charset="0"/>
                        </a:rPr>
                        <a:t>i</a:t>
                      </a:r>
                      <a:r>
                        <a:rPr lang="en-US" sz="1800" b="0" spc="5" dirty="0">
                          <a:solidFill>
                            <a:schemeClr val="tx1"/>
                          </a:solidFill>
                          <a:effectLst/>
                          <a:latin typeface="Century Gothic" panose="020B0502020202020204" pitchFamily="34" charset="0"/>
                        </a:rPr>
                        <a:t>o</a:t>
                      </a:r>
                      <a:r>
                        <a:rPr lang="en-US" sz="1800" b="0" spc="10" dirty="0">
                          <a:solidFill>
                            <a:schemeClr val="tx1"/>
                          </a:solidFill>
                          <a:effectLst/>
                          <a:latin typeface="Century Gothic" panose="020B0502020202020204" pitchFamily="34" charset="0"/>
                        </a:rPr>
                        <a:t>n</a:t>
                      </a:r>
                      <a:r>
                        <a:rPr lang="en-US" sz="1800" b="0" dirty="0">
                          <a:solidFill>
                            <a:schemeClr val="tx1"/>
                          </a:solidFill>
                          <a:effectLst/>
                          <a:latin typeface="Century Gothic" panose="020B0502020202020204" pitchFamily="34" charset="0"/>
                        </a:rPr>
                        <a:t>,</a:t>
                      </a:r>
                      <a:r>
                        <a:rPr lang="en-US" sz="1800" b="0" spc="60" dirty="0">
                          <a:solidFill>
                            <a:schemeClr val="tx1"/>
                          </a:solidFill>
                          <a:effectLst/>
                          <a:latin typeface="Century Gothic" panose="020B0502020202020204" pitchFamily="34" charset="0"/>
                        </a:rPr>
                        <a:t> </a:t>
                      </a:r>
                      <a:r>
                        <a:rPr lang="en-US" sz="1800" b="0" dirty="0" smtClean="0">
                          <a:solidFill>
                            <a:schemeClr val="tx1"/>
                          </a:solidFill>
                          <a:effectLst/>
                          <a:latin typeface="Century Gothic" panose="020B0502020202020204" pitchFamily="34" charset="0"/>
                        </a:rPr>
                        <a:t>but</a:t>
                      </a:r>
                      <a:r>
                        <a:rPr lang="en-US" sz="1800" b="0" spc="-80" dirty="0" smtClean="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th</a:t>
                      </a:r>
                      <a:r>
                        <a:rPr lang="en-US" sz="1800" b="0" dirty="0">
                          <a:solidFill>
                            <a:schemeClr val="tx1"/>
                          </a:solidFill>
                          <a:effectLst/>
                          <a:latin typeface="Century Gothic" panose="020B0502020202020204" pitchFamily="34" charset="0"/>
                        </a:rPr>
                        <a:t>e</a:t>
                      </a:r>
                      <a:r>
                        <a:rPr lang="en-US" sz="1800" b="0" spc="-2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ta</a:t>
                      </a:r>
                      <a:r>
                        <a:rPr lang="en-US" sz="1800" b="0" dirty="0">
                          <a:solidFill>
                            <a:schemeClr val="tx1"/>
                          </a:solidFill>
                          <a:effectLst/>
                          <a:latin typeface="Century Gothic" panose="020B0502020202020204" pitchFamily="34" charset="0"/>
                        </a:rPr>
                        <a:t>rget</a:t>
                      </a:r>
                      <a:r>
                        <a:rPr lang="en-US" sz="1800" b="0" spc="-85"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w</a:t>
                      </a:r>
                      <a:r>
                        <a:rPr lang="en-US" sz="1800" b="0" spc="5" dirty="0">
                          <a:solidFill>
                            <a:schemeClr val="tx1"/>
                          </a:solidFill>
                          <a:effectLst/>
                          <a:latin typeface="Century Gothic" panose="020B0502020202020204" pitchFamily="34" charset="0"/>
                        </a:rPr>
                        <a:t>a</a:t>
                      </a:r>
                      <a:r>
                        <a:rPr lang="en-US" sz="1800" b="0" dirty="0">
                          <a:solidFill>
                            <a:schemeClr val="tx1"/>
                          </a:solidFill>
                          <a:effectLst/>
                          <a:latin typeface="Century Gothic" panose="020B0502020202020204" pitchFamily="34" charset="0"/>
                        </a:rPr>
                        <a:t>s</a:t>
                      </a:r>
                      <a:r>
                        <a:rPr lang="en-US" sz="1800" b="0" spc="105"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70%,</a:t>
                      </a:r>
                      <a:r>
                        <a:rPr lang="en-US" sz="1800" b="0" spc="70"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i</a:t>
                      </a:r>
                      <a:r>
                        <a:rPr lang="en-US" sz="1800" b="0" spc="5" dirty="0">
                          <a:solidFill>
                            <a:schemeClr val="tx1"/>
                          </a:solidFill>
                          <a:effectLst/>
                          <a:latin typeface="Century Gothic" panose="020B0502020202020204" pitchFamily="34" charset="0"/>
                        </a:rPr>
                        <a:t>nd</a:t>
                      </a:r>
                      <a:r>
                        <a:rPr lang="en-US" sz="1800" b="0" dirty="0">
                          <a:solidFill>
                            <a:schemeClr val="tx1"/>
                          </a:solidFill>
                          <a:effectLst/>
                          <a:latin typeface="Century Gothic" panose="020B0502020202020204" pitchFamily="34" charset="0"/>
                        </a:rPr>
                        <a:t>ic</a:t>
                      </a:r>
                      <a:r>
                        <a:rPr lang="en-US" sz="1800" b="0" spc="5" dirty="0">
                          <a:solidFill>
                            <a:schemeClr val="tx1"/>
                          </a:solidFill>
                          <a:effectLst/>
                          <a:latin typeface="Century Gothic" panose="020B0502020202020204" pitchFamily="34" charset="0"/>
                        </a:rPr>
                        <a:t>at</a:t>
                      </a:r>
                      <a:r>
                        <a:rPr lang="en-US" sz="1800" b="0" dirty="0">
                          <a:solidFill>
                            <a:schemeClr val="tx1"/>
                          </a:solidFill>
                          <a:effectLst/>
                          <a:latin typeface="Century Gothic" panose="020B0502020202020204" pitchFamily="34" charset="0"/>
                        </a:rPr>
                        <a:t>i</a:t>
                      </a:r>
                      <a:r>
                        <a:rPr lang="en-US" sz="1800" b="0" spc="5" dirty="0">
                          <a:solidFill>
                            <a:schemeClr val="tx1"/>
                          </a:solidFill>
                          <a:effectLst/>
                          <a:latin typeface="Century Gothic" panose="020B0502020202020204" pitchFamily="34" charset="0"/>
                        </a:rPr>
                        <a:t>n</a:t>
                      </a:r>
                      <a:r>
                        <a:rPr lang="en-US" sz="1800" b="0" dirty="0">
                          <a:solidFill>
                            <a:schemeClr val="tx1"/>
                          </a:solidFill>
                          <a:effectLst/>
                          <a:latin typeface="Century Gothic" panose="020B0502020202020204" pitchFamily="34" charset="0"/>
                        </a:rPr>
                        <a:t>g</a:t>
                      </a:r>
                      <a:r>
                        <a:rPr lang="en-US" sz="1800" b="0" spc="-50"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a</a:t>
                      </a:r>
                      <a:r>
                        <a:rPr lang="en-US" sz="1800" b="0" spc="-10"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g</a:t>
                      </a:r>
                      <a:r>
                        <a:rPr lang="en-US" sz="1800" b="0" spc="5" dirty="0">
                          <a:solidFill>
                            <a:schemeClr val="tx1"/>
                          </a:solidFill>
                          <a:effectLst/>
                          <a:latin typeface="Century Gothic" panose="020B0502020202020204" pitchFamily="34" charset="0"/>
                        </a:rPr>
                        <a:t>a</a:t>
                      </a:r>
                      <a:r>
                        <a:rPr lang="en-US" sz="1800" b="0" dirty="0">
                          <a:solidFill>
                            <a:schemeClr val="tx1"/>
                          </a:solidFill>
                          <a:effectLst/>
                          <a:latin typeface="Century Gothic" panose="020B0502020202020204" pitchFamily="34" charset="0"/>
                        </a:rPr>
                        <a:t>p</a:t>
                      </a:r>
                      <a:r>
                        <a:rPr lang="en-US" sz="1800" b="0" spc="1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o</a:t>
                      </a:r>
                      <a:r>
                        <a:rPr lang="en-US" sz="1800" b="0" dirty="0">
                          <a:solidFill>
                            <a:schemeClr val="tx1"/>
                          </a:solidFill>
                          <a:effectLst/>
                          <a:latin typeface="Century Gothic" panose="020B0502020202020204" pitchFamily="34" charset="0"/>
                        </a:rPr>
                        <a:t>f</a:t>
                      </a:r>
                      <a:r>
                        <a:rPr lang="en-US" sz="1800" b="0" spc="-65"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30%.</a:t>
                      </a:r>
                      <a:endParaRPr lang="en-US" sz="1800" b="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extLst>
                  <a:ext uri="{0D108BD9-81ED-4DB2-BD59-A6C34878D82A}">
                    <a16:rowId xmlns:a16="http://schemas.microsoft.com/office/drawing/2014/main" val="10002"/>
                  </a:ext>
                </a:extLst>
              </a:tr>
              <a:tr h="1924013">
                <a:tc>
                  <a:txBody>
                    <a:bodyPr/>
                    <a:lstStyle/>
                    <a:p>
                      <a:pPr marL="66675" marR="0">
                        <a:spcBef>
                          <a:spcPts val="5"/>
                        </a:spcBef>
                        <a:spcAft>
                          <a:spcPts val="0"/>
                        </a:spcAft>
                      </a:pPr>
                      <a:r>
                        <a:rPr lang="en-US" sz="1800" dirty="0">
                          <a:solidFill>
                            <a:schemeClr val="tx1"/>
                          </a:solidFill>
                          <a:effectLst/>
                          <a:latin typeface="Century Gothic" panose="020B0502020202020204" pitchFamily="34" charset="0"/>
                        </a:rPr>
                        <a:t>D</a:t>
                      </a:r>
                      <a:r>
                        <a:rPr lang="en-US" sz="1800" spc="-5" dirty="0">
                          <a:solidFill>
                            <a:schemeClr val="tx1"/>
                          </a:solidFill>
                          <a:effectLst/>
                          <a:latin typeface="Century Gothic" panose="020B0502020202020204" pitchFamily="34" charset="0"/>
                        </a:rPr>
                        <a:t>a</a:t>
                      </a:r>
                      <a:r>
                        <a:rPr lang="en-US" sz="1800" dirty="0">
                          <a:solidFill>
                            <a:schemeClr val="tx1"/>
                          </a:solidFill>
                          <a:effectLst/>
                          <a:latin typeface="Century Gothic" panose="020B0502020202020204" pitchFamily="34" charset="0"/>
                        </a:rPr>
                        <a:t>ta</a:t>
                      </a:r>
                      <a:r>
                        <a:rPr lang="en-US" sz="1800" spc="-55" dirty="0">
                          <a:solidFill>
                            <a:schemeClr val="tx1"/>
                          </a:solidFill>
                          <a:effectLst/>
                          <a:latin typeface="Century Gothic" panose="020B0502020202020204" pitchFamily="34" charset="0"/>
                        </a:rPr>
                        <a:t> </a:t>
                      </a:r>
                      <a:r>
                        <a:rPr lang="en-US" sz="1800" spc="-5" dirty="0">
                          <a:solidFill>
                            <a:schemeClr val="tx1"/>
                          </a:solidFill>
                          <a:effectLst/>
                          <a:latin typeface="Century Gothic" panose="020B0502020202020204" pitchFamily="34" charset="0"/>
                        </a:rPr>
                        <a:t>qua</a:t>
                      </a:r>
                      <a:r>
                        <a:rPr lang="en-US" sz="1800" spc="5" dirty="0">
                          <a:solidFill>
                            <a:schemeClr val="tx1"/>
                          </a:solidFill>
                          <a:effectLst/>
                          <a:latin typeface="Century Gothic" panose="020B0502020202020204" pitchFamily="34" charset="0"/>
                        </a:rPr>
                        <a:t>li</a:t>
                      </a:r>
                      <a:r>
                        <a:rPr lang="en-US" sz="1800" dirty="0">
                          <a:solidFill>
                            <a:schemeClr val="tx1"/>
                          </a:solidFill>
                          <a:effectLst/>
                          <a:latin typeface="Century Gothic" panose="020B0502020202020204" pitchFamily="34" charset="0"/>
                        </a:rPr>
                        <a:t>ty</a:t>
                      </a:r>
                      <a:r>
                        <a:rPr lang="en-US" sz="1800" spc="-95" dirty="0">
                          <a:solidFill>
                            <a:schemeClr val="tx1"/>
                          </a:solidFill>
                          <a:effectLst/>
                          <a:latin typeface="Century Gothic" panose="020B0502020202020204" pitchFamily="34" charset="0"/>
                        </a:rPr>
                        <a:t> </a:t>
                      </a:r>
                      <a:r>
                        <a:rPr lang="en-US" sz="1800" spc="5" dirty="0">
                          <a:solidFill>
                            <a:schemeClr val="tx1"/>
                          </a:solidFill>
                          <a:effectLst/>
                          <a:latin typeface="Century Gothic" panose="020B0502020202020204" pitchFamily="34" charset="0"/>
                        </a:rPr>
                        <a:t>c</a:t>
                      </a:r>
                      <a:r>
                        <a:rPr lang="en-US" sz="1800" spc="-5" dirty="0">
                          <a:solidFill>
                            <a:schemeClr val="tx1"/>
                          </a:solidFill>
                          <a:effectLst/>
                          <a:latin typeface="Century Gothic" panose="020B0502020202020204" pitchFamily="34" charset="0"/>
                        </a:rPr>
                        <a:t>h</a:t>
                      </a:r>
                      <a:r>
                        <a:rPr lang="en-US" sz="1800" spc="-15" dirty="0">
                          <a:solidFill>
                            <a:schemeClr val="tx1"/>
                          </a:solidFill>
                          <a:effectLst/>
                          <a:latin typeface="Century Gothic" panose="020B0502020202020204" pitchFamily="34" charset="0"/>
                        </a:rPr>
                        <a:t>e</a:t>
                      </a:r>
                      <a:r>
                        <a:rPr lang="en-US" sz="1800" spc="5" dirty="0">
                          <a:solidFill>
                            <a:schemeClr val="tx1"/>
                          </a:solidFill>
                          <a:effectLst/>
                          <a:latin typeface="Century Gothic" panose="020B0502020202020204" pitchFamily="34" charset="0"/>
                        </a:rPr>
                        <a:t>c</a:t>
                      </a:r>
                      <a:r>
                        <a:rPr lang="en-US" sz="1800" dirty="0">
                          <a:solidFill>
                            <a:schemeClr val="tx1"/>
                          </a:solidFill>
                          <a:effectLst/>
                          <a:latin typeface="Century Gothic" panose="020B0502020202020204" pitchFamily="34" charset="0"/>
                        </a:rPr>
                        <a:t>k</a:t>
                      </a:r>
                      <a:endParaRPr lang="en-US" sz="180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tc>
                  <a:txBody>
                    <a:bodyPr/>
                    <a:lstStyle/>
                    <a:p>
                      <a:pPr marL="66675" marR="0">
                        <a:lnSpc>
                          <a:spcPct val="100000"/>
                        </a:lnSpc>
                        <a:spcBef>
                          <a:spcPts val="0"/>
                        </a:spcBef>
                        <a:spcAft>
                          <a:spcPts val="0"/>
                        </a:spcAft>
                      </a:pPr>
                      <a:r>
                        <a:rPr lang="en-US" sz="1800" b="0" dirty="0">
                          <a:solidFill>
                            <a:schemeClr val="tx1"/>
                          </a:solidFill>
                          <a:effectLst/>
                          <a:latin typeface="Century Gothic" panose="020B0502020202020204" pitchFamily="34" charset="0"/>
                        </a:rPr>
                        <a:t>40%</a:t>
                      </a:r>
                      <a:r>
                        <a:rPr lang="en-US" sz="1800" b="0" spc="110" dirty="0">
                          <a:solidFill>
                            <a:schemeClr val="tx1"/>
                          </a:solidFill>
                          <a:effectLst/>
                          <a:latin typeface="Century Gothic" panose="020B0502020202020204" pitchFamily="34" charset="0"/>
                        </a:rPr>
                        <a:t> </a:t>
                      </a:r>
                      <a:r>
                        <a:rPr lang="en-US" sz="1800" b="0" spc="15" dirty="0">
                          <a:solidFill>
                            <a:schemeClr val="tx1"/>
                          </a:solidFill>
                          <a:effectLst/>
                          <a:latin typeface="Century Gothic" panose="020B0502020202020204" pitchFamily="34" charset="0"/>
                        </a:rPr>
                        <a:t>o</a:t>
                      </a:r>
                      <a:r>
                        <a:rPr lang="en-US" sz="1800" b="0" dirty="0">
                          <a:solidFill>
                            <a:schemeClr val="tx1"/>
                          </a:solidFill>
                          <a:effectLst/>
                          <a:latin typeface="Century Gothic" panose="020B0502020202020204" pitchFamily="34" charset="0"/>
                        </a:rPr>
                        <a:t>f</a:t>
                      </a:r>
                      <a:r>
                        <a:rPr lang="en-US" sz="1800" b="0" spc="5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th</a:t>
                      </a:r>
                      <a:r>
                        <a:rPr lang="en-US" sz="1800" b="0" dirty="0">
                          <a:solidFill>
                            <a:schemeClr val="tx1"/>
                          </a:solidFill>
                          <a:effectLst/>
                          <a:latin typeface="Century Gothic" panose="020B0502020202020204" pitchFamily="34" charset="0"/>
                        </a:rPr>
                        <a:t>e</a:t>
                      </a:r>
                      <a:r>
                        <a:rPr lang="en-US" sz="1800" b="0" spc="1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f</a:t>
                      </a:r>
                      <a:r>
                        <a:rPr lang="en-US" sz="1800" b="0" spc="15" dirty="0">
                          <a:solidFill>
                            <a:schemeClr val="tx1"/>
                          </a:solidFill>
                          <a:effectLst/>
                          <a:latin typeface="Century Gothic" panose="020B0502020202020204" pitchFamily="34" charset="0"/>
                        </a:rPr>
                        <a:t>a</a:t>
                      </a:r>
                      <a:r>
                        <a:rPr lang="en-US" sz="1800" b="0" dirty="0">
                          <a:solidFill>
                            <a:schemeClr val="tx1"/>
                          </a:solidFill>
                          <a:effectLst/>
                          <a:latin typeface="Century Gothic" panose="020B0502020202020204" pitchFamily="34" charset="0"/>
                        </a:rPr>
                        <a:t>cili</a:t>
                      </a:r>
                      <a:r>
                        <a:rPr lang="en-US" sz="1800" b="0" spc="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i</a:t>
                      </a:r>
                      <a:r>
                        <a:rPr lang="en-US" sz="1800" b="0" spc="10" dirty="0">
                          <a:solidFill>
                            <a:schemeClr val="tx1"/>
                          </a:solidFill>
                          <a:effectLst/>
                          <a:latin typeface="Century Gothic" panose="020B0502020202020204" pitchFamily="34" charset="0"/>
                        </a:rPr>
                        <a:t>e</a:t>
                      </a:r>
                      <a:r>
                        <a:rPr lang="en-US" sz="1800" b="0" dirty="0">
                          <a:solidFill>
                            <a:schemeClr val="tx1"/>
                          </a:solidFill>
                          <a:effectLst/>
                          <a:latin typeface="Century Gothic" panose="020B0502020202020204" pitchFamily="34" charset="0"/>
                        </a:rPr>
                        <a:t>s</a:t>
                      </a:r>
                      <a:r>
                        <a:rPr lang="en-US" sz="1800" b="0" spc="65" dirty="0">
                          <a:solidFill>
                            <a:schemeClr val="tx1"/>
                          </a:solidFill>
                          <a:effectLst/>
                          <a:latin typeface="Century Gothic" panose="020B0502020202020204" pitchFamily="34" charset="0"/>
                        </a:rPr>
                        <a:t> </a:t>
                      </a:r>
                      <a:r>
                        <a:rPr lang="en-US" sz="1800" b="0" dirty="0" smtClean="0">
                          <a:solidFill>
                            <a:schemeClr val="tx1"/>
                          </a:solidFill>
                          <a:effectLst/>
                          <a:latin typeface="Century Gothic" panose="020B0502020202020204" pitchFamily="34" charset="0"/>
                        </a:rPr>
                        <a:t>c</a:t>
                      </a:r>
                      <a:r>
                        <a:rPr lang="en-US" sz="1800" b="0" spc="5" dirty="0" smtClean="0">
                          <a:solidFill>
                            <a:schemeClr val="tx1"/>
                          </a:solidFill>
                          <a:effectLst/>
                          <a:latin typeface="Century Gothic" panose="020B0502020202020204" pitchFamily="34" charset="0"/>
                        </a:rPr>
                        <a:t>a</a:t>
                      </a:r>
                      <a:r>
                        <a:rPr lang="en-US" sz="1800" b="0" dirty="0" smtClean="0">
                          <a:solidFill>
                            <a:schemeClr val="tx1"/>
                          </a:solidFill>
                          <a:effectLst/>
                          <a:latin typeface="Century Gothic" panose="020B0502020202020204" pitchFamily="34" charset="0"/>
                        </a:rPr>
                        <a:t>rried</a:t>
                      </a:r>
                      <a:r>
                        <a:rPr lang="en-US" sz="1800" b="0" spc="110" dirty="0" smtClean="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o</a:t>
                      </a:r>
                      <a:r>
                        <a:rPr lang="en-US" sz="1800" b="0" spc="15" dirty="0">
                          <a:solidFill>
                            <a:schemeClr val="tx1"/>
                          </a:solidFill>
                          <a:effectLst/>
                          <a:latin typeface="Century Gothic" panose="020B0502020202020204" pitchFamily="34" charset="0"/>
                        </a:rPr>
                        <a:t>u</a:t>
                      </a:r>
                      <a:r>
                        <a:rPr lang="en-US" sz="1800" b="0" dirty="0">
                          <a:solidFill>
                            <a:schemeClr val="tx1"/>
                          </a:solidFill>
                          <a:effectLst/>
                          <a:latin typeface="Century Gothic" panose="020B0502020202020204" pitchFamily="34" charset="0"/>
                        </a:rPr>
                        <a:t>t</a:t>
                      </a:r>
                      <a:r>
                        <a:rPr lang="en-US" sz="1800" b="0" spc="5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dat</a:t>
                      </a:r>
                      <a:r>
                        <a:rPr lang="en-US" sz="1800" b="0" dirty="0">
                          <a:solidFill>
                            <a:schemeClr val="tx1"/>
                          </a:solidFill>
                          <a:effectLst/>
                          <a:latin typeface="Century Gothic" panose="020B0502020202020204" pitchFamily="34" charset="0"/>
                        </a:rPr>
                        <a:t>a</a:t>
                      </a:r>
                      <a:r>
                        <a:rPr lang="en-US" sz="1800" b="0" spc="-80"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qua</a:t>
                      </a:r>
                      <a:r>
                        <a:rPr lang="en-US" sz="1800" b="0" dirty="0">
                          <a:solidFill>
                            <a:schemeClr val="tx1"/>
                          </a:solidFill>
                          <a:effectLst/>
                          <a:latin typeface="Century Gothic" panose="020B0502020202020204" pitchFamily="34" charset="0"/>
                        </a:rPr>
                        <a:t>li</a:t>
                      </a:r>
                      <a:r>
                        <a:rPr lang="en-US" sz="1800" b="0" spc="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y</a:t>
                      </a:r>
                      <a:r>
                        <a:rPr lang="en-US" sz="1800" b="0" spc="-80"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c</a:t>
                      </a:r>
                      <a:r>
                        <a:rPr lang="en-US" sz="1800" b="0" spc="5" dirty="0">
                          <a:solidFill>
                            <a:schemeClr val="tx1"/>
                          </a:solidFill>
                          <a:effectLst/>
                          <a:latin typeface="Century Gothic" panose="020B0502020202020204" pitchFamily="34" charset="0"/>
                        </a:rPr>
                        <a:t>h</a:t>
                      </a:r>
                      <a:r>
                        <a:rPr lang="en-US" sz="1800" b="0" dirty="0">
                          <a:solidFill>
                            <a:schemeClr val="tx1"/>
                          </a:solidFill>
                          <a:effectLst/>
                          <a:latin typeface="Century Gothic" panose="020B0502020202020204" pitchFamily="34" charset="0"/>
                        </a:rPr>
                        <a:t>ec</a:t>
                      </a:r>
                      <a:r>
                        <a:rPr lang="en-US" sz="1800" b="0" spc="5" dirty="0">
                          <a:solidFill>
                            <a:schemeClr val="tx1"/>
                          </a:solidFill>
                          <a:effectLst/>
                          <a:latin typeface="Century Gothic" panose="020B0502020202020204" pitchFamily="34" charset="0"/>
                        </a:rPr>
                        <a:t>k</a:t>
                      </a:r>
                      <a:r>
                        <a:rPr lang="en-US" sz="1800" b="0" dirty="0">
                          <a:solidFill>
                            <a:schemeClr val="tx1"/>
                          </a:solidFill>
                          <a:effectLst/>
                          <a:latin typeface="Century Gothic" panose="020B0502020202020204" pitchFamily="34" charset="0"/>
                        </a:rPr>
                        <a:t>s</a:t>
                      </a:r>
                      <a:r>
                        <a:rPr lang="en-US" sz="1800" b="0" spc="11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b</a:t>
                      </a:r>
                      <a:r>
                        <a:rPr lang="en-US" sz="1800" b="0" dirty="0">
                          <a:solidFill>
                            <a:schemeClr val="tx1"/>
                          </a:solidFill>
                          <a:effectLst/>
                          <a:latin typeface="Century Gothic" panose="020B0502020202020204" pitchFamily="34" charset="0"/>
                        </a:rPr>
                        <a:t>e</a:t>
                      </a:r>
                      <a:r>
                        <a:rPr lang="en-US" sz="1800" b="0" spc="-5" dirty="0">
                          <a:solidFill>
                            <a:schemeClr val="tx1"/>
                          </a:solidFill>
                          <a:effectLst/>
                          <a:latin typeface="Century Gothic" panose="020B0502020202020204" pitchFamily="34" charset="0"/>
                        </a:rPr>
                        <a:t>f</a:t>
                      </a:r>
                      <a:r>
                        <a:rPr lang="en-US" sz="1800" b="0" spc="5" dirty="0">
                          <a:solidFill>
                            <a:schemeClr val="tx1"/>
                          </a:solidFill>
                          <a:effectLst/>
                          <a:latin typeface="Century Gothic" panose="020B0502020202020204" pitchFamily="34" charset="0"/>
                        </a:rPr>
                        <a:t>o</a:t>
                      </a:r>
                      <a:r>
                        <a:rPr lang="en-US" sz="1800" b="0" spc="15" dirty="0">
                          <a:solidFill>
                            <a:schemeClr val="tx1"/>
                          </a:solidFill>
                          <a:effectLst/>
                          <a:latin typeface="Century Gothic" panose="020B0502020202020204" pitchFamily="34" charset="0"/>
                        </a:rPr>
                        <a:t>r</a:t>
                      </a:r>
                      <a:r>
                        <a:rPr lang="en-US" sz="1800" b="0" dirty="0">
                          <a:solidFill>
                            <a:schemeClr val="tx1"/>
                          </a:solidFill>
                          <a:effectLst/>
                          <a:latin typeface="Century Gothic" panose="020B0502020202020204" pitchFamily="34" charset="0"/>
                        </a:rPr>
                        <a:t>e</a:t>
                      </a:r>
                      <a:r>
                        <a:rPr lang="en-US" sz="1800" b="0" spc="-8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s</a:t>
                      </a:r>
                      <a:r>
                        <a:rPr lang="en-US" sz="1800" b="0" spc="5" dirty="0">
                          <a:solidFill>
                            <a:schemeClr val="tx1"/>
                          </a:solidFill>
                          <a:effectLst/>
                          <a:latin typeface="Century Gothic" panose="020B0502020202020204" pitchFamily="34" charset="0"/>
                        </a:rPr>
                        <a:t>ub</a:t>
                      </a:r>
                      <a:r>
                        <a:rPr lang="en-US" sz="1800" b="0" dirty="0">
                          <a:solidFill>
                            <a:schemeClr val="tx1"/>
                          </a:solidFill>
                          <a:effectLst/>
                          <a:latin typeface="Century Gothic" panose="020B0502020202020204" pitchFamily="34" charset="0"/>
                        </a:rPr>
                        <a:t>mi</a:t>
                      </a:r>
                      <a:r>
                        <a:rPr lang="en-US" sz="1800" b="0" spc="5" dirty="0">
                          <a:solidFill>
                            <a:schemeClr val="tx1"/>
                          </a:solidFill>
                          <a:effectLst/>
                          <a:latin typeface="Century Gothic" panose="020B0502020202020204" pitchFamily="34" charset="0"/>
                        </a:rPr>
                        <a:t>tt</a:t>
                      </a:r>
                      <a:r>
                        <a:rPr lang="en-US" sz="1800" b="0" dirty="0">
                          <a:solidFill>
                            <a:schemeClr val="tx1"/>
                          </a:solidFill>
                          <a:effectLst/>
                          <a:latin typeface="Century Gothic" panose="020B0502020202020204" pitchFamily="34" charset="0"/>
                        </a:rPr>
                        <a:t>i</a:t>
                      </a:r>
                      <a:r>
                        <a:rPr lang="en-US" sz="1800" b="0" spc="5" dirty="0">
                          <a:solidFill>
                            <a:schemeClr val="tx1"/>
                          </a:solidFill>
                          <a:effectLst/>
                          <a:latin typeface="Century Gothic" panose="020B0502020202020204" pitchFamily="34" charset="0"/>
                        </a:rPr>
                        <a:t>n</a:t>
                      </a:r>
                      <a:r>
                        <a:rPr lang="en-US" sz="1800" b="0" dirty="0">
                          <a:solidFill>
                            <a:schemeClr val="tx1"/>
                          </a:solidFill>
                          <a:effectLst/>
                          <a:latin typeface="Century Gothic" panose="020B0502020202020204" pitchFamily="34" charset="0"/>
                        </a:rPr>
                        <a:t>g</a:t>
                      </a:r>
                      <a:r>
                        <a:rPr lang="en-US" sz="1800" b="0" spc="70"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re</a:t>
                      </a:r>
                      <a:r>
                        <a:rPr lang="en-US" sz="1800" b="0" spc="5" dirty="0">
                          <a:solidFill>
                            <a:schemeClr val="tx1"/>
                          </a:solidFill>
                          <a:effectLst/>
                          <a:latin typeface="Century Gothic" panose="020B0502020202020204" pitchFamily="34" charset="0"/>
                        </a:rPr>
                        <a:t>po</a:t>
                      </a:r>
                      <a:r>
                        <a:rPr lang="en-US" sz="1800" b="0" dirty="0">
                          <a:solidFill>
                            <a:schemeClr val="tx1"/>
                          </a:solidFill>
                          <a:effectLst/>
                          <a:latin typeface="Century Gothic" panose="020B0502020202020204" pitchFamily="34" charset="0"/>
                        </a:rPr>
                        <a:t>r</a:t>
                      </a:r>
                      <a:r>
                        <a:rPr lang="en-US" sz="1800" b="0" spc="15" dirty="0">
                          <a:solidFill>
                            <a:schemeClr val="tx1"/>
                          </a:solidFill>
                          <a:effectLst/>
                          <a:latin typeface="Century Gothic" panose="020B0502020202020204" pitchFamily="34" charset="0"/>
                        </a:rPr>
                        <a:t>t</a:t>
                      </a:r>
                      <a:r>
                        <a:rPr lang="en-US" sz="1800" b="0" spc="-5" dirty="0">
                          <a:solidFill>
                            <a:schemeClr val="tx1"/>
                          </a:solidFill>
                          <a:effectLst/>
                          <a:latin typeface="Century Gothic" panose="020B0502020202020204" pitchFamily="34" charset="0"/>
                        </a:rPr>
                        <a:t>s</a:t>
                      </a:r>
                      <a:r>
                        <a:rPr lang="en-US" sz="1800" b="0" dirty="0">
                          <a:solidFill>
                            <a:schemeClr val="tx1"/>
                          </a:solidFill>
                          <a:effectLst/>
                          <a:latin typeface="Century Gothic" panose="020B0502020202020204" pitchFamily="34" charset="0"/>
                        </a:rPr>
                        <a:t>,</a:t>
                      </a:r>
                      <a:r>
                        <a:rPr lang="en-US" sz="1800" b="0" spc="75" dirty="0">
                          <a:solidFill>
                            <a:schemeClr val="tx1"/>
                          </a:solidFill>
                          <a:effectLst/>
                          <a:latin typeface="Century Gothic" panose="020B0502020202020204" pitchFamily="34" charset="0"/>
                        </a:rPr>
                        <a:t> </a:t>
                      </a:r>
                      <a:r>
                        <a:rPr lang="en-US" sz="1800" b="0" dirty="0" smtClean="0">
                          <a:solidFill>
                            <a:schemeClr val="tx1"/>
                          </a:solidFill>
                          <a:effectLst/>
                          <a:latin typeface="Century Gothic" panose="020B0502020202020204" pitchFamily="34" charset="0"/>
                        </a:rPr>
                        <a:t>but</a:t>
                      </a:r>
                      <a:r>
                        <a:rPr lang="en-US" sz="1800" b="0" baseline="0" dirty="0" smtClean="0">
                          <a:solidFill>
                            <a:schemeClr val="tx1"/>
                          </a:solidFill>
                          <a:effectLst/>
                          <a:latin typeface="Century Gothic" panose="020B0502020202020204" pitchFamily="34" charset="0"/>
                        </a:rPr>
                        <a:t> </a:t>
                      </a:r>
                      <a:r>
                        <a:rPr lang="en-US" sz="1800" b="0" spc="5" dirty="0" smtClean="0">
                          <a:solidFill>
                            <a:schemeClr val="tx1"/>
                          </a:solidFill>
                          <a:effectLst/>
                          <a:latin typeface="Century Gothic" panose="020B0502020202020204" pitchFamily="34" charset="0"/>
                        </a:rPr>
                        <a:t>th</a:t>
                      </a:r>
                      <a:r>
                        <a:rPr lang="en-US" sz="1800" b="0" dirty="0" smtClean="0">
                          <a:solidFill>
                            <a:schemeClr val="tx1"/>
                          </a:solidFill>
                          <a:effectLst/>
                          <a:latin typeface="Century Gothic" panose="020B0502020202020204" pitchFamily="34" charset="0"/>
                        </a:rPr>
                        <a:t>e</a:t>
                      </a:r>
                      <a:r>
                        <a:rPr lang="en-US" sz="1800" b="0" spc="-105" dirty="0" smtClean="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ta</a:t>
                      </a:r>
                      <a:r>
                        <a:rPr lang="en-US" sz="1800" b="0" dirty="0">
                          <a:solidFill>
                            <a:schemeClr val="tx1"/>
                          </a:solidFill>
                          <a:effectLst/>
                          <a:latin typeface="Century Gothic" panose="020B0502020202020204" pitchFamily="34" charset="0"/>
                        </a:rPr>
                        <a:t>rget</a:t>
                      </a:r>
                      <a:r>
                        <a:rPr lang="en-US" sz="1800" b="0" spc="-45"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w</a:t>
                      </a:r>
                      <a:r>
                        <a:rPr lang="en-US" sz="1800" b="0" spc="5" dirty="0">
                          <a:solidFill>
                            <a:schemeClr val="tx1"/>
                          </a:solidFill>
                          <a:effectLst/>
                          <a:latin typeface="Century Gothic" panose="020B0502020202020204" pitchFamily="34" charset="0"/>
                        </a:rPr>
                        <a:t>a</a:t>
                      </a:r>
                      <a:r>
                        <a:rPr lang="en-US" sz="1800" b="0" dirty="0">
                          <a:solidFill>
                            <a:schemeClr val="tx1"/>
                          </a:solidFill>
                          <a:effectLst/>
                          <a:latin typeface="Century Gothic" panose="020B0502020202020204" pitchFamily="34" charset="0"/>
                        </a:rPr>
                        <a:t>s</a:t>
                      </a:r>
                      <a:r>
                        <a:rPr lang="en-US" sz="1800" b="0" spc="-10"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80%.</a:t>
                      </a:r>
                    </a:p>
                    <a:p>
                      <a:pPr marL="66675" marR="0">
                        <a:lnSpc>
                          <a:spcPct val="100000"/>
                        </a:lnSpc>
                        <a:spcBef>
                          <a:spcPts val="495"/>
                        </a:spcBef>
                        <a:spcAft>
                          <a:spcPts val="0"/>
                        </a:spcAft>
                      </a:pPr>
                      <a:r>
                        <a:rPr lang="en-US" sz="1800" b="0" spc="5" dirty="0">
                          <a:solidFill>
                            <a:schemeClr val="tx1"/>
                          </a:solidFill>
                          <a:effectLst/>
                          <a:latin typeface="Century Gothic" panose="020B0502020202020204" pitchFamily="34" charset="0"/>
                        </a:rPr>
                        <a:t>N</a:t>
                      </a:r>
                      <a:r>
                        <a:rPr lang="en-US" sz="1800" b="0" dirty="0">
                          <a:solidFill>
                            <a:schemeClr val="tx1"/>
                          </a:solidFill>
                          <a:effectLst/>
                          <a:latin typeface="Century Gothic" panose="020B0502020202020204" pitchFamily="34" charset="0"/>
                        </a:rPr>
                        <a:t>o</a:t>
                      </a:r>
                      <a:r>
                        <a:rPr lang="en-US" sz="1800" b="0" spc="-10"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too</a:t>
                      </a:r>
                      <a:r>
                        <a:rPr lang="en-US" sz="1800" b="0" dirty="0">
                          <a:solidFill>
                            <a:schemeClr val="tx1"/>
                          </a:solidFill>
                          <a:effectLst/>
                          <a:latin typeface="Century Gothic" panose="020B0502020202020204" pitchFamily="34" charset="0"/>
                        </a:rPr>
                        <a:t>l</a:t>
                      </a:r>
                      <a:r>
                        <a:rPr lang="en-US" sz="1800" b="0" spc="-60"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exi</a:t>
                      </a:r>
                      <a:r>
                        <a:rPr lang="en-US" sz="1800" b="0" spc="-5" dirty="0">
                          <a:solidFill>
                            <a:schemeClr val="tx1"/>
                          </a:solidFill>
                          <a:effectLst/>
                          <a:latin typeface="Century Gothic" panose="020B0502020202020204" pitchFamily="34" charset="0"/>
                        </a:rPr>
                        <a:t>s</a:t>
                      </a:r>
                      <a:r>
                        <a:rPr lang="en-US" sz="1800" b="0" spc="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s</a:t>
                      </a:r>
                      <a:r>
                        <a:rPr lang="en-US" sz="1800" b="0" spc="-5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f</a:t>
                      </a:r>
                      <a:r>
                        <a:rPr lang="en-US" sz="1800" b="0" spc="5" dirty="0">
                          <a:solidFill>
                            <a:schemeClr val="tx1"/>
                          </a:solidFill>
                          <a:effectLst/>
                          <a:latin typeface="Century Gothic" panose="020B0502020202020204" pitchFamily="34" charset="0"/>
                        </a:rPr>
                        <a:t>o</a:t>
                      </a:r>
                      <a:r>
                        <a:rPr lang="en-US" sz="1800" b="0" dirty="0">
                          <a:solidFill>
                            <a:schemeClr val="tx1"/>
                          </a:solidFill>
                          <a:effectLst/>
                          <a:latin typeface="Century Gothic" panose="020B0502020202020204" pitchFamily="34" charset="0"/>
                        </a:rPr>
                        <a:t>r</a:t>
                      </a:r>
                      <a:r>
                        <a:rPr lang="en-US" sz="1800" b="0" spc="-30"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c</a:t>
                      </a:r>
                      <a:r>
                        <a:rPr lang="en-US" sz="1800" b="0" spc="5" dirty="0">
                          <a:solidFill>
                            <a:schemeClr val="tx1"/>
                          </a:solidFill>
                          <a:effectLst/>
                          <a:latin typeface="Century Gothic" panose="020B0502020202020204" pitchFamily="34" charset="0"/>
                        </a:rPr>
                        <a:t>h</a:t>
                      </a:r>
                      <a:r>
                        <a:rPr lang="en-US" sz="1800" b="0" dirty="0">
                          <a:solidFill>
                            <a:schemeClr val="tx1"/>
                          </a:solidFill>
                          <a:effectLst/>
                          <a:latin typeface="Century Gothic" panose="020B0502020202020204" pitchFamily="34" charset="0"/>
                        </a:rPr>
                        <a:t>ec</a:t>
                      </a:r>
                      <a:r>
                        <a:rPr lang="en-US" sz="1800" b="0" spc="5" dirty="0">
                          <a:solidFill>
                            <a:schemeClr val="tx1"/>
                          </a:solidFill>
                          <a:effectLst/>
                          <a:latin typeface="Century Gothic" panose="020B0502020202020204" pitchFamily="34" charset="0"/>
                        </a:rPr>
                        <a:t>k</a:t>
                      </a:r>
                      <a:r>
                        <a:rPr lang="en-US" sz="1800" b="0" dirty="0">
                          <a:solidFill>
                            <a:schemeClr val="tx1"/>
                          </a:solidFill>
                          <a:effectLst/>
                          <a:latin typeface="Century Gothic" panose="020B0502020202020204" pitchFamily="34" charset="0"/>
                        </a:rPr>
                        <a:t>i</a:t>
                      </a:r>
                      <a:r>
                        <a:rPr lang="en-US" sz="1800" b="0" spc="5" dirty="0">
                          <a:solidFill>
                            <a:schemeClr val="tx1"/>
                          </a:solidFill>
                          <a:effectLst/>
                          <a:latin typeface="Century Gothic" panose="020B0502020202020204" pitchFamily="34" charset="0"/>
                        </a:rPr>
                        <a:t>n</a:t>
                      </a:r>
                      <a:r>
                        <a:rPr lang="en-US" sz="1800" b="0" dirty="0">
                          <a:solidFill>
                            <a:schemeClr val="tx1"/>
                          </a:solidFill>
                          <a:effectLst/>
                          <a:latin typeface="Century Gothic" panose="020B0502020202020204" pitchFamily="34" charset="0"/>
                        </a:rPr>
                        <a:t>g</a:t>
                      </a:r>
                      <a:r>
                        <a:rPr lang="en-US" sz="1800" b="0" spc="20"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da</a:t>
                      </a:r>
                      <a:r>
                        <a:rPr lang="en-US" sz="1800" b="0" spc="1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a</a:t>
                      </a:r>
                      <a:r>
                        <a:rPr lang="en-US" sz="1800" b="0" spc="-4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qua</a:t>
                      </a:r>
                      <a:r>
                        <a:rPr lang="en-US" sz="1800" b="0" dirty="0">
                          <a:solidFill>
                            <a:schemeClr val="tx1"/>
                          </a:solidFill>
                          <a:effectLst/>
                          <a:latin typeface="Century Gothic" panose="020B0502020202020204" pitchFamily="34" charset="0"/>
                        </a:rPr>
                        <a:t>li</a:t>
                      </a:r>
                      <a:r>
                        <a:rPr lang="en-US" sz="1800" b="0" spc="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y</a:t>
                      </a:r>
                      <a:r>
                        <a:rPr lang="en-US" sz="1800" b="0" spc="-4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a</a:t>
                      </a:r>
                      <a:r>
                        <a:rPr lang="en-US" sz="1800" b="0" dirty="0">
                          <a:solidFill>
                            <a:schemeClr val="tx1"/>
                          </a:solidFill>
                          <a:effectLst/>
                          <a:latin typeface="Century Gothic" panose="020B0502020202020204" pitchFamily="34" charset="0"/>
                        </a:rPr>
                        <a:t>t</a:t>
                      </a:r>
                      <a:r>
                        <a:rPr lang="en-US" sz="1800" b="0" spc="-90"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d</a:t>
                      </a:r>
                      <a:r>
                        <a:rPr lang="en-US" sz="1800" b="0" dirty="0">
                          <a:solidFill>
                            <a:schemeClr val="tx1"/>
                          </a:solidFill>
                          <a:effectLst/>
                          <a:latin typeface="Century Gothic" panose="020B0502020202020204" pitchFamily="34" charset="0"/>
                        </a:rPr>
                        <a:t>i</a:t>
                      </a:r>
                      <a:r>
                        <a:rPr lang="en-US" sz="1800" b="0" spc="-5" dirty="0">
                          <a:solidFill>
                            <a:schemeClr val="tx1"/>
                          </a:solidFill>
                          <a:effectLst/>
                          <a:latin typeface="Century Gothic" panose="020B0502020202020204" pitchFamily="34" charset="0"/>
                        </a:rPr>
                        <a:t>s</a:t>
                      </a:r>
                      <a:r>
                        <a:rPr lang="en-US" sz="1800" b="0" spc="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ri</a:t>
                      </a:r>
                      <a:r>
                        <a:rPr lang="en-US" sz="1800" b="0" spc="5" dirty="0">
                          <a:solidFill>
                            <a:schemeClr val="tx1"/>
                          </a:solidFill>
                          <a:effectLst/>
                          <a:latin typeface="Century Gothic" panose="020B0502020202020204" pitchFamily="34" charset="0"/>
                        </a:rPr>
                        <a:t>c</a:t>
                      </a:r>
                      <a:r>
                        <a:rPr lang="en-US" sz="1800" b="0" dirty="0">
                          <a:solidFill>
                            <a:schemeClr val="tx1"/>
                          </a:solidFill>
                          <a:effectLst/>
                          <a:latin typeface="Century Gothic" panose="020B0502020202020204" pitchFamily="34" charset="0"/>
                        </a:rPr>
                        <a:t>t</a:t>
                      </a:r>
                      <a:r>
                        <a:rPr lang="en-US" sz="1800" b="0" spc="-4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o</a:t>
                      </a:r>
                      <a:r>
                        <a:rPr lang="en-US" sz="1800" b="0" dirty="0">
                          <a:solidFill>
                            <a:schemeClr val="tx1"/>
                          </a:solidFill>
                          <a:effectLst/>
                          <a:latin typeface="Century Gothic" panose="020B0502020202020204" pitchFamily="34" charset="0"/>
                        </a:rPr>
                        <a:t>r</a:t>
                      </a:r>
                      <a:r>
                        <a:rPr lang="en-US" sz="1800" b="0" spc="-70"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h</a:t>
                      </a:r>
                      <a:r>
                        <a:rPr lang="en-US" sz="1800" b="0" dirty="0">
                          <a:solidFill>
                            <a:schemeClr val="tx1"/>
                          </a:solidFill>
                          <a:effectLst/>
                          <a:latin typeface="Century Gothic" panose="020B0502020202020204" pitchFamily="34" charset="0"/>
                        </a:rPr>
                        <a:t>ig</a:t>
                      </a:r>
                      <a:r>
                        <a:rPr lang="en-US" sz="1800" b="0" spc="5" dirty="0">
                          <a:solidFill>
                            <a:schemeClr val="tx1"/>
                          </a:solidFill>
                          <a:effectLst/>
                          <a:latin typeface="Century Gothic" panose="020B0502020202020204" pitchFamily="34" charset="0"/>
                        </a:rPr>
                        <a:t>h</a:t>
                      </a:r>
                      <a:r>
                        <a:rPr lang="en-US" sz="1800" b="0" dirty="0">
                          <a:solidFill>
                            <a:schemeClr val="tx1"/>
                          </a:solidFill>
                          <a:effectLst/>
                          <a:latin typeface="Century Gothic" panose="020B0502020202020204" pitchFamily="34" charset="0"/>
                        </a:rPr>
                        <a:t>er</a:t>
                      </a:r>
                      <a:r>
                        <a:rPr lang="en-US" sz="1800" b="0" spc="-20" dirty="0">
                          <a:solidFill>
                            <a:schemeClr val="tx1"/>
                          </a:solidFill>
                          <a:effectLst/>
                          <a:latin typeface="Century Gothic" panose="020B0502020202020204" pitchFamily="34" charset="0"/>
                        </a:rPr>
                        <a:t> </a:t>
                      </a:r>
                      <a:r>
                        <a:rPr lang="en-US" sz="1800" b="0" spc="10" dirty="0">
                          <a:solidFill>
                            <a:schemeClr val="tx1"/>
                          </a:solidFill>
                          <a:effectLst/>
                          <a:latin typeface="Century Gothic" panose="020B0502020202020204" pitchFamily="34" charset="0"/>
                        </a:rPr>
                        <a:t>l</a:t>
                      </a:r>
                      <a:r>
                        <a:rPr lang="en-US" sz="1800" b="0" dirty="0">
                          <a:solidFill>
                            <a:schemeClr val="tx1"/>
                          </a:solidFill>
                          <a:effectLst/>
                          <a:latin typeface="Century Gothic" panose="020B0502020202020204" pitchFamily="34" charset="0"/>
                        </a:rPr>
                        <a:t>e</a:t>
                      </a:r>
                      <a:r>
                        <a:rPr lang="en-US" sz="1800" b="0" spc="5" dirty="0">
                          <a:solidFill>
                            <a:schemeClr val="tx1"/>
                          </a:solidFill>
                          <a:effectLst/>
                          <a:latin typeface="Century Gothic" panose="020B0502020202020204" pitchFamily="34" charset="0"/>
                        </a:rPr>
                        <a:t>v</a:t>
                      </a:r>
                      <a:r>
                        <a:rPr lang="en-US" sz="1800" b="0" dirty="0">
                          <a:solidFill>
                            <a:schemeClr val="tx1"/>
                          </a:solidFill>
                          <a:effectLst/>
                          <a:latin typeface="Century Gothic" panose="020B0502020202020204" pitchFamily="34" charset="0"/>
                        </a:rPr>
                        <a:t>el</a:t>
                      </a:r>
                      <a:r>
                        <a:rPr lang="en-US" sz="1800" b="0" spc="-5" dirty="0">
                          <a:solidFill>
                            <a:schemeClr val="tx1"/>
                          </a:solidFill>
                          <a:effectLst/>
                          <a:latin typeface="Century Gothic" panose="020B0502020202020204" pitchFamily="34" charset="0"/>
                        </a:rPr>
                        <a:t>s</a:t>
                      </a:r>
                      <a:r>
                        <a:rPr lang="en-US" sz="1800" b="0" dirty="0">
                          <a:solidFill>
                            <a:schemeClr val="tx1"/>
                          </a:solidFill>
                          <a:effectLst/>
                          <a:latin typeface="Century Gothic" panose="020B0502020202020204" pitchFamily="34" charset="0"/>
                        </a:rPr>
                        <a:t>.</a:t>
                      </a:r>
                    </a:p>
                    <a:p>
                      <a:pPr marL="66675" marR="0">
                        <a:lnSpc>
                          <a:spcPct val="100000"/>
                        </a:lnSpc>
                        <a:spcBef>
                          <a:spcPts val="495"/>
                        </a:spcBef>
                        <a:spcAft>
                          <a:spcPts val="0"/>
                        </a:spcAft>
                      </a:pPr>
                      <a:r>
                        <a:rPr lang="en-US" sz="1800" b="0" dirty="0">
                          <a:solidFill>
                            <a:schemeClr val="tx1"/>
                          </a:solidFill>
                          <a:effectLst/>
                          <a:latin typeface="Century Gothic" panose="020B0502020202020204" pitchFamily="34" charset="0"/>
                        </a:rPr>
                        <a:t>20%</a:t>
                      </a:r>
                      <a:r>
                        <a:rPr lang="en-US" sz="1800" b="0" spc="-10"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o</a:t>
                      </a:r>
                      <a:r>
                        <a:rPr lang="en-US" sz="1800" b="0" dirty="0">
                          <a:solidFill>
                            <a:schemeClr val="tx1"/>
                          </a:solidFill>
                          <a:effectLst/>
                          <a:latin typeface="Century Gothic" panose="020B0502020202020204" pitchFamily="34" charset="0"/>
                        </a:rPr>
                        <a:t>f</a:t>
                      </a:r>
                      <a:r>
                        <a:rPr lang="en-US" sz="1800" b="0" spc="-6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th</a:t>
                      </a:r>
                      <a:r>
                        <a:rPr lang="en-US" sz="1800" b="0" dirty="0">
                          <a:solidFill>
                            <a:schemeClr val="tx1"/>
                          </a:solidFill>
                          <a:effectLst/>
                          <a:latin typeface="Century Gothic" panose="020B0502020202020204" pitchFamily="34" charset="0"/>
                        </a:rPr>
                        <a:t>e</a:t>
                      </a:r>
                      <a:r>
                        <a:rPr lang="en-US" sz="1800" b="0" spc="-10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d</a:t>
                      </a:r>
                      <a:r>
                        <a:rPr lang="en-US" sz="1800" b="0" spc="10" dirty="0">
                          <a:solidFill>
                            <a:schemeClr val="tx1"/>
                          </a:solidFill>
                          <a:effectLst/>
                          <a:latin typeface="Century Gothic" panose="020B0502020202020204" pitchFamily="34" charset="0"/>
                        </a:rPr>
                        <a:t>i</a:t>
                      </a:r>
                      <a:r>
                        <a:rPr lang="en-US" sz="1800" b="0" spc="-5" dirty="0">
                          <a:solidFill>
                            <a:schemeClr val="tx1"/>
                          </a:solidFill>
                          <a:effectLst/>
                          <a:latin typeface="Century Gothic" panose="020B0502020202020204" pitchFamily="34" charset="0"/>
                        </a:rPr>
                        <a:t>s</a:t>
                      </a:r>
                      <a:r>
                        <a:rPr lang="en-US" sz="1800" b="0" spc="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ric</a:t>
                      </a:r>
                      <a:r>
                        <a:rPr lang="en-US" sz="1800" b="0" spc="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s</a:t>
                      </a:r>
                      <a:r>
                        <a:rPr lang="en-US" sz="1800" b="0" spc="-45"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c</a:t>
                      </a:r>
                      <a:r>
                        <a:rPr lang="en-US" sz="1800" b="0" spc="5" dirty="0">
                          <a:solidFill>
                            <a:schemeClr val="tx1"/>
                          </a:solidFill>
                          <a:effectLst/>
                          <a:latin typeface="Century Gothic" panose="020B0502020202020204" pitchFamily="34" charset="0"/>
                        </a:rPr>
                        <a:t>a</a:t>
                      </a:r>
                      <a:r>
                        <a:rPr lang="en-US" sz="1800" b="0" dirty="0">
                          <a:solidFill>
                            <a:schemeClr val="tx1"/>
                          </a:solidFill>
                          <a:effectLst/>
                          <a:latin typeface="Century Gothic" panose="020B0502020202020204" pitchFamily="34" charset="0"/>
                        </a:rPr>
                        <a:t>rry</a:t>
                      </a:r>
                      <a:r>
                        <a:rPr lang="en-US" sz="1800" b="0" spc="-10"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ou</a:t>
                      </a:r>
                      <a:r>
                        <a:rPr lang="en-US" sz="1800" b="0" dirty="0">
                          <a:solidFill>
                            <a:schemeClr val="tx1"/>
                          </a:solidFill>
                          <a:effectLst/>
                          <a:latin typeface="Century Gothic" panose="020B0502020202020204" pitchFamily="34" charset="0"/>
                        </a:rPr>
                        <a:t>t</a:t>
                      </a:r>
                      <a:r>
                        <a:rPr lang="en-US" sz="1800" b="0" spc="-6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dat</a:t>
                      </a:r>
                      <a:r>
                        <a:rPr lang="en-US" sz="1800" b="0" dirty="0">
                          <a:solidFill>
                            <a:schemeClr val="tx1"/>
                          </a:solidFill>
                          <a:effectLst/>
                          <a:latin typeface="Century Gothic" panose="020B0502020202020204" pitchFamily="34" charset="0"/>
                        </a:rPr>
                        <a:t>a</a:t>
                      </a:r>
                      <a:r>
                        <a:rPr lang="en-US" sz="1800" b="0" spc="-4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qua</a:t>
                      </a:r>
                      <a:r>
                        <a:rPr lang="en-US" sz="1800" b="0" dirty="0">
                          <a:solidFill>
                            <a:schemeClr val="tx1"/>
                          </a:solidFill>
                          <a:effectLst/>
                          <a:latin typeface="Century Gothic" panose="020B0502020202020204" pitchFamily="34" charset="0"/>
                        </a:rPr>
                        <a:t>li</a:t>
                      </a:r>
                      <a:r>
                        <a:rPr lang="en-US" sz="1800" b="0" spc="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y</a:t>
                      </a:r>
                      <a:r>
                        <a:rPr lang="en-US" sz="1800" b="0" spc="-4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a</a:t>
                      </a:r>
                      <a:r>
                        <a:rPr lang="en-US" sz="1800" b="0" spc="-5" dirty="0">
                          <a:solidFill>
                            <a:schemeClr val="tx1"/>
                          </a:solidFill>
                          <a:effectLst/>
                          <a:latin typeface="Century Gothic" panose="020B0502020202020204" pitchFamily="34" charset="0"/>
                        </a:rPr>
                        <a:t>ss</a:t>
                      </a:r>
                      <a:r>
                        <a:rPr lang="en-US" sz="1800" b="0" dirty="0">
                          <a:solidFill>
                            <a:schemeClr val="tx1"/>
                          </a:solidFill>
                          <a:effectLst/>
                          <a:latin typeface="Century Gothic" panose="020B0502020202020204" pitchFamily="34" charset="0"/>
                        </a:rPr>
                        <a:t>e</a:t>
                      </a:r>
                      <a:r>
                        <a:rPr lang="en-US" sz="1800" b="0" spc="-5" dirty="0">
                          <a:solidFill>
                            <a:schemeClr val="tx1"/>
                          </a:solidFill>
                          <a:effectLst/>
                          <a:latin typeface="Century Gothic" panose="020B0502020202020204" pitchFamily="34" charset="0"/>
                        </a:rPr>
                        <a:t>s</a:t>
                      </a:r>
                      <a:r>
                        <a:rPr lang="en-US" sz="1800" b="0" spc="5" dirty="0">
                          <a:solidFill>
                            <a:schemeClr val="tx1"/>
                          </a:solidFill>
                          <a:effectLst/>
                          <a:latin typeface="Century Gothic" panose="020B0502020202020204" pitchFamily="34" charset="0"/>
                        </a:rPr>
                        <a:t>s</a:t>
                      </a:r>
                      <a:r>
                        <a:rPr lang="en-US" sz="1800" b="0" dirty="0">
                          <a:solidFill>
                            <a:schemeClr val="tx1"/>
                          </a:solidFill>
                          <a:effectLst/>
                          <a:latin typeface="Century Gothic" panose="020B0502020202020204" pitchFamily="34" charset="0"/>
                        </a:rPr>
                        <a:t>me</a:t>
                      </a:r>
                      <a:r>
                        <a:rPr lang="en-US" sz="1800" b="0" spc="5" dirty="0">
                          <a:solidFill>
                            <a:schemeClr val="tx1"/>
                          </a:solidFill>
                          <a:effectLst/>
                          <a:latin typeface="Century Gothic" panose="020B0502020202020204" pitchFamily="34" charset="0"/>
                        </a:rPr>
                        <a:t>n</a:t>
                      </a:r>
                      <a:r>
                        <a:rPr lang="en-US" sz="1800" b="0" spc="1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s</a:t>
                      </a:r>
                      <a:r>
                        <a:rPr lang="en-US" sz="1800" b="0" spc="-5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o</a:t>
                      </a:r>
                      <a:r>
                        <a:rPr lang="en-US" sz="1800" b="0" dirty="0">
                          <a:solidFill>
                            <a:schemeClr val="tx1"/>
                          </a:solidFill>
                          <a:effectLst/>
                          <a:latin typeface="Century Gothic" panose="020B0502020202020204" pitchFamily="34" charset="0"/>
                        </a:rPr>
                        <a:t>n</a:t>
                      </a:r>
                      <a:r>
                        <a:rPr lang="en-US" sz="1800" b="0" spc="35"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a</a:t>
                      </a:r>
                      <a:r>
                        <a:rPr lang="en-US" sz="1800" b="0" spc="-3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qua</a:t>
                      </a:r>
                      <a:r>
                        <a:rPr lang="en-US" sz="1800" b="0" dirty="0">
                          <a:solidFill>
                            <a:schemeClr val="tx1"/>
                          </a:solidFill>
                          <a:effectLst/>
                          <a:latin typeface="Century Gothic" panose="020B0502020202020204" pitchFamily="34" charset="0"/>
                        </a:rPr>
                        <a:t>r</a:t>
                      </a:r>
                      <a:r>
                        <a:rPr lang="en-US" sz="1800" b="0" spc="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erly</a:t>
                      </a:r>
                      <a:r>
                        <a:rPr lang="en-US" sz="1800" b="0" spc="-4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ba</a:t>
                      </a:r>
                      <a:r>
                        <a:rPr lang="en-US" sz="1800" b="0" spc="-5" dirty="0">
                          <a:solidFill>
                            <a:schemeClr val="tx1"/>
                          </a:solidFill>
                          <a:effectLst/>
                          <a:latin typeface="Century Gothic" panose="020B0502020202020204" pitchFamily="34" charset="0"/>
                        </a:rPr>
                        <a:t>s</a:t>
                      </a:r>
                      <a:r>
                        <a:rPr lang="en-US" sz="1800" b="0" dirty="0">
                          <a:solidFill>
                            <a:schemeClr val="tx1"/>
                          </a:solidFill>
                          <a:effectLst/>
                          <a:latin typeface="Century Gothic" panose="020B0502020202020204" pitchFamily="34" charset="0"/>
                        </a:rPr>
                        <a:t>i</a:t>
                      </a:r>
                      <a:r>
                        <a:rPr lang="en-US" sz="1800" b="0" spc="-5" dirty="0">
                          <a:solidFill>
                            <a:schemeClr val="tx1"/>
                          </a:solidFill>
                          <a:effectLst/>
                          <a:latin typeface="Century Gothic" panose="020B0502020202020204" pitchFamily="34" charset="0"/>
                        </a:rPr>
                        <a:t>s</a:t>
                      </a:r>
                      <a:r>
                        <a:rPr lang="en-US" sz="1800" b="0" dirty="0">
                          <a:solidFill>
                            <a:schemeClr val="tx1"/>
                          </a:solidFill>
                          <a:effectLst/>
                          <a:latin typeface="Century Gothic" panose="020B0502020202020204" pitchFamily="34" charset="0"/>
                        </a:rPr>
                        <a:t>.</a:t>
                      </a:r>
                      <a:endParaRPr lang="en-US" sz="1800" b="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extLst>
                  <a:ext uri="{0D108BD9-81ED-4DB2-BD59-A6C34878D82A}">
                    <a16:rowId xmlns:a16="http://schemas.microsoft.com/office/drawing/2014/main" val="10003"/>
                  </a:ext>
                </a:extLst>
              </a:tr>
              <a:tr h="995097">
                <a:tc>
                  <a:txBody>
                    <a:bodyPr/>
                    <a:lstStyle/>
                    <a:p>
                      <a:pPr marL="66675" marR="0">
                        <a:lnSpc>
                          <a:spcPts val="1260"/>
                        </a:lnSpc>
                        <a:spcBef>
                          <a:spcPts val="0"/>
                        </a:spcBef>
                        <a:spcAft>
                          <a:spcPts val="0"/>
                        </a:spcAft>
                      </a:pPr>
                      <a:r>
                        <a:rPr lang="en-US" sz="1800" dirty="0">
                          <a:solidFill>
                            <a:schemeClr val="tx1"/>
                          </a:solidFill>
                          <a:effectLst/>
                          <a:latin typeface="Century Gothic" panose="020B0502020202020204" pitchFamily="34" charset="0"/>
                        </a:rPr>
                        <a:t>F</a:t>
                      </a:r>
                      <a:r>
                        <a:rPr lang="en-US" sz="1800" spc="-5" dirty="0">
                          <a:solidFill>
                            <a:schemeClr val="tx1"/>
                          </a:solidFill>
                          <a:effectLst/>
                          <a:latin typeface="Century Gothic" panose="020B0502020202020204" pitchFamily="34" charset="0"/>
                        </a:rPr>
                        <a:t>eedba</a:t>
                      </a:r>
                      <a:r>
                        <a:rPr lang="en-US" sz="1800" spc="5" dirty="0">
                          <a:solidFill>
                            <a:schemeClr val="tx1"/>
                          </a:solidFill>
                          <a:effectLst/>
                          <a:latin typeface="Century Gothic" panose="020B0502020202020204" pitchFamily="34" charset="0"/>
                        </a:rPr>
                        <a:t>c</a:t>
                      </a:r>
                      <a:r>
                        <a:rPr lang="en-US" sz="1800" dirty="0">
                          <a:solidFill>
                            <a:schemeClr val="tx1"/>
                          </a:solidFill>
                          <a:effectLst/>
                          <a:latin typeface="Century Gothic" panose="020B0502020202020204" pitchFamily="34" charset="0"/>
                        </a:rPr>
                        <a:t>k</a:t>
                      </a:r>
                      <a:endParaRPr lang="en-US" sz="180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tc>
                  <a:txBody>
                    <a:bodyPr/>
                    <a:lstStyle/>
                    <a:p>
                      <a:pPr marL="66675" marR="0">
                        <a:lnSpc>
                          <a:spcPct val="100000"/>
                        </a:lnSpc>
                        <a:spcBef>
                          <a:spcPts val="0"/>
                        </a:spcBef>
                        <a:spcAft>
                          <a:spcPts val="0"/>
                        </a:spcAft>
                      </a:pPr>
                      <a:r>
                        <a:rPr lang="en-US" sz="1800" b="0" dirty="0">
                          <a:solidFill>
                            <a:schemeClr val="tx1"/>
                          </a:solidFill>
                          <a:effectLst/>
                          <a:latin typeface="Century Gothic" panose="020B0502020202020204" pitchFamily="34" charset="0"/>
                        </a:rPr>
                        <a:t>10%</a:t>
                      </a:r>
                      <a:r>
                        <a:rPr lang="en-US" sz="1800" b="0" spc="-10" dirty="0">
                          <a:solidFill>
                            <a:schemeClr val="tx1"/>
                          </a:solidFill>
                          <a:effectLst/>
                          <a:latin typeface="Century Gothic" panose="020B0502020202020204" pitchFamily="34" charset="0"/>
                        </a:rPr>
                        <a:t> </a:t>
                      </a:r>
                      <a:r>
                        <a:rPr lang="en-US" sz="1800" b="0" spc="15" dirty="0">
                          <a:solidFill>
                            <a:schemeClr val="tx1"/>
                          </a:solidFill>
                          <a:effectLst/>
                          <a:latin typeface="Century Gothic" panose="020B0502020202020204" pitchFamily="34" charset="0"/>
                        </a:rPr>
                        <a:t>o</a:t>
                      </a:r>
                      <a:r>
                        <a:rPr lang="en-US" sz="1800" b="0" dirty="0">
                          <a:solidFill>
                            <a:schemeClr val="tx1"/>
                          </a:solidFill>
                          <a:effectLst/>
                          <a:latin typeface="Century Gothic" panose="020B0502020202020204" pitchFamily="34" charset="0"/>
                        </a:rPr>
                        <a:t>f</a:t>
                      </a:r>
                      <a:r>
                        <a:rPr lang="en-US" sz="1800" b="0" spc="-6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th</a:t>
                      </a:r>
                      <a:r>
                        <a:rPr lang="en-US" sz="1800" b="0" dirty="0">
                          <a:solidFill>
                            <a:schemeClr val="tx1"/>
                          </a:solidFill>
                          <a:effectLst/>
                          <a:latin typeface="Century Gothic" panose="020B0502020202020204" pitchFamily="34" charset="0"/>
                        </a:rPr>
                        <a:t>e</a:t>
                      </a:r>
                      <a:r>
                        <a:rPr lang="en-US" sz="1800" b="0" spc="-10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d</a:t>
                      </a:r>
                      <a:r>
                        <a:rPr lang="en-US" sz="1800" b="0" spc="10" dirty="0">
                          <a:solidFill>
                            <a:schemeClr val="tx1"/>
                          </a:solidFill>
                          <a:effectLst/>
                          <a:latin typeface="Century Gothic" panose="020B0502020202020204" pitchFamily="34" charset="0"/>
                        </a:rPr>
                        <a:t>i</a:t>
                      </a:r>
                      <a:r>
                        <a:rPr lang="en-US" sz="1800" b="0" spc="-5" dirty="0">
                          <a:solidFill>
                            <a:schemeClr val="tx1"/>
                          </a:solidFill>
                          <a:effectLst/>
                          <a:latin typeface="Century Gothic" panose="020B0502020202020204" pitchFamily="34" charset="0"/>
                        </a:rPr>
                        <a:t>s</a:t>
                      </a:r>
                      <a:r>
                        <a:rPr lang="en-US" sz="1800" b="0" spc="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ric</a:t>
                      </a:r>
                      <a:r>
                        <a:rPr lang="en-US" sz="1800" b="0" spc="1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s</a:t>
                      </a:r>
                      <a:r>
                        <a:rPr lang="en-US" sz="1800" b="0" spc="-5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p</a:t>
                      </a:r>
                      <a:r>
                        <a:rPr lang="en-US" sz="1800" b="0" dirty="0">
                          <a:solidFill>
                            <a:schemeClr val="tx1"/>
                          </a:solidFill>
                          <a:effectLst/>
                          <a:latin typeface="Century Gothic" panose="020B0502020202020204" pitchFamily="34" charset="0"/>
                        </a:rPr>
                        <a:t>r</a:t>
                      </a:r>
                      <a:r>
                        <a:rPr lang="en-US" sz="1800" b="0" spc="5" dirty="0">
                          <a:solidFill>
                            <a:schemeClr val="tx1"/>
                          </a:solidFill>
                          <a:effectLst/>
                          <a:latin typeface="Century Gothic" panose="020B0502020202020204" pitchFamily="34" charset="0"/>
                        </a:rPr>
                        <a:t>ov</a:t>
                      </a:r>
                      <a:r>
                        <a:rPr lang="en-US" sz="1800" b="0" dirty="0">
                          <a:solidFill>
                            <a:schemeClr val="tx1"/>
                          </a:solidFill>
                          <a:effectLst/>
                          <a:latin typeface="Century Gothic" panose="020B0502020202020204" pitchFamily="34" charset="0"/>
                        </a:rPr>
                        <a:t>i</a:t>
                      </a:r>
                      <a:r>
                        <a:rPr lang="en-US" sz="1800" b="0" spc="5" dirty="0">
                          <a:solidFill>
                            <a:schemeClr val="tx1"/>
                          </a:solidFill>
                          <a:effectLst/>
                          <a:latin typeface="Century Gothic" panose="020B0502020202020204" pitchFamily="34" charset="0"/>
                        </a:rPr>
                        <a:t>d</a:t>
                      </a:r>
                      <a:r>
                        <a:rPr lang="en-US" sz="1800" b="0" dirty="0">
                          <a:solidFill>
                            <a:schemeClr val="tx1"/>
                          </a:solidFill>
                          <a:effectLst/>
                          <a:latin typeface="Century Gothic" panose="020B0502020202020204" pitchFamily="34" charset="0"/>
                        </a:rPr>
                        <a:t>e</a:t>
                      </a:r>
                      <a:r>
                        <a:rPr lang="en-US" sz="1800" b="0" spc="55" dirty="0">
                          <a:solidFill>
                            <a:schemeClr val="tx1"/>
                          </a:solidFill>
                          <a:effectLst/>
                          <a:latin typeface="Century Gothic" panose="020B0502020202020204" pitchFamily="34" charset="0"/>
                        </a:rPr>
                        <a:t> </a:t>
                      </a:r>
                      <a:r>
                        <a:rPr lang="en-US" sz="1800" b="0" spc="10" dirty="0">
                          <a:solidFill>
                            <a:schemeClr val="tx1"/>
                          </a:solidFill>
                          <a:effectLst/>
                          <a:latin typeface="Century Gothic" panose="020B0502020202020204" pitchFamily="34" charset="0"/>
                        </a:rPr>
                        <a:t>fe</a:t>
                      </a:r>
                      <a:r>
                        <a:rPr lang="en-US" sz="1800" b="0" dirty="0">
                          <a:solidFill>
                            <a:schemeClr val="tx1"/>
                          </a:solidFill>
                          <a:effectLst/>
                          <a:latin typeface="Century Gothic" panose="020B0502020202020204" pitchFamily="34" charset="0"/>
                        </a:rPr>
                        <a:t>e</a:t>
                      </a:r>
                      <a:r>
                        <a:rPr lang="en-US" sz="1800" b="0" spc="5" dirty="0">
                          <a:solidFill>
                            <a:schemeClr val="tx1"/>
                          </a:solidFill>
                          <a:effectLst/>
                          <a:latin typeface="Century Gothic" panose="020B0502020202020204" pitchFamily="34" charset="0"/>
                        </a:rPr>
                        <a:t>dba</a:t>
                      </a:r>
                      <a:r>
                        <a:rPr lang="en-US" sz="1800" b="0" dirty="0">
                          <a:solidFill>
                            <a:schemeClr val="tx1"/>
                          </a:solidFill>
                          <a:effectLst/>
                          <a:latin typeface="Century Gothic" panose="020B0502020202020204" pitchFamily="34" charset="0"/>
                        </a:rPr>
                        <a:t>ck</a:t>
                      </a:r>
                      <a:r>
                        <a:rPr lang="en-US" sz="1800" b="0" spc="-50"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re</a:t>
                      </a:r>
                      <a:r>
                        <a:rPr lang="en-US" sz="1800" b="0" spc="5" dirty="0">
                          <a:solidFill>
                            <a:schemeClr val="tx1"/>
                          </a:solidFill>
                          <a:effectLst/>
                          <a:latin typeface="Century Gothic" panose="020B0502020202020204" pitchFamily="34" charset="0"/>
                        </a:rPr>
                        <a:t>po</a:t>
                      </a:r>
                      <a:r>
                        <a:rPr lang="en-US" sz="1800" b="0" dirty="0">
                          <a:solidFill>
                            <a:schemeClr val="tx1"/>
                          </a:solidFill>
                          <a:effectLst/>
                          <a:latin typeface="Century Gothic" panose="020B0502020202020204" pitchFamily="34" charset="0"/>
                        </a:rPr>
                        <a:t>r</a:t>
                      </a:r>
                      <a:r>
                        <a:rPr lang="en-US" sz="1800" b="0" spc="5" dirty="0">
                          <a:solidFill>
                            <a:schemeClr val="tx1"/>
                          </a:solidFill>
                          <a:effectLst/>
                          <a:latin typeface="Century Gothic" panose="020B0502020202020204" pitchFamily="34" charset="0"/>
                        </a:rPr>
                        <a:t>t</a:t>
                      </a:r>
                      <a:r>
                        <a:rPr lang="en-US" sz="1800" b="0" dirty="0">
                          <a:solidFill>
                            <a:schemeClr val="tx1"/>
                          </a:solidFill>
                          <a:effectLst/>
                          <a:latin typeface="Century Gothic" panose="020B0502020202020204" pitchFamily="34" charset="0"/>
                        </a:rPr>
                        <a:t>s</a:t>
                      </a:r>
                      <a:r>
                        <a:rPr lang="en-US" sz="1800" b="0" spc="-55" dirty="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o</a:t>
                      </a:r>
                      <a:r>
                        <a:rPr lang="en-US" sz="1800" b="0" dirty="0">
                          <a:solidFill>
                            <a:schemeClr val="tx1"/>
                          </a:solidFill>
                          <a:effectLst/>
                          <a:latin typeface="Century Gothic" panose="020B0502020202020204" pitchFamily="34" charset="0"/>
                        </a:rPr>
                        <a:t>n</a:t>
                      </a:r>
                      <a:r>
                        <a:rPr lang="en-US" sz="1800" b="0" spc="35"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a</a:t>
                      </a:r>
                      <a:r>
                        <a:rPr lang="en-US" sz="1800" b="0" spc="-20" dirty="0">
                          <a:solidFill>
                            <a:schemeClr val="tx1"/>
                          </a:solidFill>
                          <a:effectLst/>
                          <a:latin typeface="Century Gothic" panose="020B0502020202020204" pitchFamily="34" charset="0"/>
                        </a:rPr>
                        <a:t> </a:t>
                      </a:r>
                      <a:r>
                        <a:rPr lang="en-US" sz="1800" b="0" dirty="0">
                          <a:solidFill>
                            <a:schemeClr val="tx1"/>
                          </a:solidFill>
                          <a:effectLst/>
                          <a:latin typeface="Century Gothic" panose="020B0502020202020204" pitchFamily="34" charset="0"/>
                        </a:rPr>
                        <a:t>m</a:t>
                      </a:r>
                      <a:r>
                        <a:rPr lang="en-US" sz="1800" b="0" spc="5" dirty="0">
                          <a:solidFill>
                            <a:schemeClr val="tx1"/>
                          </a:solidFill>
                          <a:effectLst/>
                          <a:latin typeface="Century Gothic" panose="020B0502020202020204" pitchFamily="34" charset="0"/>
                        </a:rPr>
                        <a:t>onth</a:t>
                      </a:r>
                      <a:r>
                        <a:rPr lang="en-US" sz="1800" b="0" dirty="0">
                          <a:solidFill>
                            <a:schemeClr val="tx1"/>
                          </a:solidFill>
                          <a:effectLst/>
                          <a:latin typeface="Century Gothic" panose="020B0502020202020204" pitchFamily="34" charset="0"/>
                        </a:rPr>
                        <a:t>ly</a:t>
                      </a:r>
                      <a:r>
                        <a:rPr lang="en-US" sz="1800" b="0" spc="-30" dirty="0">
                          <a:solidFill>
                            <a:schemeClr val="tx1"/>
                          </a:solidFill>
                          <a:effectLst/>
                          <a:latin typeface="Century Gothic" panose="020B0502020202020204" pitchFamily="34" charset="0"/>
                        </a:rPr>
                        <a:t> </a:t>
                      </a:r>
                      <a:r>
                        <a:rPr lang="en-US" sz="1800" b="0" spc="5" dirty="0" smtClean="0">
                          <a:solidFill>
                            <a:schemeClr val="tx1"/>
                          </a:solidFill>
                          <a:effectLst/>
                          <a:latin typeface="Century Gothic" panose="020B0502020202020204" pitchFamily="34" charset="0"/>
                        </a:rPr>
                        <a:t>ba</a:t>
                      </a:r>
                      <a:r>
                        <a:rPr lang="en-US" sz="1800" b="0" spc="-5" dirty="0" smtClean="0">
                          <a:solidFill>
                            <a:schemeClr val="tx1"/>
                          </a:solidFill>
                          <a:effectLst/>
                          <a:latin typeface="Century Gothic" panose="020B0502020202020204" pitchFamily="34" charset="0"/>
                        </a:rPr>
                        <a:t>s</a:t>
                      </a:r>
                      <a:r>
                        <a:rPr lang="en-US" sz="1800" b="0" dirty="0" smtClean="0">
                          <a:solidFill>
                            <a:schemeClr val="tx1"/>
                          </a:solidFill>
                          <a:effectLst/>
                          <a:latin typeface="Century Gothic" panose="020B0502020202020204" pitchFamily="34" charset="0"/>
                        </a:rPr>
                        <a:t>is</a:t>
                      </a:r>
                      <a:r>
                        <a:rPr lang="en-US" sz="1800" b="0" spc="-55" dirty="0" smtClean="0">
                          <a:solidFill>
                            <a:schemeClr val="tx1"/>
                          </a:solidFill>
                          <a:effectLst/>
                          <a:latin typeface="Century Gothic" panose="020B0502020202020204" pitchFamily="34" charset="0"/>
                        </a:rPr>
                        <a:t>, but </a:t>
                      </a:r>
                      <a:r>
                        <a:rPr lang="en-US" sz="1800" b="0" spc="5" dirty="0" smtClean="0">
                          <a:solidFill>
                            <a:schemeClr val="tx1"/>
                          </a:solidFill>
                          <a:effectLst/>
                          <a:latin typeface="Century Gothic" panose="020B0502020202020204" pitchFamily="34" charset="0"/>
                        </a:rPr>
                        <a:t>th</a:t>
                      </a:r>
                      <a:r>
                        <a:rPr lang="en-US" sz="1800" b="0" dirty="0" smtClean="0">
                          <a:solidFill>
                            <a:schemeClr val="tx1"/>
                          </a:solidFill>
                          <a:effectLst/>
                          <a:latin typeface="Century Gothic" panose="020B0502020202020204" pitchFamily="34" charset="0"/>
                        </a:rPr>
                        <a:t>e</a:t>
                      </a:r>
                      <a:r>
                        <a:rPr lang="en-US" sz="1800" b="0" spc="-105" dirty="0" smtClean="0">
                          <a:solidFill>
                            <a:schemeClr val="tx1"/>
                          </a:solidFill>
                          <a:effectLst/>
                          <a:latin typeface="Century Gothic" panose="020B0502020202020204" pitchFamily="34" charset="0"/>
                        </a:rPr>
                        <a:t> </a:t>
                      </a:r>
                      <a:r>
                        <a:rPr lang="en-US" sz="1800" b="0" spc="5" dirty="0">
                          <a:solidFill>
                            <a:schemeClr val="tx1"/>
                          </a:solidFill>
                          <a:effectLst/>
                          <a:latin typeface="Century Gothic" panose="020B0502020202020204" pitchFamily="34" charset="0"/>
                        </a:rPr>
                        <a:t>ta</a:t>
                      </a:r>
                      <a:r>
                        <a:rPr lang="en-US" sz="1800" b="0" dirty="0">
                          <a:solidFill>
                            <a:schemeClr val="tx1"/>
                          </a:solidFill>
                          <a:effectLst/>
                          <a:latin typeface="Century Gothic" panose="020B0502020202020204" pitchFamily="34" charset="0"/>
                        </a:rPr>
                        <a:t>r</a:t>
                      </a:r>
                      <a:r>
                        <a:rPr lang="en-US" sz="1800" b="0" spc="10" dirty="0">
                          <a:solidFill>
                            <a:schemeClr val="tx1"/>
                          </a:solidFill>
                          <a:effectLst/>
                          <a:latin typeface="Century Gothic" panose="020B0502020202020204" pitchFamily="34" charset="0"/>
                        </a:rPr>
                        <a:t>g</a:t>
                      </a:r>
                      <a:r>
                        <a:rPr lang="en-US" sz="1800" b="0" dirty="0">
                          <a:solidFill>
                            <a:schemeClr val="tx1"/>
                          </a:solidFill>
                          <a:effectLst/>
                          <a:latin typeface="Century Gothic" panose="020B0502020202020204" pitchFamily="34" charset="0"/>
                        </a:rPr>
                        <a:t>et</a:t>
                      </a:r>
                      <a:r>
                        <a:rPr lang="en-US" sz="1800" b="0" spc="-45" dirty="0">
                          <a:solidFill>
                            <a:schemeClr val="tx1"/>
                          </a:solidFill>
                          <a:effectLst/>
                          <a:latin typeface="Century Gothic" panose="020B0502020202020204" pitchFamily="34" charset="0"/>
                        </a:rPr>
                        <a:t> </a:t>
                      </a:r>
                      <a:r>
                        <a:rPr lang="en-US" sz="1800" b="0" dirty="0" smtClean="0">
                          <a:solidFill>
                            <a:schemeClr val="tx1"/>
                          </a:solidFill>
                          <a:effectLst/>
                          <a:latin typeface="Century Gothic" panose="020B0502020202020204" pitchFamily="34" charset="0"/>
                        </a:rPr>
                        <a:t>w</a:t>
                      </a:r>
                      <a:r>
                        <a:rPr lang="en-US" sz="1800" b="0" spc="15" dirty="0" smtClean="0">
                          <a:solidFill>
                            <a:schemeClr val="tx1"/>
                          </a:solidFill>
                          <a:effectLst/>
                          <a:latin typeface="Century Gothic" panose="020B0502020202020204" pitchFamily="34" charset="0"/>
                        </a:rPr>
                        <a:t>a</a:t>
                      </a:r>
                      <a:r>
                        <a:rPr lang="en-US" sz="1800" b="0" dirty="0" smtClean="0">
                          <a:solidFill>
                            <a:schemeClr val="tx1"/>
                          </a:solidFill>
                          <a:effectLst/>
                          <a:latin typeface="Century Gothic" panose="020B0502020202020204" pitchFamily="34" charset="0"/>
                        </a:rPr>
                        <a:t>s 100</a:t>
                      </a:r>
                      <a:r>
                        <a:rPr lang="en-US" sz="1800" b="0" dirty="0">
                          <a:solidFill>
                            <a:schemeClr val="tx1"/>
                          </a:solidFill>
                          <a:effectLst/>
                          <a:latin typeface="Century Gothic" panose="020B0502020202020204" pitchFamily="34" charset="0"/>
                        </a:rPr>
                        <a:t>%.</a:t>
                      </a:r>
                      <a:endParaRPr lang="en-US" sz="1800" b="0" dirty="0">
                        <a:solidFill>
                          <a:schemeClr val="tx1"/>
                        </a:solidFill>
                        <a:effectLst/>
                        <a:latin typeface="Century Gothic" panose="020B0502020202020204" pitchFamily="34" charset="0"/>
                        <a:ea typeface="Times New Roman"/>
                      </a:endParaRPr>
                    </a:p>
                  </a:txBody>
                  <a:tcPr marL="0" marR="0" marT="0" marB="0" anchor="c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a:defRPr/>
            </a:pPr>
            <a:fld id="{6A42A859-FFF7-8F4C-9868-D65E2DF18CCA}" type="slidenum">
              <a:rPr lang="en-US" altLang="en-US" smtClean="0"/>
              <a:pPr>
                <a:defRPr/>
              </a:pPr>
              <a:t>9</a:t>
            </a:fld>
            <a:endParaRPr lang="en-US" altLang="en-US"/>
          </a:p>
        </p:txBody>
      </p:sp>
    </p:spTree>
    <p:extLst>
      <p:ext uri="{BB962C8B-B14F-4D97-AF65-F5344CB8AC3E}">
        <p14:creationId xmlns:p14="http://schemas.microsoft.com/office/powerpoint/2010/main" val="4242419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C83303621329D4DAFC578165ED47C26" ma:contentTypeVersion="0" ma:contentTypeDescription="Create a new document." ma:contentTypeScope="" ma:versionID="e9c678eae885f8b7595ed37087805c11">
  <xsd:schema xmlns:xsd="http://www.w3.org/2001/XMLSchema" xmlns:xs="http://www.w3.org/2001/XMLSchema" xmlns:p="http://schemas.microsoft.com/office/2006/metadata/properties" targetNamespace="http://schemas.microsoft.com/office/2006/metadata/properties" ma:root="true" ma:fieldsID="abc59ee2edf01cfb808cadb27e045d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0DF1A6-8CC4-4600-A58F-C6497FF28AE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83C52256-713B-4129-B2B1-7F215CC3EDC9}">
  <ds:schemaRefs>
    <ds:schemaRef ds:uri="http://schemas.microsoft.com/sharepoint/v3/contenttype/forms"/>
  </ds:schemaRefs>
</ds:datastoreItem>
</file>

<file path=customXml/itemProps3.xml><?xml version="1.0" encoding="utf-8"?>
<ds:datastoreItem xmlns:ds="http://schemas.openxmlformats.org/officeDocument/2006/customXml" ds:itemID="{FB1FC9B6-2EB5-4005-93B0-B33B724934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3450</TotalTime>
  <Words>2286</Words>
  <Application>Microsoft Office PowerPoint</Application>
  <PresentationFormat>On-screen Show (4:3)</PresentationFormat>
  <Paragraphs>293</Paragraphs>
  <Slides>25</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ＭＳ Ｐゴシック</vt:lpstr>
      <vt:lpstr>Arial</vt:lpstr>
      <vt:lpstr>Calibri</vt:lpstr>
      <vt:lpstr>Cambria</vt:lpstr>
      <vt:lpstr>Century Gothic</vt:lpstr>
      <vt:lpstr>Courier New</vt:lpstr>
      <vt:lpstr>Gill Sans MT</vt:lpstr>
      <vt:lpstr>Times New Roman</vt:lpstr>
      <vt:lpstr>Wingdings</vt:lpstr>
      <vt:lpstr>Office Theme</vt:lpstr>
      <vt:lpstr>PowerPoint Presentation</vt:lpstr>
      <vt:lpstr>Session 3: RHIS Reform in the Context of Scalability and Sustainability</vt:lpstr>
      <vt:lpstr>Session 3: RHIS Reform in the Context of Scalability and Sustainability</vt:lpstr>
      <vt:lpstr>  Examples of Key Considerations in the Design of RHIS Data Collection and Reporting Tools</vt:lpstr>
      <vt:lpstr>  Exercise: Design of RHIS Data Collection and Reporting Tools</vt:lpstr>
      <vt:lpstr>PowerPoint Presentation</vt:lpstr>
      <vt:lpstr>Problem Statement</vt:lpstr>
      <vt:lpstr>Problem Statement: Examples</vt:lpstr>
      <vt:lpstr>Problem Statements: Examples</vt:lpstr>
      <vt:lpstr>What Makes a Good Management Objective?</vt:lpstr>
      <vt:lpstr>Guidance to Write Objectives</vt:lpstr>
      <vt:lpstr>Deciding Solutions/Interventions</vt:lpstr>
      <vt:lpstr>Prioritizing Solutions and Interventions</vt:lpstr>
      <vt:lpstr>Interventions to Improve RHIS Performance</vt:lpstr>
      <vt:lpstr>Examples of Technical Interventions</vt:lpstr>
      <vt:lpstr>Examples of Technical Interventions</vt:lpstr>
      <vt:lpstr>Examples of Organizational and Behavioral Interventions</vt:lpstr>
      <vt:lpstr>Examples of Organizational and Behavioral Interventions</vt:lpstr>
      <vt:lpstr>Advocacy for RHIS Improvement</vt:lpstr>
      <vt:lpstr>Advocacy Chart for Improving Data Quality</vt:lpstr>
      <vt:lpstr>RHIS Implementation</vt:lpstr>
      <vt:lpstr>M&amp;E of RHIS Scale-Up</vt:lpstr>
      <vt:lpstr>  Group Work: Effect of RHIS Strengthening on RHIS Performance in Liberia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Hoover, Donald Wayne</cp:lastModifiedBy>
  <cp:revision>104</cp:revision>
  <cp:lastPrinted>2017-01-31T20:53:24Z</cp:lastPrinted>
  <dcterms:created xsi:type="dcterms:W3CDTF">2016-04-29T03:11:40Z</dcterms:created>
  <dcterms:modified xsi:type="dcterms:W3CDTF">2017-02-08T14:56:45Z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0x010100BC83303621329D4DAFC578165ED47C26</vt:lpwstr>
  </property>
</Properties>
</file>