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 id="2147483680" r:id="rId2"/>
    <p:sldMasterId id="2147483689" r:id="rId3"/>
    <p:sldMasterId id="2147483701" r:id="rId4"/>
  </p:sldMasterIdLst>
  <p:notesMasterIdLst>
    <p:notesMasterId r:id="rId24"/>
  </p:notesMasterIdLst>
  <p:sldIdLst>
    <p:sldId id="346" r:id="rId5"/>
    <p:sldId id="349" r:id="rId6"/>
    <p:sldId id="325" r:id="rId7"/>
    <p:sldId id="345" r:id="rId8"/>
    <p:sldId id="329" r:id="rId9"/>
    <p:sldId id="351" r:id="rId10"/>
    <p:sldId id="339" r:id="rId11"/>
    <p:sldId id="331" r:id="rId12"/>
    <p:sldId id="332" r:id="rId13"/>
    <p:sldId id="333" r:id="rId14"/>
    <p:sldId id="334" r:id="rId15"/>
    <p:sldId id="335" r:id="rId16"/>
    <p:sldId id="352" r:id="rId17"/>
    <p:sldId id="336" r:id="rId18"/>
    <p:sldId id="337" r:id="rId19"/>
    <p:sldId id="340" r:id="rId20"/>
    <p:sldId id="342" r:id="rId21"/>
    <p:sldId id="314" r:id="rId22"/>
    <p:sldId id="344" r:id="rId23"/>
  </p:sldIdLst>
  <p:sldSz cx="10058400" cy="77724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oone" initials="D.B." lastIdx="1" clrIdx="0"/>
  <p:cmAuthor id="1" name="McGill, Debbie" initials="MD" lastIdx="2" clrIdx="1">
    <p:extLst>
      <p:ext uri="{19B8F6BF-5375-455C-9EA6-DF929625EA0E}">
        <p15:presenceInfo xmlns:p15="http://schemas.microsoft.com/office/powerpoint/2012/main" userId="S-1-5-21-344340502-4252695000-2390403120-13253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9BBB"/>
    <a:srgbClr val="DBA51B"/>
    <a:srgbClr val="A0BF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088" autoAdjust="0"/>
    <p:restoredTop sz="62774" autoAdjust="0"/>
  </p:normalViewPr>
  <p:slideViewPr>
    <p:cSldViewPr>
      <p:cViewPr varScale="1">
        <p:scale>
          <a:sx n="45" d="100"/>
          <a:sy n="45" d="100"/>
        </p:scale>
        <p:origin x="1661" y="53"/>
      </p:cViewPr>
      <p:guideLst>
        <p:guide orient="horz" pos="2880"/>
        <p:guide pos="2160"/>
      </p:guideLst>
    </p:cSldViewPr>
  </p:slideViewPr>
  <p:notesTextViewPr>
    <p:cViewPr>
      <p:scale>
        <a:sx n="120" d="100"/>
        <a:sy n="120" d="100"/>
      </p:scale>
      <p:origin x="0" y="0"/>
    </p:cViewPr>
  </p:notesTextViewPr>
  <p:sorterViewPr>
    <p:cViewPr>
      <p:scale>
        <a:sx n="110" d="100"/>
        <a:sy n="110" d="100"/>
      </p:scale>
      <p:origin x="0" y="0"/>
    </p:cViewPr>
  </p:sorterViewPr>
  <p:notesViewPr>
    <p:cSldViewPr>
      <p:cViewPr varScale="1">
        <p:scale>
          <a:sx n="107" d="100"/>
          <a:sy n="107" d="100"/>
        </p:scale>
        <p:origin x="336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E1234C-D66F-4560-9A50-D563313F6F67}"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7EE68136-10DD-450F-8334-D19B16D2FC42}">
      <dgm:prSet phldrT="[Text]" custT="1"/>
      <dgm:spPr>
        <a:solidFill>
          <a:schemeClr val="accent2"/>
        </a:solidFill>
      </dgm:spPr>
      <dgm:t>
        <a:bodyPr/>
        <a:lstStyle/>
        <a:p>
          <a:r>
            <a:rPr lang="en-US" sz="6000" dirty="0" smtClean="0">
              <a:latin typeface="+mn-lt"/>
            </a:rPr>
            <a:t>4 DOMAINS</a:t>
          </a:r>
          <a:endParaRPr lang="en-US" sz="6000" dirty="0">
            <a:latin typeface="+mn-lt"/>
          </a:endParaRPr>
        </a:p>
      </dgm:t>
    </dgm:pt>
    <dgm:pt modelId="{B0379442-BED5-4AF5-973A-E462DC9F06C1}" type="parTrans" cxnId="{0CAC92F0-5109-4B81-AB8B-3AD12E458D4F}">
      <dgm:prSet/>
      <dgm:spPr/>
      <dgm:t>
        <a:bodyPr/>
        <a:lstStyle/>
        <a:p>
          <a:endParaRPr lang="en-US"/>
        </a:p>
      </dgm:t>
    </dgm:pt>
    <dgm:pt modelId="{DC983982-0CB3-4EE8-BEF6-01C132239B1D}" type="sibTrans" cxnId="{0CAC92F0-5109-4B81-AB8B-3AD12E458D4F}">
      <dgm:prSet/>
      <dgm:spPr/>
      <dgm:t>
        <a:bodyPr/>
        <a:lstStyle/>
        <a:p>
          <a:endParaRPr lang="en-US"/>
        </a:p>
      </dgm:t>
    </dgm:pt>
    <dgm:pt modelId="{708886EF-DFCD-4E84-AC59-9E9DCF91D05B}">
      <dgm:prSet phldrT="[Text]" custT="1"/>
      <dgm:spPr>
        <a:solidFill>
          <a:schemeClr val="accent5">
            <a:lumMod val="75000"/>
          </a:schemeClr>
        </a:solidFill>
      </dgm:spPr>
      <dgm:t>
        <a:bodyPr/>
        <a:lstStyle/>
        <a:p>
          <a:r>
            <a:rPr lang="en-US" sz="2400" b="0" dirty="0" smtClean="0">
              <a:latin typeface="+mn-lt"/>
            </a:rPr>
            <a:t>Management &amp; Governance</a:t>
          </a:r>
        </a:p>
      </dgm:t>
    </dgm:pt>
    <dgm:pt modelId="{CE451FA3-2584-4042-B416-F529DB2A931C}" type="parTrans" cxnId="{21575D3F-9CE6-4D9D-B2B5-A374103E0423}">
      <dgm:prSet custT="1"/>
      <dgm:spPr/>
      <dgm:t>
        <a:bodyPr/>
        <a:lstStyle/>
        <a:p>
          <a:endParaRPr lang="en-US" sz="700">
            <a:latin typeface="+mn-lt"/>
          </a:endParaRPr>
        </a:p>
      </dgm:t>
    </dgm:pt>
    <dgm:pt modelId="{1414D24B-9CB7-47B6-8A6F-CB7A68E3E9B4}" type="sibTrans" cxnId="{21575D3F-9CE6-4D9D-B2B5-A374103E0423}">
      <dgm:prSet/>
      <dgm:spPr/>
      <dgm:t>
        <a:bodyPr/>
        <a:lstStyle/>
        <a:p>
          <a:endParaRPr lang="en-US"/>
        </a:p>
      </dgm:t>
    </dgm:pt>
    <dgm:pt modelId="{15C5DF50-B633-4B09-B901-A7815F4B81DE}">
      <dgm:prSet phldrT="[Text]" custT="1"/>
      <dgm:spPr>
        <a:solidFill>
          <a:schemeClr val="accent5">
            <a:lumMod val="75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n-US" sz="2400" b="0" dirty="0" smtClean="0">
            <a:latin typeface="+mn-lt"/>
          </a:endParaRPr>
        </a:p>
        <a:p>
          <a:pPr marL="0" marR="0" indent="0" defTabSz="914400" eaLnBrk="1" fontAlgn="auto" latinLnBrk="0" hangingPunct="1">
            <a:lnSpc>
              <a:spcPct val="100000"/>
            </a:lnSpc>
            <a:spcBef>
              <a:spcPts val="0"/>
            </a:spcBef>
            <a:spcAft>
              <a:spcPts val="0"/>
            </a:spcAft>
            <a:buClrTx/>
            <a:buSzTx/>
            <a:buFontTx/>
            <a:buNone/>
            <a:tabLst/>
            <a:defRPr/>
          </a:pPr>
          <a:r>
            <a:rPr lang="en-US" sz="2400" b="0" dirty="0" smtClean="0">
              <a:latin typeface="+mn-lt"/>
            </a:rPr>
            <a:t>Data Collection &amp; Processing</a:t>
          </a:r>
        </a:p>
        <a:p>
          <a:endParaRPr lang="en-US" sz="2400" b="0" dirty="0">
            <a:latin typeface="+mn-lt"/>
          </a:endParaRPr>
        </a:p>
      </dgm:t>
    </dgm:pt>
    <dgm:pt modelId="{E4C5EB23-D099-4A3D-9DC9-AA31339A334E}" type="parTrans" cxnId="{7D32F57C-1D1B-44A5-8E22-3628486F164A}">
      <dgm:prSet custT="1"/>
      <dgm:spPr/>
      <dgm:t>
        <a:bodyPr/>
        <a:lstStyle/>
        <a:p>
          <a:endParaRPr lang="en-US" sz="400">
            <a:latin typeface="+mn-lt"/>
          </a:endParaRPr>
        </a:p>
      </dgm:t>
    </dgm:pt>
    <dgm:pt modelId="{41DBF568-B388-48C9-92A8-1A54B3255C8B}" type="sibTrans" cxnId="{7D32F57C-1D1B-44A5-8E22-3628486F164A}">
      <dgm:prSet/>
      <dgm:spPr/>
      <dgm:t>
        <a:bodyPr/>
        <a:lstStyle/>
        <a:p>
          <a:endParaRPr lang="en-US"/>
        </a:p>
      </dgm:t>
    </dgm:pt>
    <dgm:pt modelId="{4507B584-FF12-48ED-952A-9C05C322389A}">
      <dgm:prSet phldrT="[Text]" custT="1"/>
      <dgm:spPr>
        <a:solidFill>
          <a:schemeClr val="accent5">
            <a:lumMod val="75000"/>
          </a:schemeClr>
        </a:solidFill>
      </dgm:spPr>
      <dgm:t>
        <a:bodyPr/>
        <a:lstStyle/>
        <a:p>
          <a:pPr defTabSz="1066800">
            <a:lnSpc>
              <a:spcPct val="90000"/>
            </a:lnSpc>
            <a:spcBef>
              <a:spcPct val="0"/>
            </a:spcBef>
            <a:spcAft>
              <a:spcPct val="35000"/>
            </a:spcAft>
          </a:pPr>
          <a:r>
            <a:rPr lang="en-US" sz="2400" b="0" dirty="0" smtClean="0">
              <a:latin typeface="+mn-lt"/>
            </a:rPr>
            <a:t>Data Analysis, Dissemination, &amp; Use</a:t>
          </a:r>
          <a:endParaRPr lang="en-US" sz="2400" b="0" dirty="0">
            <a:latin typeface="+mn-lt"/>
          </a:endParaRPr>
        </a:p>
      </dgm:t>
    </dgm:pt>
    <dgm:pt modelId="{6742F0A9-E911-4D62-86BC-F8378ECF8ED8}" type="parTrans" cxnId="{16359DBA-E0CA-44B4-8C2E-61A09E6A1778}">
      <dgm:prSet custT="1"/>
      <dgm:spPr/>
      <dgm:t>
        <a:bodyPr/>
        <a:lstStyle/>
        <a:p>
          <a:endParaRPr lang="en-US" sz="700">
            <a:latin typeface="+mn-lt"/>
          </a:endParaRPr>
        </a:p>
      </dgm:t>
    </dgm:pt>
    <dgm:pt modelId="{1D1FD4EC-5B27-4650-9E58-E33A2A16E45A}" type="sibTrans" cxnId="{16359DBA-E0CA-44B4-8C2E-61A09E6A1778}">
      <dgm:prSet/>
      <dgm:spPr/>
      <dgm:t>
        <a:bodyPr/>
        <a:lstStyle/>
        <a:p>
          <a:endParaRPr lang="en-US"/>
        </a:p>
      </dgm:t>
    </dgm:pt>
    <dgm:pt modelId="{01553A58-CF9B-4F91-B761-50E90715EBF9}">
      <dgm:prSet custT="1"/>
      <dgm:spPr>
        <a:solidFill>
          <a:schemeClr val="accent5">
            <a:lumMod val="75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2400" b="0" dirty="0" smtClean="0">
              <a:latin typeface="+mn-lt"/>
            </a:rPr>
            <a:t>Data &amp; Decision Support Needs</a:t>
          </a:r>
        </a:p>
      </dgm:t>
    </dgm:pt>
    <dgm:pt modelId="{5701ABE9-4FF0-47A2-9268-EAB116B2B03F}" type="parTrans" cxnId="{CD253B5F-C497-41A6-8C48-30A0A11EDBCD}">
      <dgm:prSet custT="1"/>
      <dgm:spPr/>
      <dgm:t>
        <a:bodyPr/>
        <a:lstStyle/>
        <a:p>
          <a:endParaRPr lang="en-US" sz="400">
            <a:latin typeface="+mn-lt"/>
          </a:endParaRPr>
        </a:p>
      </dgm:t>
    </dgm:pt>
    <dgm:pt modelId="{65238A95-74B8-4391-BC4B-D8C0BE590496}" type="sibTrans" cxnId="{CD253B5F-C497-41A6-8C48-30A0A11EDBCD}">
      <dgm:prSet/>
      <dgm:spPr/>
      <dgm:t>
        <a:bodyPr/>
        <a:lstStyle/>
        <a:p>
          <a:endParaRPr lang="en-US"/>
        </a:p>
      </dgm:t>
    </dgm:pt>
    <dgm:pt modelId="{35D23414-F3A7-41EF-9D1D-21F0320E07C1}" type="pres">
      <dgm:prSet presAssocID="{43E1234C-D66F-4560-9A50-D563313F6F67}" presName="Name0" presStyleCnt="0">
        <dgm:presLayoutVars>
          <dgm:chPref val="1"/>
          <dgm:dir/>
          <dgm:animOne val="branch"/>
          <dgm:animLvl val="lvl"/>
          <dgm:resizeHandles val="exact"/>
        </dgm:presLayoutVars>
      </dgm:prSet>
      <dgm:spPr/>
      <dgm:t>
        <a:bodyPr/>
        <a:lstStyle/>
        <a:p>
          <a:endParaRPr lang="en-US"/>
        </a:p>
      </dgm:t>
    </dgm:pt>
    <dgm:pt modelId="{5B425482-C3F6-48E3-BA62-A9ED5F1477B0}" type="pres">
      <dgm:prSet presAssocID="{7EE68136-10DD-450F-8334-D19B16D2FC42}" presName="root1" presStyleCnt="0"/>
      <dgm:spPr/>
    </dgm:pt>
    <dgm:pt modelId="{69161F93-AAD9-44C9-9C46-E84A18E63B02}" type="pres">
      <dgm:prSet presAssocID="{7EE68136-10DD-450F-8334-D19B16D2FC42}" presName="LevelOneTextNode" presStyleLbl="node0" presStyleIdx="0" presStyleCnt="1">
        <dgm:presLayoutVars>
          <dgm:chPref val="3"/>
        </dgm:presLayoutVars>
      </dgm:prSet>
      <dgm:spPr/>
      <dgm:t>
        <a:bodyPr/>
        <a:lstStyle/>
        <a:p>
          <a:endParaRPr lang="en-US"/>
        </a:p>
      </dgm:t>
    </dgm:pt>
    <dgm:pt modelId="{F4FDF7BC-BDDF-47EE-BFA3-D5D82E7DAB66}" type="pres">
      <dgm:prSet presAssocID="{7EE68136-10DD-450F-8334-D19B16D2FC42}" presName="level2hierChild" presStyleCnt="0"/>
      <dgm:spPr/>
    </dgm:pt>
    <dgm:pt modelId="{C89AFF29-1262-47E6-B894-BB64145341CB}" type="pres">
      <dgm:prSet presAssocID="{CE451FA3-2584-4042-B416-F529DB2A931C}" presName="conn2-1" presStyleLbl="parChTrans1D2" presStyleIdx="0" presStyleCnt="4"/>
      <dgm:spPr/>
      <dgm:t>
        <a:bodyPr/>
        <a:lstStyle/>
        <a:p>
          <a:endParaRPr lang="en-US"/>
        </a:p>
      </dgm:t>
    </dgm:pt>
    <dgm:pt modelId="{5A6ADCA9-4DB9-41D8-AF5F-9554786BD4E0}" type="pres">
      <dgm:prSet presAssocID="{CE451FA3-2584-4042-B416-F529DB2A931C}" presName="connTx" presStyleLbl="parChTrans1D2" presStyleIdx="0" presStyleCnt="4"/>
      <dgm:spPr/>
      <dgm:t>
        <a:bodyPr/>
        <a:lstStyle/>
        <a:p>
          <a:endParaRPr lang="en-US"/>
        </a:p>
      </dgm:t>
    </dgm:pt>
    <dgm:pt modelId="{AFEA69CE-C0D7-4D65-B24D-F4A10118F30A}" type="pres">
      <dgm:prSet presAssocID="{708886EF-DFCD-4E84-AC59-9E9DCF91D05B}" presName="root2" presStyleCnt="0"/>
      <dgm:spPr/>
    </dgm:pt>
    <dgm:pt modelId="{C3A4411A-851B-4D38-97A6-4F745BB28109}" type="pres">
      <dgm:prSet presAssocID="{708886EF-DFCD-4E84-AC59-9E9DCF91D05B}" presName="LevelTwoTextNode" presStyleLbl="node2" presStyleIdx="0" presStyleCnt="4" custScaleX="155061">
        <dgm:presLayoutVars>
          <dgm:chPref val="3"/>
        </dgm:presLayoutVars>
      </dgm:prSet>
      <dgm:spPr/>
      <dgm:t>
        <a:bodyPr/>
        <a:lstStyle/>
        <a:p>
          <a:endParaRPr lang="en-US"/>
        </a:p>
      </dgm:t>
    </dgm:pt>
    <dgm:pt modelId="{8C000B05-FBDF-4BA3-9838-550E3E3D42AF}" type="pres">
      <dgm:prSet presAssocID="{708886EF-DFCD-4E84-AC59-9E9DCF91D05B}" presName="level3hierChild" presStyleCnt="0"/>
      <dgm:spPr/>
    </dgm:pt>
    <dgm:pt modelId="{FBFC8DFE-3073-474A-8CDD-91EEAAAB1608}" type="pres">
      <dgm:prSet presAssocID="{5701ABE9-4FF0-47A2-9268-EAB116B2B03F}" presName="conn2-1" presStyleLbl="parChTrans1D2" presStyleIdx="1" presStyleCnt="4"/>
      <dgm:spPr/>
      <dgm:t>
        <a:bodyPr/>
        <a:lstStyle/>
        <a:p>
          <a:endParaRPr lang="en-US"/>
        </a:p>
      </dgm:t>
    </dgm:pt>
    <dgm:pt modelId="{B84AB83B-EBFC-4B02-A9A4-2F76E52D84BA}" type="pres">
      <dgm:prSet presAssocID="{5701ABE9-4FF0-47A2-9268-EAB116B2B03F}" presName="connTx" presStyleLbl="parChTrans1D2" presStyleIdx="1" presStyleCnt="4"/>
      <dgm:spPr/>
      <dgm:t>
        <a:bodyPr/>
        <a:lstStyle/>
        <a:p>
          <a:endParaRPr lang="en-US"/>
        </a:p>
      </dgm:t>
    </dgm:pt>
    <dgm:pt modelId="{FF0D68F3-77DE-431B-8D87-B34D245BE8C1}" type="pres">
      <dgm:prSet presAssocID="{01553A58-CF9B-4F91-B761-50E90715EBF9}" presName="root2" presStyleCnt="0"/>
      <dgm:spPr/>
    </dgm:pt>
    <dgm:pt modelId="{235406C3-FC2F-401B-B4F4-8805D58AFB74}" type="pres">
      <dgm:prSet presAssocID="{01553A58-CF9B-4F91-B761-50E90715EBF9}" presName="LevelTwoTextNode" presStyleLbl="node2" presStyleIdx="1" presStyleCnt="4" custScaleX="155061">
        <dgm:presLayoutVars>
          <dgm:chPref val="3"/>
        </dgm:presLayoutVars>
      </dgm:prSet>
      <dgm:spPr/>
      <dgm:t>
        <a:bodyPr/>
        <a:lstStyle/>
        <a:p>
          <a:endParaRPr lang="en-US"/>
        </a:p>
      </dgm:t>
    </dgm:pt>
    <dgm:pt modelId="{34FEAA94-3C19-4B6F-943A-8E3096A49A17}" type="pres">
      <dgm:prSet presAssocID="{01553A58-CF9B-4F91-B761-50E90715EBF9}" presName="level3hierChild" presStyleCnt="0"/>
      <dgm:spPr/>
    </dgm:pt>
    <dgm:pt modelId="{6FA86554-DDAD-458E-A154-7E16FE94C7F0}" type="pres">
      <dgm:prSet presAssocID="{E4C5EB23-D099-4A3D-9DC9-AA31339A334E}" presName="conn2-1" presStyleLbl="parChTrans1D2" presStyleIdx="2" presStyleCnt="4"/>
      <dgm:spPr/>
      <dgm:t>
        <a:bodyPr/>
        <a:lstStyle/>
        <a:p>
          <a:endParaRPr lang="en-US"/>
        </a:p>
      </dgm:t>
    </dgm:pt>
    <dgm:pt modelId="{ABB28940-0570-417F-B514-B29EE1812847}" type="pres">
      <dgm:prSet presAssocID="{E4C5EB23-D099-4A3D-9DC9-AA31339A334E}" presName="connTx" presStyleLbl="parChTrans1D2" presStyleIdx="2" presStyleCnt="4"/>
      <dgm:spPr/>
      <dgm:t>
        <a:bodyPr/>
        <a:lstStyle/>
        <a:p>
          <a:endParaRPr lang="en-US"/>
        </a:p>
      </dgm:t>
    </dgm:pt>
    <dgm:pt modelId="{43017A1A-70C6-4C0B-8606-C82EC455B6AE}" type="pres">
      <dgm:prSet presAssocID="{15C5DF50-B633-4B09-B901-A7815F4B81DE}" presName="root2" presStyleCnt="0"/>
      <dgm:spPr/>
    </dgm:pt>
    <dgm:pt modelId="{D096056A-C688-4D0A-8D8C-23A3CE5598CD}" type="pres">
      <dgm:prSet presAssocID="{15C5DF50-B633-4B09-B901-A7815F4B81DE}" presName="LevelTwoTextNode" presStyleLbl="node2" presStyleIdx="2" presStyleCnt="4" custScaleX="155061">
        <dgm:presLayoutVars>
          <dgm:chPref val="3"/>
        </dgm:presLayoutVars>
      </dgm:prSet>
      <dgm:spPr/>
      <dgm:t>
        <a:bodyPr/>
        <a:lstStyle/>
        <a:p>
          <a:endParaRPr lang="en-US"/>
        </a:p>
      </dgm:t>
    </dgm:pt>
    <dgm:pt modelId="{F503E33F-5772-42F6-A47A-CCA2B5F2AE1B}" type="pres">
      <dgm:prSet presAssocID="{15C5DF50-B633-4B09-B901-A7815F4B81DE}" presName="level3hierChild" presStyleCnt="0"/>
      <dgm:spPr/>
    </dgm:pt>
    <dgm:pt modelId="{B2555740-8BCE-4143-8765-9AB32EB19D58}" type="pres">
      <dgm:prSet presAssocID="{6742F0A9-E911-4D62-86BC-F8378ECF8ED8}" presName="conn2-1" presStyleLbl="parChTrans1D2" presStyleIdx="3" presStyleCnt="4"/>
      <dgm:spPr/>
      <dgm:t>
        <a:bodyPr/>
        <a:lstStyle/>
        <a:p>
          <a:endParaRPr lang="en-US"/>
        </a:p>
      </dgm:t>
    </dgm:pt>
    <dgm:pt modelId="{41AF2AB4-75A2-4C98-8C0A-2EE83C91E391}" type="pres">
      <dgm:prSet presAssocID="{6742F0A9-E911-4D62-86BC-F8378ECF8ED8}" presName="connTx" presStyleLbl="parChTrans1D2" presStyleIdx="3" presStyleCnt="4"/>
      <dgm:spPr/>
      <dgm:t>
        <a:bodyPr/>
        <a:lstStyle/>
        <a:p>
          <a:endParaRPr lang="en-US"/>
        </a:p>
      </dgm:t>
    </dgm:pt>
    <dgm:pt modelId="{BD69B2A7-3A2E-49DE-AB00-3F486925F472}" type="pres">
      <dgm:prSet presAssocID="{4507B584-FF12-48ED-952A-9C05C322389A}" presName="root2" presStyleCnt="0"/>
      <dgm:spPr/>
    </dgm:pt>
    <dgm:pt modelId="{FB45690E-0A2A-4163-B830-9E8D6BDEFEC7}" type="pres">
      <dgm:prSet presAssocID="{4507B584-FF12-48ED-952A-9C05C322389A}" presName="LevelTwoTextNode" presStyleLbl="node2" presStyleIdx="3" presStyleCnt="4" custScaleX="155061">
        <dgm:presLayoutVars>
          <dgm:chPref val="3"/>
        </dgm:presLayoutVars>
      </dgm:prSet>
      <dgm:spPr/>
      <dgm:t>
        <a:bodyPr/>
        <a:lstStyle/>
        <a:p>
          <a:endParaRPr lang="en-US"/>
        </a:p>
      </dgm:t>
    </dgm:pt>
    <dgm:pt modelId="{C0E1CD15-2AE0-49CF-A084-35C496F66222}" type="pres">
      <dgm:prSet presAssocID="{4507B584-FF12-48ED-952A-9C05C322389A}" presName="level3hierChild" presStyleCnt="0"/>
      <dgm:spPr/>
    </dgm:pt>
  </dgm:ptLst>
  <dgm:cxnLst>
    <dgm:cxn modelId="{B5730890-0129-4719-B96E-FC3D9D986F69}" type="presOf" srcId="{708886EF-DFCD-4E84-AC59-9E9DCF91D05B}" destId="{C3A4411A-851B-4D38-97A6-4F745BB28109}" srcOrd="0" destOrd="0" presId="urn:microsoft.com/office/officeart/2008/layout/HorizontalMultiLevelHierarchy"/>
    <dgm:cxn modelId="{EBBDEE36-2B79-4571-AE9B-54984AFA3A4B}" type="presOf" srcId="{4507B584-FF12-48ED-952A-9C05C322389A}" destId="{FB45690E-0A2A-4163-B830-9E8D6BDEFEC7}" srcOrd="0" destOrd="0" presId="urn:microsoft.com/office/officeart/2008/layout/HorizontalMultiLevelHierarchy"/>
    <dgm:cxn modelId="{1B9A6742-DF53-4610-9001-0CC69D22D435}" type="presOf" srcId="{6742F0A9-E911-4D62-86BC-F8378ECF8ED8}" destId="{41AF2AB4-75A2-4C98-8C0A-2EE83C91E391}" srcOrd="1" destOrd="0" presId="urn:microsoft.com/office/officeart/2008/layout/HorizontalMultiLevelHierarchy"/>
    <dgm:cxn modelId="{21575D3F-9CE6-4D9D-B2B5-A374103E0423}" srcId="{7EE68136-10DD-450F-8334-D19B16D2FC42}" destId="{708886EF-DFCD-4E84-AC59-9E9DCF91D05B}" srcOrd="0" destOrd="0" parTransId="{CE451FA3-2584-4042-B416-F529DB2A931C}" sibTransId="{1414D24B-9CB7-47B6-8A6F-CB7A68E3E9B4}"/>
    <dgm:cxn modelId="{D285D928-0E42-4A79-9776-9FE616D238ED}" type="presOf" srcId="{E4C5EB23-D099-4A3D-9DC9-AA31339A334E}" destId="{6FA86554-DDAD-458E-A154-7E16FE94C7F0}" srcOrd="0" destOrd="0" presId="urn:microsoft.com/office/officeart/2008/layout/HorizontalMultiLevelHierarchy"/>
    <dgm:cxn modelId="{D6F54B48-277A-4C74-803D-8FA762085818}" type="presOf" srcId="{6742F0A9-E911-4D62-86BC-F8378ECF8ED8}" destId="{B2555740-8BCE-4143-8765-9AB32EB19D58}" srcOrd="0" destOrd="0" presId="urn:microsoft.com/office/officeart/2008/layout/HorizontalMultiLevelHierarchy"/>
    <dgm:cxn modelId="{70AE6313-49EB-41FD-8814-01854BDD3026}" type="presOf" srcId="{CE451FA3-2584-4042-B416-F529DB2A931C}" destId="{C89AFF29-1262-47E6-B894-BB64145341CB}" srcOrd="0" destOrd="0" presId="urn:microsoft.com/office/officeart/2008/layout/HorizontalMultiLevelHierarchy"/>
    <dgm:cxn modelId="{3B588BED-F527-4F41-89B2-07C6D1C97976}" type="presOf" srcId="{5701ABE9-4FF0-47A2-9268-EAB116B2B03F}" destId="{B84AB83B-EBFC-4B02-A9A4-2F76E52D84BA}" srcOrd="1" destOrd="0" presId="urn:microsoft.com/office/officeart/2008/layout/HorizontalMultiLevelHierarchy"/>
    <dgm:cxn modelId="{E2EF64A3-6D30-46C6-83D8-7AFB57B9E0FD}" type="presOf" srcId="{15C5DF50-B633-4B09-B901-A7815F4B81DE}" destId="{D096056A-C688-4D0A-8D8C-23A3CE5598CD}" srcOrd="0" destOrd="0" presId="urn:microsoft.com/office/officeart/2008/layout/HorizontalMultiLevelHierarchy"/>
    <dgm:cxn modelId="{BE485E6C-6943-4592-B17B-0C204FED8C92}" type="presOf" srcId="{CE451FA3-2584-4042-B416-F529DB2A931C}" destId="{5A6ADCA9-4DB9-41D8-AF5F-9554786BD4E0}" srcOrd="1" destOrd="0" presId="urn:microsoft.com/office/officeart/2008/layout/HorizontalMultiLevelHierarchy"/>
    <dgm:cxn modelId="{0CAC92F0-5109-4B81-AB8B-3AD12E458D4F}" srcId="{43E1234C-D66F-4560-9A50-D563313F6F67}" destId="{7EE68136-10DD-450F-8334-D19B16D2FC42}" srcOrd="0" destOrd="0" parTransId="{B0379442-BED5-4AF5-973A-E462DC9F06C1}" sibTransId="{DC983982-0CB3-4EE8-BEF6-01C132239B1D}"/>
    <dgm:cxn modelId="{0AC1772F-B991-476D-9DC6-DBEB41B1581F}" type="presOf" srcId="{5701ABE9-4FF0-47A2-9268-EAB116B2B03F}" destId="{FBFC8DFE-3073-474A-8CDD-91EEAAAB1608}" srcOrd="0" destOrd="0" presId="urn:microsoft.com/office/officeart/2008/layout/HorizontalMultiLevelHierarchy"/>
    <dgm:cxn modelId="{98B9768C-D3DD-4E46-8519-5F44E74A580E}" type="presOf" srcId="{7EE68136-10DD-450F-8334-D19B16D2FC42}" destId="{69161F93-AAD9-44C9-9C46-E84A18E63B02}" srcOrd="0" destOrd="0" presId="urn:microsoft.com/office/officeart/2008/layout/HorizontalMultiLevelHierarchy"/>
    <dgm:cxn modelId="{CD253B5F-C497-41A6-8C48-30A0A11EDBCD}" srcId="{7EE68136-10DD-450F-8334-D19B16D2FC42}" destId="{01553A58-CF9B-4F91-B761-50E90715EBF9}" srcOrd="1" destOrd="0" parTransId="{5701ABE9-4FF0-47A2-9268-EAB116B2B03F}" sibTransId="{65238A95-74B8-4391-BC4B-D8C0BE590496}"/>
    <dgm:cxn modelId="{E61ADAE3-D2BD-46EB-92D5-25DC3AB1EB16}" type="presOf" srcId="{E4C5EB23-D099-4A3D-9DC9-AA31339A334E}" destId="{ABB28940-0570-417F-B514-B29EE1812847}" srcOrd="1" destOrd="0" presId="urn:microsoft.com/office/officeart/2008/layout/HorizontalMultiLevelHierarchy"/>
    <dgm:cxn modelId="{52331E76-DBA1-4619-859A-3B97F9D6550D}" type="presOf" srcId="{01553A58-CF9B-4F91-B761-50E90715EBF9}" destId="{235406C3-FC2F-401B-B4F4-8805D58AFB74}" srcOrd="0" destOrd="0" presId="urn:microsoft.com/office/officeart/2008/layout/HorizontalMultiLevelHierarchy"/>
    <dgm:cxn modelId="{16359DBA-E0CA-44B4-8C2E-61A09E6A1778}" srcId="{7EE68136-10DD-450F-8334-D19B16D2FC42}" destId="{4507B584-FF12-48ED-952A-9C05C322389A}" srcOrd="3" destOrd="0" parTransId="{6742F0A9-E911-4D62-86BC-F8378ECF8ED8}" sibTransId="{1D1FD4EC-5B27-4650-9E58-E33A2A16E45A}"/>
    <dgm:cxn modelId="{7D32F57C-1D1B-44A5-8E22-3628486F164A}" srcId="{7EE68136-10DD-450F-8334-D19B16D2FC42}" destId="{15C5DF50-B633-4B09-B901-A7815F4B81DE}" srcOrd="2" destOrd="0" parTransId="{E4C5EB23-D099-4A3D-9DC9-AA31339A334E}" sibTransId="{41DBF568-B388-48C9-92A8-1A54B3255C8B}"/>
    <dgm:cxn modelId="{2D42ACB2-A000-4EA3-A412-0ED44192D683}" type="presOf" srcId="{43E1234C-D66F-4560-9A50-D563313F6F67}" destId="{35D23414-F3A7-41EF-9D1D-21F0320E07C1}" srcOrd="0" destOrd="0" presId="urn:microsoft.com/office/officeart/2008/layout/HorizontalMultiLevelHierarchy"/>
    <dgm:cxn modelId="{17013EFF-A3D9-4E6F-A15E-BDEAF7E0BE19}" type="presParOf" srcId="{35D23414-F3A7-41EF-9D1D-21F0320E07C1}" destId="{5B425482-C3F6-48E3-BA62-A9ED5F1477B0}" srcOrd="0" destOrd="0" presId="urn:microsoft.com/office/officeart/2008/layout/HorizontalMultiLevelHierarchy"/>
    <dgm:cxn modelId="{4A4D5F29-A1BA-4A77-B1CB-5B26F511CB92}" type="presParOf" srcId="{5B425482-C3F6-48E3-BA62-A9ED5F1477B0}" destId="{69161F93-AAD9-44C9-9C46-E84A18E63B02}" srcOrd="0" destOrd="0" presId="urn:microsoft.com/office/officeart/2008/layout/HorizontalMultiLevelHierarchy"/>
    <dgm:cxn modelId="{92792870-B4D4-4BDF-923F-8B76F4FB0086}" type="presParOf" srcId="{5B425482-C3F6-48E3-BA62-A9ED5F1477B0}" destId="{F4FDF7BC-BDDF-47EE-BFA3-D5D82E7DAB66}" srcOrd="1" destOrd="0" presId="urn:microsoft.com/office/officeart/2008/layout/HorizontalMultiLevelHierarchy"/>
    <dgm:cxn modelId="{AA45BDCB-2223-4C3C-A289-4E4F915EFBD5}" type="presParOf" srcId="{F4FDF7BC-BDDF-47EE-BFA3-D5D82E7DAB66}" destId="{C89AFF29-1262-47E6-B894-BB64145341CB}" srcOrd="0" destOrd="0" presId="urn:microsoft.com/office/officeart/2008/layout/HorizontalMultiLevelHierarchy"/>
    <dgm:cxn modelId="{E803C7AE-4D91-4AAA-B6C1-583FA68AAB0B}" type="presParOf" srcId="{C89AFF29-1262-47E6-B894-BB64145341CB}" destId="{5A6ADCA9-4DB9-41D8-AF5F-9554786BD4E0}" srcOrd="0" destOrd="0" presId="urn:microsoft.com/office/officeart/2008/layout/HorizontalMultiLevelHierarchy"/>
    <dgm:cxn modelId="{42572C73-09FC-4F5F-A3C5-A28BC47BD8CA}" type="presParOf" srcId="{F4FDF7BC-BDDF-47EE-BFA3-D5D82E7DAB66}" destId="{AFEA69CE-C0D7-4D65-B24D-F4A10118F30A}" srcOrd="1" destOrd="0" presId="urn:microsoft.com/office/officeart/2008/layout/HorizontalMultiLevelHierarchy"/>
    <dgm:cxn modelId="{EEBED969-A05B-4376-9846-D54F233C2E8F}" type="presParOf" srcId="{AFEA69CE-C0D7-4D65-B24D-F4A10118F30A}" destId="{C3A4411A-851B-4D38-97A6-4F745BB28109}" srcOrd="0" destOrd="0" presId="urn:microsoft.com/office/officeart/2008/layout/HorizontalMultiLevelHierarchy"/>
    <dgm:cxn modelId="{0572EA0C-7939-4CCF-BA62-184652988811}" type="presParOf" srcId="{AFEA69CE-C0D7-4D65-B24D-F4A10118F30A}" destId="{8C000B05-FBDF-4BA3-9838-550E3E3D42AF}" srcOrd="1" destOrd="0" presId="urn:microsoft.com/office/officeart/2008/layout/HorizontalMultiLevelHierarchy"/>
    <dgm:cxn modelId="{87A5A6C1-75E8-418A-A561-81BB50736B5D}" type="presParOf" srcId="{F4FDF7BC-BDDF-47EE-BFA3-D5D82E7DAB66}" destId="{FBFC8DFE-3073-474A-8CDD-91EEAAAB1608}" srcOrd="2" destOrd="0" presId="urn:microsoft.com/office/officeart/2008/layout/HorizontalMultiLevelHierarchy"/>
    <dgm:cxn modelId="{4655E9B9-7179-44D6-89F2-C38F8DE97EA1}" type="presParOf" srcId="{FBFC8DFE-3073-474A-8CDD-91EEAAAB1608}" destId="{B84AB83B-EBFC-4B02-A9A4-2F76E52D84BA}" srcOrd="0" destOrd="0" presId="urn:microsoft.com/office/officeart/2008/layout/HorizontalMultiLevelHierarchy"/>
    <dgm:cxn modelId="{53AF2CC5-618D-4B79-ACED-AFCCED2C2933}" type="presParOf" srcId="{F4FDF7BC-BDDF-47EE-BFA3-D5D82E7DAB66}" destId="{FF0D68F3-77DE-431B-8D87-B34D245BE8C1}" srcOrd="3" destOrd="0" presId="urn:microsoft.com/office/officeart/2008/layout/HorizontalMultiLevelHierarchy"/>
    <dgm:cxn modelId="{2A6D1070-941E-409F-833E-B4F9CF5BAB00}" type="presParOf" srcId="{FF0D68F3-77DE-431B-8D87-B34D245BE8C1}" destId="{235406C3-FC2F-401B-B4F4-8805D58AFB74}" srcOrd="0" destOrd="0" presId="urn:microsoft.com/office/officeart/2008/layout/HorizontalMultiLevelHierarchy"/>
    <dgm:cxn modelId="{8DC1EFED-01BB-4DE1-B618-9FFF4B16E387}" type="presParOf" srcId="{FF0D68F3-77DE-431B-8D87-B34D245BE8C1}" destId="{34FEAA94-3C19-4B6F-943A-8E3096A49A17}" srcOrd="1" destOrd="0" presId="urn:microsoft.com/office/officeart/2008/layout/HorizontalMultiLevelHierarchy"/>
    <dgm:cxn modelId="{A48BFA8F-3F0E-4FED-A819-2952DEDDA087}" type="presParOf" srcId="{F4FDF7BC-BDDF-47EE-BFA3-D5D82E7DAB66}" destId="{6FA86554-DDAD-458E-A154-7E16FE94C7F0}" srcOrd="4" destOrd="0" presId="urn:microsoft.com/office/officeart/2008/layout/HorizontalMultiLevelHierarchy"/>
    <dgm:cxn modelId="{A8A1D752-9337-4879-8AE9-4C24986ADAB4}" type="presParOf" srcId="{6FA86554-DDAD-458E-A154-7E16FE94C7F0}" destId="{ABB28940-0570-417F-B514-B29EE1812847}" srcOrd="0" destOrd="0" presId="urn:microsoft.com/office/officeart/2008/layout/HorizontalMultiLevelHierarchy"/>
    <dgm:cxn modelId="{47D3A997-6568-446B-8D1F-372F9C4D8259}" type="presParOf" srcId="{F4FDF7BC-BDDF-47EE-BFA3-D5D82E7DAB66}" destId="{43017A1A-70C6-4C0B-8606-C82EC455B6AE}" srcOrd="5" destOrd="0" presId="urn:microsoft.com/office/officeart/2008/layout/HorizontalMultiLevelHierarchy"/>
    <dgm:cxn modelId="{3AF2CAA3-FD6A-4350-A485-10D09C85F963}" type="presParOf" srcId="{43017A1A-70C6-4C0B-8606-C82EC455B6AE}" destId="{D096056A-C688-4D0A-8D8C-23A3CE5598CD}" srcOrd="0" destOrd="0" presId="urn:microsoft.com/office/officeart/2008/layout/HorizontalMultiLevelHierarchy"/>
    <dgm:cxn modelId="{6E5C2C4E-0CE7-44A4-863A-017AE84D8899}" type="presParOf" srcId="{43017A1A-70C6-4C0B-8606-C82EC455B6AE}" destId="{F503E33F-5772-42F6-A47A-CCA2B5F2AE1B}" srcOrd="1" destOrd="0" presId="urn:microsoft.com/office/officeart/2008/layout/HorizontalMultiLevelHierarchy"/>
    <dgm:cxn modelId="{E9DE78BA-07D4-4DEB-B738-C9DB8773251E}" type="presParOf" srcId="{F4FDF7BC-BDDF-47EE-BFA3-D5D82E7DAB66}" destId="{B2555740-8BCE-4143-8765-9AB32EB19D58}" srcOrd="6" destOrd="0" presId="urn:microsoft.com/office/officeart/2008/layout/HorizontalMultiLevelHierarchy"/>
    <dgm:cxn modelId="{CD3567AA-39E7-44B0-8AA8-13CC06812BC2}" type="presParOf" srcId="{B2555740-8BCE-4143-8765-9AB32EB19D58}" destId="{41AF2AB4-75A2-4C98-8C0A-2EE83C91E391}" srcOrd="0" destOrd="0" presId="urn:microsoft.com/office/officeart/2008/layout/HorizontalMultiLevelHierarchy"/>
    <dgm:cxn modelId="{724EF0D7-6410-4CE2-AF47-70AEFB8E0940}" type="presParOf" srcId="{F4FDF7BC-BDDF-47EE-BFA3-D5D82E7DAB66}" destId="{BD69B2A7-3A2E-49DE-AB00-3F486925F472}" srcOrd="7" destOrd="0" presId="urn:microsoft.com/office/officeart/2008/layout/HorizontalMultiLevelHierarchy"/>
    <dgm:cxn modelId="{55480CDE-F43F-4E1A-A378-DFE10B7D79DB}" type="presParOf" srcId="{BD69B2A7-3A2E-49DE-AB00-3F486925F472}" destId="{FB45690E-0A2A-4163-B830-9E8D6BDEFEC7}" srcOrd="0" destOrd="0" presId="urn:microsoft.com/office/officeart/2008/layout/HorizontalMultiLevelHierarchy"/>
    <dgm:cxn modelId="{AB5FF083-4474-45F8-A431-2568452F9F95}" type="presParOf" srcId="{BD69B2A7-3A2E-49DE-AB00-3F486925F472}" destId="{C0E1CD15-2AE0-49CF-A084-35C496F66222}"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2D30F9-7E15-467D-BBBA-BF0DEC9266D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8509F011-BA9A-4F33-A21F-3BE3A7C2BA34}">
      <dgm:prSet phldrT="[Text]" custT="1"/>
      <dgm:spPr>
        <a:solidFill>
          <a:srgbClr val="DBA51B"/>
        </a:solidFill>
      </dgm:spPr>
      <dgm:t>
        <a:bodyPr/>
        <a:lstStyle/>
        <a:p>
          <a:r>
            <a:rPr lang="en-US" sz="2000" b="0" i="0" kern="1200" dirty="0" smtClean="0">
              <a:solidFill>
                <a:schemeClr val="tx1"/>
              </a:solidFill>
              <a:latin typeface="Century Gothic" panose="020B0502020202020204" pitchFamily="34" charset="0"/>
              <a:ea typeface="+mn-ea"/>
              <a:cs typeface="Arial" charset="0"/>
            </a:rPr>
            <a:t>Beneficiary-Level Use</a:t>
          </a:r>
          <a:endParaRPr lang="en-US" sz="2000" b="0" i="0" kern="1200" dirty="0">
            <a:solidFill>
              <a:schemeClr val="tx1"/>
            </a:solidFill>
            <a:latin typeface="Century Gothic" panose="020B0502020202020204" pitchFamily="34" charset="0"/>
            <a:ea typeface="+mn-ea"/>
            <a:cs typeface="Arial" charset="0"/>
          </a:endParaRPr>
        </a:p>
      </dgm:t>
    </dgm:pt>
    <dgm:pt modelId="{78B19188-8048-4D2F-A32E-DDAAFA3C1626}" type="parTrans" cxnId="{7ACAC92B-326E-4CCA-ABED-6A5B6310BF3B}">
      <dgm:prSet/>
      <dgm:spPr/>
      <dgm:t>
        <a:bodyPr/>
        <a:lstStyle/>
        <a:p>
          <a:endParaRPr lang="en-US" sz="2000"/>
        </a:p>
      </dgm:t>
    </dgm:pt>
    <dgm:pt modelId="{B933FE10-5694-4D55-BFC0-6DADE3918D29}" type="sibTrans" cxnId="{7ACAC92B-326E-4CCA-ABED-6A5B6310BF3B}">
      <dgm:prSet/>
      <dgm:spPr/>
      <dgm:t>
        <a:bodyPr/>
        <a:lstStyle/>
        <a:p>
          <a:endParaRPr lang="en-US" sz="2000"/>
        </a:p>
      </dgm:t>
    </dgm:pt>
    <dgm:pt modelId="{8131CF75-3A37-484F-AD3F-3E1E7D7B4160}">
      <dgm:prSet phldrT="[Text]" custT="1"/>
      <dgm:spPr>
        <a:solidFill>
          <a:srgbClr val="DBA51B"/>
        </a:solidFill>
      </dgm:spPr>
      <dgm:t>
        <a:bodyPr/>
        <a:lstStyle/>
        <a:p>
          <a:r>
            <a:rPr lang="en-US" sz="2000" b="0" i="0" kern="1200" dirty="0" smtClean="0">
              <a:solidFill>
                <a:schemeClr val="tx1"/>
              </a:solidFill>
              <a:latin typeface="+mn-lt"/>
              <a:ea typeface="+mn-ea"/>
              <a:cs typeface="Arial" charset="0"/>
            </a:rPr>
            <a:t>Facility-Level Use</a:t>
          </a:r>
          <a:endParaRPr lang="en-US" sz="2000" b="0" i="0" kern="1200" dirty="0">
            <a:solidFill>
              <a:schemeClr val="tx1"/>
            </a:solidFill>
            <a:latin typeface="+mn-lt"/>
            <a:ea typeface="+mn-ea"/>
            <a:cs typeface="Arial" charset="0"/>
          </a:endParaRPr>
        </a:p>
      </dgm:t>
    </dgm:pt>
    <dgm:pt modelId="{982D4F9E-01D9-48BA-959E-FE768D2AE900}" type="parTrans" cxnId="{78DF614E-9304-4495-BCB2-800C58613AFA}">
      <dgm:prSet/>
      <dgm:spPr/>
      <dgm:t>
        <a:bodyPr/>
        <a:lstStyle/>
        <a:p>
          <a:endParaRPr lang="en-US" sz="2000"/>
        </a:p>
      </dgm:t>
    </dgm:pt>
    <dgm:pt modelId="{A55FDC01-CD2D-4D7F-B2E1-735379947FA5}" type="sibTrans" cxnId="{78DF614E-9304-4495-BCB2-800C58613AFA}">
      <dgm:prSet/>
      <dgm:spPr/>
      <dgm:t>
        <a:bodyPr/>
        <a:lstStyle/>
        <a:p>
          <a:endParaRPr lang="en-US" sz="2000"/>
        </a:p>
      </dgm:t>
    </dgm:pt>
    <dgm:pt modelId="{4772C708-A11E-476A-8EDE-B5929A8271B0}">
      <dgm:prSet phldrT="[Text]" custT="1"/>
      <dgm:spPr>
        <a:solidFill>
          <a:srgbClr val="DBA51B"/>
        </a:solidFill>
      </dgm:spPr>
      <dgm:t>
        <a:bodyPr/>
        <a:lstStyle/>
        <a:p>
          <a:r>
            <a:rPr lang="en-US" sz="2000" b="0" i="0" kern="1200" dirty="0" smtClean="0">
              <a:solidFill>
                <a:schemeClr val="tx1"/>
              </a:solidFill>
              <a:latin typeface="+mn-lt"/>
              <a:ea typeface="+mn-ea"/>
              <a:cs typeface="Arial" charset="0"/>
            </a:rPr>
            <a:t>Systems-Level Use</a:t>
          </a:r>
          <a:endParaRPr lang="en-US" sz="2000" b="0" i="0" kern="1200" dirty="0">
            <a:solidFill>
              <a:schemeClr val="tx1"/>
            </a:solidFill>
            <a:latin typeface="+mn-lt"/>
            <a:ea typeface="+mn-ea"/>
            <a:cs typeface="Arial" charset="0"/>
          </a:endParaRPr>
        </a:p>
      </dgm:t>
    </dgm:pt>
    <dgm:pt modelId="{0915D329-551A-4D63-BBB2-0526DCD3C767}" type="parTrans" cxnId="{A3FB6CC4-DA2F-4666-867D-6C887525E2F8}">
      <dgm:prSet/>
      <dgm:spPr/>
      <dgm:t>
        <a:bodyPr/>
        <a:lstStyle/>
        <a:p>
          <a:endParaRPr lang="en-US" sz="2000"/>
        </a:p>
      </dgm:t>
    </dgm:pt>
    <dgm:pt modelId="{41750ACF-A370-46C3-B602-ACACF322D7B5}" type="sibTrans" cxnId="{A3FB6CC4-DA2F-4666-867D-6C887525E2F8}">
      <dgm:prSet/>
      <dgm:spPr/>
      <dgm:t>
        <a:bodyPr/>
        <a:lstStyle/>
        <a:p>
          <a:endParaRPr lang="en-US" sz="2000"/>
        </a:p>
      </dgm:t>
    </dgm:pt>
    <dgm:pt modelId="{B77993E0-3691-4426-8593-0AEB956B1501}">
      <dgm:prSet custT="1"/>
      <dgm:spPr/>
      <dgm:t>
        <a:bodyPr/>
        <a:lstStyle/>
        <a:p>
          <a:r>
            <a:rPr lang="en-US" sz="2000" b="0" i="0" kern="1200" dirty="0" smtClean="0">
              <a:solidFill>
                <a:schemeClr val="tx1">
                  <a:lumMod val="65000"/>
                  <a:lumOff val="35000"/>
                </a:schemeClr>
              </a:solidFill>
              <a:latin typeface="Century Gothic" panose="020B0502020202020204" pitchFamily="34" charset="0"/>
              <a:ea typeface="+mn-ea"/>
              <a:cs typeface="Arial" charset="0"/>
            </a:rPr>
            <a:t>Clinical practitioners need clinical data on a daily basis during primary care encounters and ward rounds and they use local laboratory and other diagnostic data to monitor patients’ health improvement (preventive, curative, and promotional)</a:t>
          </a:r>
          <a:endParaRPr lang="en-US" sz="2000" b="0" i="0" kern="1200" dirty="0">
            <a:solidFill>
              <a:schemeClr val="tx1">
                <a:lumMod val="65000"/>
                <a:lumOff val="35000"/>
              </a:schemeClr>
            </a:solidFill>
            <a:latin typeface="Century Gothic" panose="020B0502020202020204" pitchFamily="34" charset="0"/>
            <a:ea typeface="+mn-ea"/>
            <a:cs typeface="Arial" charset="0"/>
          </a:endParaRPr>
        </a:p>
      </dgm:t>
    </dgm:pt>
    <dgm:pt modelId="{85EA87E8-823C-410D-B0C1-96CC541B189F}" type="parTrans" cxnId="{C11E3B66-C14D-4D1D-9D3F-2B47214C5058}">
      <dgm:prSet/>
      <dgm:spPr/>
      <dgm:t>
        <a:bodyPr/>
        <a:lstStyle/>
        <a:p>
          <a:endParaRPr lang="en-US" sz="2000"/>
        </a:p>
      </dgm:t>
    </dgm:pt>
    <dgm:pt modelId="{6C725980-1294-4629-84C6-CB709D18B287}" type="sibTrans" cxnId="{C11E3B66-C14D-4D1D-9D3F-2B47214C5058}">
      <dgm:prSet/>
      <dgm:spPr/>
      <dgm:t>
        <a:bodyPr/>
        <a:lstStyle/>
        <a:p>
          <a:endParaRPr lang="en-US" sz="2000"/>
        </a:p>
      </dgm:t>
    </dgm:pt>
    <dgm:pt modelId="{FA3BF6AC-8979-42E1-9B8C-628E5F6CCFBA}">
      <dgm:prSet custT="1"/>
      <dgm:spPr/>
      <dgm:t>
        <a:bodyPr/>
        <a:lstStyle/>
        <a:p>
          <a:r>
            <a:rPr lang="en-US" sz="2000" b="0" i="0" kern="1200" dirty="0" smtClean="0">
              <a:solidFill>
                <a:schemeClr val="tx1">
                  <a:lumMod val="65000"/>
                  <a:lumOff val="35000"/>
                </a:schemeClr>
              </a:solidFill>
              <a:latin typeface="+mn-lt"/>
              <a:ea typeface="+mn-ea"/>
              <a:cs typeface="Arial" charset="0"/>
            </a:rPr>
            <a:t>Facilities managers regularly need data to improve facility infrastructure, equipment, commodities, and human resources</a:t>
          </a:r>
          <a:endParaRPr lang="en-US" sz="2000" b="0" i="0" kern="1200" dirty="0">
            <a:solidFill>
              <a:schemeClr val="tx1">
                <a:lumMod val="65000"/>
                <a:lumOff val="35000"/>
              </a:schemeClr>
            </a:solidFill>
            <a:latin typeface="+mn-lt"/>
            <a:ea typeface="+mn-ea"/>
            <a:cs typeface="Arial" charset="0"/>
          </a:endParaRPr>
        </a:p>
      </dgm:t>
    </dgm:pt>
    <dgm:pt modelId="{31182C35-535F-40C8-8683-9C17FA2E361C}" type="parTrans" cxnId="{B1D33609-7C9F-4892-924A-7F3921538F9B}">
      <dgm:prSet/>
      <dgm:spPr/>
      <dgm:t>
        <a:bodyPr/>
        <a:lstStyle/>
        <a:p>
          <a:endParaRPr lang="en-US" sz="2000"/>
        </a:p>
      </dgm:t>
    </dgm:pt>
    <dgm:pt modelId="{FF78B62C-3DF7-4844-8053-D274F79C0F9F}" type="sibTrans" cxnId="{B1D33609-7C9F-4892-924A-7F3921538F9B}">
      <dgm:prSet/>
      <dgm:spPr/>
      <dgm:t>
        <a:bodyPr/>
        <a:lstStyle/>
        <a:p>
          <a:endParaRPr lang="en-US" sz="2000"/>
        </a:p>
      </dgm:t>
    </dgm:pt>
    <dgm:pt modelId="{01712207-1D33-4777-8A26-0C338DA70FFD}">
      <dgm:prSet custT="1"/>
      <dgm:spPr/>
      <dgm:t>
        <a:bodyPr/>
        <a:lstStyle/>
        <a:p>
          <a:r>
            <a:rPr lang="en-US" sz="2000" b="0" i="0" kern="1200" dirty="0" smtClean="0">
              <a:solidFill>
                <a:schemeClr val="tx1">
                  <a:lumMod val="65000"/>
                  <a:lumOff val="35000"/>
                </a:schemeClr>
              </a:solidFill>
              <a:latin typeface="+mn-lt"/>
              <a:ea typeface="+mn-ea"/>
              <a:cs typeface="Arial" charset="0"/>
            </a:rPr>
            <a:t>From the district level to the national level, system managers need data to monitor and plan for health service delivery: data on health status, on services provided, and on management of resources such as personnel, equipment, supplies, transport, drugs and vaccines, and finances.</a:t>
          </a:r>
          <a:endParaRPr lang="en-US" sz="2000" b="0" i="0" kern="1200" dirty="0">
            <a:solidFill>
              <a:schemeClr val="tx1">
                <a:lumMod val="65000"/>
                <a:lumOff val="35000"/>
              </a:schemeClr>
            </a:solidFill>
            <a:latin typeface="+mn-lt"/>
            <a:ea typeface="+mn-ea"/>
            <a:cs typeface="Arial" charset="0"/>
          </a:endParaRPr>
        </a:p>
      </dgm:t>
    </dgm:pt>
    <dgm:pt modelId="{3DA9BCD8-EB72-448B-B99D-8FDB592A4A95}" type="parTrans" cxnId="{88F73D98-A9C8-4AF8-AEFC-6C5CA131A4F4}">
      <dgm:prSet/>
      <dgm:spPr/>
      <dgm:t>
        <a:bodyPr/>
        <a:lstStyle/>
        <a:p>
          <a:endParaRPr lang="en-US" sz="2000"/>
        </a:p>
      </dgm:t>
    </dgm:pt>
    <dgm:pt modelId="{F37DCFC7-06CB-4FB0-B766-D4FAFBC783B5}" type="sibTrans" cxnId="{88F73D98-A9C8-4AF8-AEFC-6C5CA131A4F4}">
      <dgm:prSet/>
      <dgm:spPr/>
      <dgm:t>
        <a:bodyPr/>
        <a:lstStyle/>
        <a:p>
          <a:endParaRPr lang="en-US" sz="2000"/>
        </a:p>
      </dgm:t>
    </dgm:pt>
    <dgm:pt modelId="{38CE30E9-0F8E-4CDC-BF8A-AE4D50996C64}" type="pres">
      <dgm:prSet presAssocID="{042D30F9-7E15-467D-BBBA-BF0DEC9266D7}" presName="linear" presStyleCnt="0">
        <dgm:presLayoutVars>
          <dgm:dir/>
          <dgm:animLvl val="lvl"/>
          <dgm:resizeHandles val="exact"/>
        </dgm:presLayoutVars>
      </dgm:prSet>
      <dgm:spPr/>
      <dgm:t>
        <a:bodyPr/>
        <a:lstStyle/>
        <a:p>
          <a:endParaRPr lang="en-US"/>
        </a:p>
      </dgm:t>
    </dgm:pt>
    <dgm:pt modelId="{E6C6F641-9552-42F2-B077-3F2FF408D7E8}" type="pres">
      <dgm:prSet presAssocID="{8509F011-BA9A-4F33-A21F-3BE3A7C2BA34}" presName="parentLin" presStyleCnt="0"/>
      <dgm:spPr/>
    </dgm:pt>
    <dgm:pt modelId="{DC3F5B39-B7D4-430B-AF8F-353DC077043C}" type="pres">
      <dgm:prSet presAssocID="{8509F011-BA9A-4F33-A21F-3BE3A7C2BA34}" presName="parentLeftMargin" presStyleLbl="node1" presStyleIdx="0" presStyleCnt="3"/>
      <dgm:spPr/>
      <dgm:t>
        <a:bodyPr/>
        <a:lstStyle/>
        <a:p>
          <a:endParaRPr lang="en-US"/>
        </a:p>
      </dgm:t>
    </dgm:pt>
    <dgm:pt modelId="{2AB7AC57-E42D-47D8-A073-1002BF1C0927}" type="pres">
      <dgm:prSet presAssocID="{8509F011-BA9A-4F33-A21F-3BE3A7C2BA34}" presName="parentText" presStyleLbl="node1" presStyleIdx="0" presStyleCnt="3" custScaleY="187371" custLinFactNeighborX="11111" custLinFactNeighborY="4790">
        <dgm:presLayoutVars>
          <dgm:chMax val="0"/>
          <dgm:bulletEnabled val="1"/>
        </dgm:presLayoutVars>
      </dgm:prSet>
      <dgm:spPr/>
      <dgm:t>
        <a:bodyPr/>
        <a:lstStyle/>
        <a:p>
          <a:endParaRPr lang="en-US"/>
        </a:p>
      </dgm:t>
    </dgm:pt>
    <dgm:pt modelId="{32E9E484-D5CE-4B82-962C-65E1E068166F}" type="pres">
      <dgm:prSet presAssocID="{8509F011-BA9A-4F33-A21F-3BE3A7C2BA34}" presName="negativeSpace" presStyleCnt="0"/>
      <dgm:spPr/>
    </dgm:pt>
    <dgm:pt modelId="{3E841294-F447-4E49-8940-8F87795FCD5F}" type="pres">
      <dgm:prSet presAssocID="{8509F011-BA9A-4F33-A21F-3BE3A7C2BA34}" presName="childText" presStyleLbl="conFgAcc1" presStyleIdx="0" presStyleCnt="3">
        <dgm:presLayoutVars>
          <dgm:bulletEnabled val="1"/>
        </dgm:presLayoutVars>
      </dgm:prSet>
      <dgm:spPr/>
      <dgm:t>
        <a:bodyPr/>
        <a:lstStyle/>
        <a:p>
          <a:endParaRPr lang="en-US"/>
        </a:p>
      </dgm:t>
    </dgm:pt>
    <dgm:pt modelId="{C241C115-C685-4285-AC13-2A975246FE56}" type="pres">
      <dgm:prSet presAssocID="{B933FE10-5694-4D55-BFC0-6DADE3918D29}" presName="spaceBetweenRectangles" presStyleCnt="0"/>
      <dgm:spPr/>
    </dgm:pt>
    <dgm:pt modelId="{62248E19-914E-4648-9604-57FB7AEA06AD}" type="pres">
      <dgm:prSet presAssocID="{8131CF75-3A37-484F-AD3F-3E1E7D7B4160}" presName="parentLin" presStyleCnt="0"/>
      <dgm:spPr/>
    </dgm:pt>
    <dgm:pt modelId="{88CAD153-C552-468A-8B2A-6716C0EDE3DA}" type="pres">
      <dgm:prSet presAssocID="{8131CF75-3A37-484F-AD3F-3E1E7D7B4160}" presName="parentLeftMargin" presStyleLbl="node1" presStyleIdx="0" presStyleCnt="3"/>
      <dgm:spPr/>
      <dgm:t>
        <a:bodyPr/>
        <a:lstStyle/>
        <a:p>
          <a:endParaRPr lang="en-US"/>
        </a:p>
      </dgm:t>
    </dgm:pt>
    <dgm:pt modelId="{3A6AB28D-5042-4E38-9216-F90423FC8317}" type="pres">
      <dgm:prSet presAssocID="{8131CF75-3A37-484F-AD3F-3E1E7D7B4160}" presName="parentText" presStyleLbl="node1" presStyleIdx="1" presStyleCnt="3" custScaleY="179767" custLinFactNeighborX="11111" custLinFactNeighborY="4790">
        <dgm:presLayoutVars>
          <dgm:chMax val="0"/>
          <dgm:bulletEnabled val="1"/>
        </dgm:presLayoutVars>
      </dgm:prSet>
      <dgm:spPr/>
      <dgm:t>
        <a:bodyPr/>
        <a:lstStyle/>
        <a:p>
          <a:endParaRPr lang="en-US"/>
        </a:p>
      </dgm:t>
    </dgm:pt>
    <dgm:pt modelId="{97767A2C-47A6-4050-A730-E0F31538839F}" type="pres">
      <dgm:prSet presAssocID="{8131CF75-3A37-484F-AD3F-3E1E7D7B4160}" presName="negativeSpace" presStyleCnt="0"/>
      <dgm:spPr/>
    </dgm:pt>
    <dgm:pt modelId="{6026C038-D775-4CB5-B8A5-A4180C2D264D}" type="pres">
      <dgm:prSet presAssocID="{8131CF75-3A37-484F-AD3F-3E1E7D7B4160}" presName="childText" presStyleLbl="conFgAcc1" presStyleIdx="1" presStyleCnt="3">
        <dgm:presLayoutVars>
          <dgm:bulletEnabled val="1"/>
        </dgm:presLayoutVars>
      </dgm:prSet>
      <dgm:spPr/>
      <dgm:t>
        <a:bodyPr/>
        <a:lstStyle/>
        <a:p>
          <a:endParaRPr lang="en-US"/>
        </a:p>
      </dgm:t>
    </dgm:pt>
    <dgm:pt modelId="{AC8C9778-5FAC-4F3A-ACEF-E72091A73A24}" type="pres">
      <dgm:prSet presAssocID="{A55FDC01-CD2D-4D7F-B2E1-735379947FA5}" presName="spaceBetweenRectangles" presStyleCnt="0"/>
      <dgm:spPr/>
    </dgm:pt>
    <dgm:pt modelId="{8296965B-38DB-44C0-82A9-FCD0CA1373B4}" type="pres">
      <dgm:prSet presAssocID="{4772C708-A11E-476A-8EDE-B5929A8271B0}" presName="parentLin" presStyleCnt="0"/>
      <dgm:spPr/>
    </dgm:pt>
    <dgm:pt modelId="{3094BEC1-7FF4-4098-9F2C-BE94357FBCBB}" type="pres">
      <dgm:prSet presAssocID="{4772C708-A11E-476A-8EDE-B5929A8271B0}" presName="parentLeftMargin" presStyleLbl="node1" presStyleIdx="1" presStyleCnt="3"/>
      <dgm:spPr/>
      <dgm:t>
        <a:bodyPr/>
        <a:lstStyle/>
        <a:p>
          <a:endParaRPr lang="en-US"/>
        </a:p>
      </dgm:t>
    </dgm:pt>
    <dgm:pt modelId="{18F5110D-FF28-4F4D-89E2-46AC62A7C55F}" type="pres">
      <dgm:prSet presAssocID="{4772C708-A11E-476A-8EDE-B5929A8271B0}" presName="parentText" presStyleLbl="node1" presStyleIdx="2" presStyleCnt="3" custScaleY="186678">
        <dgm:presLayoutVars>
          <dgm:chMax val="0"/>
          <dgm:bulletEnabled val="1"/>
        </dgm:presLayoutVars>
      </dgm:prSet>
      <dgm:spPr/>
      <dgm:t>
        <a:bodyPr/>
        <a:lstStyle/>
        <a:p>
          <a:endParaRPr lang="en-US"/>
        </a:p>
      </dgm:t>
    </dgm:pt>
    <dgm:pt modelId="{33DE9F45-40FB-48CD-AF59-918227773221}" type="pres">
      <dgm:prSet presAssocID="{4772C708-A11E-476A-8EDE-B5929A8271B0}" presName="negativeSpace" presStyleCnt="0"/>
      <dgm:spPr/>
    </dgm:pt>
    <dgm:pt modelId="{2CBFAB3F-8156-4901-84E6-35C53A5657CB}" type="pres">
      <dgm:prSet presAssocID="{4772C708-A11E-476A-8EDE-B5929A8271B0}" presName="childText" presStyleLbl="conFgAcc1" presStyleIdx="2" presStyleCnt="3">
        <dgm:presLayoutVars>
          <dgm:bulletEnabled val="1"/>
        </dgm:presLayoutVars>
      </dgm:prSet>
      <dgm:spPr/>
      <dgm:t>
        <a:bodyPr/>
        <a:lstStyle/>
        <a:p>
          <a:endParaRPr lang="en-US"/>
        </a:p>
      </dgm:t>
    </dgm:pt>
  </dgm:ptLst>
  <dgm:cxnLst>
    <dgm:cxn modelId="{1A313901-1271-4906-BF47-50D3379F9840}" type="presOf" srcId="{4772C708-A11E-476A-8EDE-B5929A8271B0}" destId="{18F5110D-FF28-4F4D-89E2-46AC62A7C55F}" srcOrd="1" destOrd="0" presId="urn:microsoft.com/office/officeart/2005/8/layout/list1"/>
    <dgm:cxn modelId="{E54BEF25-04C4-4ACE-AF83-A2EE3C4B52D3}" type="presOf" srcId="{8131CF75-3A37-484F-AD3F-3E1E7D7B4160}" destId="{88CAD153-C552-468A-8B2A-6716C0EDE3DA}" srcOrd="0" destOrd="0" presId="urn:microsoft.com/office/officeart/2005/8/layout/list1"/>
    <dgm:cxn modelId="{F1021C2F-1892-40AE-8BAD-3B6736315909}" type="presOf" srcId="{8509F011-BA9A-4F33-A21F-3BE3A7C2BA34}" destId="{DC3F5B39-B7D4-430B-AF8F-353DC077043C}" srcOrd="0" destOrd="0" presId="urn:microsoft.com/office/officeart/2005/8/layout/list1"/>
    <dgm:cxn modelId="{45C2FA1B-AF13-4CF8-9141-ECAEFE886493}" type="presOf" srcId="{8131CF75-3A37-484F-AD3F-3E1E7D7B4160}" destId="{3A6AB28D-5042-4E38-9216-F90423FC8317}" srcOrd="1" destOrd="0" presId="urn:microsoft.com/office/officeart/2005/8/layout/list1"/>
    <dgm:cxn modelId="{A1150291-AF6E-4217-8DDE-B5885EE8E1F5}" type="presOf" srcId="{042D30F9-7E15-467D-BBBA-BF0DEC9266D7}" destId="{38CE30E9-0F8E-4CDC-BF8A-AE4D50996C64}" srcOrd="0" destOrd="0" presId="urn:microsoft.com/office/officeart/2005/8/layout/list1"/>
    <dgm:cxn modelId="{88F73D98-A9C8-4AF8-AEFC-6C5CA131A4F4}" srcId="{4772C708-A11E-476A-8EDE-B5929A8271B0}" destId="{01712207-1D33-4777-8A26-0C338DA70FFD}" srcOrd="0" destOrd="0" parTransId="{3DA9BCD8-EB72-448B-B99D-8FDB592A4A95}" sibTransId="{F37DCFC7-06CB-4FB0-B766-D4FAFBC783B5}"/>
    <dgm:cxn modelId="{B1D33609-7C9F-4892-924A-7F3921538F9B}" srcId="{8131CF75-3A37-484F-AD3F-3E1E7D7B4160}" destId="{FA3BF6AC-8979-42E1-9B8C-628E5F6CCFBA}" srcOrd="0" destOrd="0" parTransId="{31182C35-535F-40C8-8683-9C17FA2E361C}" sibTransId="{FF78B62C-3DF7-4844-8053-D274F79C0F9F}"/>
    <dgm:cxn modelId="{C11E3B66-C14D-4D1D-9D3F-2B47214C5058}" srcId="{8509F011-BA9A-4F33-A21F-3BE3A7C2BA34}" destId="{B77993E0-3691-4426-8593-0AEB956B1501}" srcOrd="0" destOrd="0" parTransId="{85EA87E8-823C-410D-B0C1-96CC541B189F}" sibTransId="{6C725980-1294-4629-84C6-CB709D18B287}"/>
    <dgm:cxn modelId="{D21359D7-E366-4ADC-B852-AF55022AB64B}" type="presOf" srcId="{FA3BF6AC-8979-42E1-9B8C-628E5F6CCFBA}" destId="{6026C038-D775-4CB5-B8A5-A4180C2D264D}" srcOrd="0" destOrd="0" presId="urn:microsoft.com/office/officeart/2005/8/layout/list1"/>
    <dgm:cxn modelId="{A3FB6CC4-DA2F-4666-867D-6C887525E2F8}" srcId="{042D30F9-7E15-467D-BBBA-BF0DEC9266D7}" destId="{4772C708-A11E-476A-8EDE-B5929A8271B0}" srcOrd="2" destOrd="0" parTransId="{0915D329-551A-4D63-BBB2-0526DCD3C767}" sibTransId="{41750ACF-A370-46C3-B602-ACACF322D7B5}"/>
    <dgm:cxn modelId="{F45E932F-B364-4D62-8A46-08220C620940}" type="presOf" srcId="{01712207-1D33-4777-8A26-0C338DA70FFD}" destId="{2CBFAB3F-8156-4901-84E6-35C53A5657CB}" srcOrd="0" destOrd="0" presId="urn:microsoft.com/office/officeart/2005/8/layout/list1"/>
    <dgm:cxn modelId="{B36BD9B2-B979-496A-A971-F4A23CB2C0A4}" type="presOf" srcId="{B77993E0-3691-4426-8593-0AEB956B1501}" destId="{3E841294-F447-4E49-8940-8F87795FCD5F}" srcOrd="0" destOrd="0" presId="urn:microsoft.com/office/officeart/2005/8/layout/list1"/>
    <dgm:cxn modelId="{78DF614E-9304-4495-BCB2-800C58613AFA}" srcId="{042D30F9-7E15-467D-BBBA-BF0DEC9266D7}" destId="{8131CF75-3A37-484F-AD3F-3E1E7D7B4160}" srcOrd="1" destOrd="0" parTransId="{982D4F9E-01D9-48BA-959E-FE768D2AE900}" sibTransId="{A55FDC01-CD2D-4D7F-B2E1-735379947FA5}"/>
    <dgm:cxn modelId="{7ACAC92B-326E-4CCA-ABED-6A5B6310BF3B}" srcId="{042D30F9-7E15-467D-BBBA-BF0DEC9266D7}" destId="{8509F011-BA9A-4F33-A21F-3BE3A7C2BA34}" srcOrd="0" destOrd="0" parTransId="{78B19188-8048-4D2F-A32E-DDAAFA3C1626}" sibTransId="{B933FE10-5694-4D55-BFC0-6DADE3918D29}"/>
    <dgm:cxn modelId="{B7785AA4-8B10-4632-8AC6-8AE2747E6C87}" type="presOf" srcId="{8509F011-BA9A-4F33-A21F-3BE3A7C2BA34}" destId="{2AB7AC57-E42D-47D8-A073-1002BF1C0927}" srcOrd="1" destOrd="0" presId="urn:microsoft.com/office/officeart/2005/8/layout/list1"/>
    <dgm:cxn modelId="{9493A085-2E23-49E4-BBAC-EC291CD4937B}" type="presOf" srcId="{4772C708-A11E-476A-8EDE-B5929A8271B0}" destId="{3094BEC1-7FF4-4098-9F2C-BE94357FBCBB}" srcOrd="0" destOrd="0" presId="urn:microsoft.com/office/officeart/2005/8/layout/list1"/>
    <dgm:cxn modelId="{39D83630-91DA-4F1D-9BA8-87F946CF6C2C}" type="presParOf" srcId="{38CE30E9-0F8E-4CDC-BF8A-AE4D50996C64}" destId="{E6C6F641-9552-42F2-B077-3F2FF408D7E8}" srcOrd="0" destOrd="0" presId="urn:microsoft.com/office/officeart/2005/8/layout/list1"/>
    <dgm:cxn modelId="{9A01133C-61C9-4727-B645-84BEBC84954F}" type="presParOf" srcId="{E6C6F641-9552-42F2-B077-3F2FF408D7E8}" destId="{DC3F5B39-B7D4-430B-AF8F-353DC077043C}" srcOrd="0" destOrd="0" presId="urn:microsoft.com/office/officeart/2005/8/layout/list1"/>
    <dgm:cxn modelId="{0CD23DDB-D88B-4F97-8321-1C594555F13F}" type="presParOf" srcId="{E6C6F641-9552-42F2-B077-3F2FF408D7E8}" destId="{2AB7AC57-E42D-47D8-A073-1002BF1C0927}" srcOrd="1" destOrd="0" presId="urn:microsoft.com/office/officeart/2005/8/layout/list1"/>
    <dgm:cxn modelId="{C67AA642-D224-4BDC-B369-EE4E1EB14007}" type="presParOf" srcId="{38CE30E9-0F8E-4CDC-BF8A-AE4D50996C64}" destId="{32E9E484-D5CE-4B82-962C-65E1E068166F}" srcOrd="1" destOrd="0" presId="urn:microsoft.com/office/officeart/2005/8/layout/list1"/>
    <dgm:cxn modelId="{8EA1A3E9-5CCF-439E-A4F1-B5B9B8F52EAA}" type="presParOf" srcId="{38CE30E9-0F8E-4CDC-BF8A-AE4D50996C64}" destId="{3E841294-F447-4E49-8940-8F87795FCD5F}" srcOrd="2" destOrd="0" presId="urn:microsoft.com/office/officeart/2005/8/layout/list1"/>
    <dgm:cxn modelId="{417DDC19-D40F-44E0-9A26-E1E8CEEA79DC}" type="presParOf" srcId="{38CE30E9-0F8E-4CDC-BF8A-AE4D50996C64}" destId="{C241C115-C685-4285-AC13-2A975246FE56}" srcOrd="3" destOrd="0" presId="urn:microsoft.com/office/officeart/2005/8/layout/list1"/>
    <dgm:cxn modelId="{FC9A2BE6-02C0-46D3-B853-2EFE0A8AF57F}" type="presParOf" srcId="{38CE30E9-0F8E-4CDC-BF8A-AE4D50996C64}" destId="{62248E19-914E-4648-9604-57FB7AEA06AD}" srcOrd="4" destOrd="0" presId="urn:microsoft.com/office/officeart/2005/8/layout/list1"/>
    <dgm:cxn modelId="{8499C4A0-831A-4679-92E3-D2441CEB97FC}" type="presParOf" srcId="{62248E19-914E-4648-9604-57FB7AEA06AD}" destId="{88CAD153-C552-468A-8B2A-6716C0EDE3DA}" srcOrd="0" destOrd="0" presId="urn:microsoft.com/office/officeart/2005/8/layout/list1"/>
    <dgm:cxn modelId="{2B53CB93-9D7B-47F9-A52A-28440E84F24B}" type="presParOf" srcId="{62248E19-914E-4648-9604-57FB7AEA06AD}" destId="{3A6AB28D-5042-4E38-9216-F90423FC8317}" srcOrd="1" destOrd="0" presId="urn:microsoft.com/office/officeart/2005/8/layout/list1"/>
    <dgm:cxn modelId="{CFA1FE85-522C-47A0-88C5-5BAA63CB6F4B}" type="presParOf" srcId="{38CE30E9-0F8E-4CDC-BF8A-AE4D50996C64}" destId="{97767A2C-47A6-4050-A730-E0F31538839F}" srcOrd="5" destOrd="0" presId="urn:microsoft.com/office/officeart/2005/8/layout/list1"/>
    <dgm:cxn modelId="{8739CDC7-8718-42D1-8D47-ECA289FE9791}" type="presParOf" srcId="{38CE30E9-0F8E-4CDC-BF8A-AE4D50996C64}" destId="{6026C038-D775-4CB5-B8A5-A4180C2D264D}" srcOrd="6" destOrd="0" presId="urn:microsoft.com/office/officeart/2005/8/layout/list1"/>
    <dgm:cxn modelId="{93032473-00D4-4258-B551-BD09C20E0CC1}" type="presParOf" srcId="{38CE30E9-0F8E-4CDC-BF8A-AE4D50996C64}" destId="{AC8C9778-5FAC-4F3A-ACEF-E72091A73A24}" srcOrd="7" destOrd="0" presId="urn:microsoft.com/office/officeart/2005/8/layout/list1"/>
    <dgm:cxn modelId="{58C65122-CB03-4C16-B05A-4C1CB3E835DA}" type="presParOf" srcId="{38CE30E9-0F8E-4CDC-BF8A-AE4D50996C64}" destId="{8296965B-38DB-44C0-82A9-FCD0CA1373B4}" srcOrd="8" destOrd="0" presId="urn:microsoft.com/office/officeart/2005/8/layout/list1"/>
    <dgm:cxn modelId="{DBEE69DA-DA15-4E39-BB61-7793E2F3A171}" type="presParOf" srcId="{8296965B-38DB-44C0-82A9-FCD0CA1373B4}" destId="{3094BEC1-7FF4-4098-9F2C-BE94357FBCBB}" srcOrd="0" destOrd="0" presId="urn:microsoft.com/office/officeart/2005/8/layout/list1"/>
    <dgm:cxn modelId="{8EC9E7D3-1FF3-443D-AD2A-90E00CA490A6}" type="presParOf" srcId="{8296965B-38DB-44C0-82A9-FCD0CA1373B4}" destId="{18F5110D-FF28-4F4D-89E2-46AC62A7C55F}" srcOrd="1" destOrd="0" presId="urn:microsoft.com/office/officeart/2005/8/layout/list1"/>
    <dgm:cxn modelId="{277544C1-2649-43E5-8B72-991893BF2540}" type="presParOf" srcId="{38CE30E9-0F8E-4CDC-BF8A-AE4D50996C64}" destId="{33DE9F45-40FB-48CD-AF59-918227773221}" srcOrd="9" destOrd="0" presId="urn:microsoft.com/office/officeart/2005/8/layout/list1"/>
    <dgm:cxn modelId="{C9A414FE-BEAB-4821-B52B-D390B730CE35}" type="presParOf" srcId="{38CE30E9-0F8E-4CDC-BF8A-AE4D50996C64}" destId="{2CBFAB3F-8156-4901-84E6-35C53A5657CB}"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3CF558E-BF5B-4571-B6AC-0EF835C511A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0BE2C43-C755-4C27-889E-64A90881539E}">
      <dgm:prSet phldrT="[Text]" custT="1"/>
      <dgm:spPr>
        <a:solidFill>
          <a:srgbClr val="A09BBB"/>
        </a:solidFill>
      </dgm:spPr>
      <dgm:t>
        <a:bodyPr/>
        <a:lstStyle/>
        <a:p>
          <a:r>
            <a:rPr lang="en-US" sz="2400" b="0" i="0" kern="1200" dirty="0" smtClean="0">
              <a:solidFill>
                <a:schemeClr val="tx1"/>
              </a:solidFill>
              <a:latin typeface="+mn-lt"/>
              <a:ea typeface="+mn-ea"/>
              <a:cs typeface="Arial" charset="0"/>
            </a:rPr>
            <a:t>Step 1: Conduct an Analysis of Management Functions</a:t>
          </a:r>
          <a:endParaRPr lang="en-US" sz="2400" b="0" i="0" kern="1200" dirty="0">
            <a:solidFill>
              <a:schemeClr val="tx1"/>
            </a:solidFill>
            <a:latin typeface="+mn-lt"/>
            <a:ea typeface="+mn-ea"/>
            <a:cs typeface="Arial" charset="0"/>
          </a:endParaRPr>
        </a:p>
      </dgm:t>
    </dgm:pt>
    <dgm:pt modelId="{C87DA1B3-933E-4204-82E9-A0A57DDEC1C0}" type="parTrans" cxnId="{D8765ADA-B83E-4011-88A7-808B45D23E05}">
      <dgm:prSet/>
      <dgm:spPr/>
      <dgm:t>
        <a:bodyPr/>
        <a:lstStyle/>
        <a:p>
          <a:endParaRPr lang="en-US"/>
        </a:p>
      </dgm:t>
    </dgm:pt>
    <dgm:pt modelId="{481FBCC6-390F-4673-8209-6D13E8774BAE}" type="sibTrans" cxnId="{D8765ADA-B83E-4011-88A7-808B45D23E05}">
      <dgm:prSet/>
      <dgm:spPr/>
      <dgm:t>
        <a:bodyPr/>
        <a:lstStyle/>
        <a:p>
          <a:endParaRPr lang="en-US"/>
        </a:p>
      </dgm:t>
    </dgm:pt>
    <dgm:pt modelId="{09265208-05A9-4677-8E8F-4BAA615F7AC0}">
      <dgm:prSet phldrT="[Text]" custT="1"/>
      <dgm:spPr/>
      <dgm:t>
        <a:bodyPr/>
        <a:lstStyle/>
        <a:p>
          <a:pPr>
            <a:lnSpc>
              <a:spcPct val="100000"/>
            </a:lnSpc>
            <a:spcAft>
              <a:spcPts val="600"/>
            </a:spcAft>
          </a:pPr>
          <a:r>
            <a:rPr lang="en-US" sz="2000" b="0" i="0" kern="1200" dirty="0" smtClean="0">
              <a:solidFill>
                <a:schemeClr val="tx1"/>
              </a:solidFill>
              <a:latin typeface="+mn-lt"/>
              <a:ea typeface="+mn-ea"/>
              <a:cs typeface="Arial" charset="0"/>
            </a:rPr>
            <a:t>Participative analysis of management functions and decision-making processes of all levels of the health system. The analysis should take into account:</a:t>
          </a:r>
          <a:endParaRPr lang="en-US" sz="2000" b="0" i="0" kern="1200" dirty="0">
            <a:solidFill>
              <a:schemeClr val="tx1"/>
            </a:solidFill>
            <a:latin typeface="+mn-lt"/>
            <a:ea typeface="+mn-ea"/>
            <a:cs typeface="Arial" charset="0"/>
          </a:endParaRPr>
        </a:p>
      </dgm:t>
    </dgm:pt>
    <dgm:pt modelId="{B26CB1C6-87A2-45F6-8703-86F3928164E2}" type="sibTrans" cxnId="{0C1A08E6-E820-40B4-A582-91CF6DBCA8E9}">
      <dgm:prSet/>
      <dgm:spPr/>
      <dgm:t>
        <a:bodyPr/>
        <a:lstStyle/>
        <a:p>
          <a:endParaRPr lang="en-US"/>
        </a:p>
      </dgm:t>
    </dgm:pt>
    <dgm:pt modelId="{B7E28ABF-984E-4C19-87E6-419FD48565A4}" type="parTrans" cxnId="{0C1A08E6-E820-40B4-A582-91CF6DBCA8E9}">
      <dgm:prSet/>
      <dgm:spPr/>
      <dgm:t>
        <a:bodyPr/>
        <a:lstStyle/>
        <a:p>
          <a:endParaRPr lang="en-US"/>
        </a:p>
      </dgm:t>
    </dgm:pt>
    <dgm:pt modelId="{B9414860-363C-4DBF-8303-2DC697094BE0}">
      <dgm:prSet custT="1"/>
      <dgm:spPr/>
      <dgm:t>
        <a:bodyPr/>
        <a:lstStyle/>
        <a:p>
          <a:pPr>
            <a:lnSpc>
              <a:spcPct val="100000"/>
            </a:lnSpc>
            <a:spcAft>
              <a:spcPts val="600"/>
            </a:spcAft>
          </a:pPr>
          <a:r>
            <a:rPr lang="en-US" sz="2000" b="0" i="0" kern="1200" dirty="0" smtClean="0">
              <a:solidFill>
                <a:schemeClr val="tx1"/>
              </a:solidFill>
              <a:latin typeface="+mn-lt"/>
              <a:ea typeface="+mn-ea"/>
              <a:cs typeface="Arial" charset="0"/>
            </a:rPr>
            <a:t>Priority health problems and national goals and strategies, addressing them in national health policies and strategic plans</a:t>
          </a:r>
        </a:p>
      </dgm:t>
    </dgm:pt>
    <dgm:pt modelId="{81863AB8-DE09-4D11-84E0-97562EC48A34}" type="sibTrans" cxnId="{CE6BB939-D2F8-4D8E-ADD4-5D6843FDB1FF}">
      <dgm:prSet/>
      <dgm:spPr/>
      <dgm:t>
        <a:bodyPr/>
        <a:lstStyle/>
        <a:p>
          <a:endParaRPr lang="en-US"/>
        </a:p>
      </dgm:t>
    </dgm:pt>
    <dgm:pt modelId="{3948F16D-6BE1-410F-B679-E326D19F13BA}" type="parTrans" cxnId="{CE6BB939-D2F8-4D8E-ADD4-5D6843FDB1FF}">
      <dgm:prSet/>
      <dgm:spPr/>
      <dgm:t>
        <a:bodyPr/>
        <a:lstStyle/>
        <a:p>
          <a:endParaRPr lang="en-US"/>
        </a:p>
      </dgm:t>
    </dgm:pt>
    <dgm:pt modelId="{04C38FC8-85EA-497F-8487-5D36DE2AA884}">
      <dgm:prSet custT="1"/>
      <dgm:spPr/>
      <dgm:t>
        <a:bodyPr/>
        <a:lstStyle/>
        <a:p>
          <a:pPr>
            <a:lnSpc>
              <a:spcPct val="100000"/>
            </a:lnSpc>
            <a:spcAft>
              <a:spcPts val="600"/>
            </a:spcAft>
          </a:pPr>
          <a:r>
            <a:rPr lang="en-US" sz="2000" b="0" i="0" kern="1200" dirty="0" smtClean="0">
              <a:solidFill>
                <a:schemeClr val="tx1"/>
              </a:solidFill>
              <a:latin typeface="+mn-lt"/>
              <a:ea typeface="+mn-ea"/>
              <a:cs typeface="Arial" charset="0"/>
            </a:rPr>
            <a:t>Existing indicators and their current use in management and M&amp;E</a:t>
          </a:r>
        </a:p>
      </dgm:t>
    </dgm:pt>
    <dgm:pt modelId="{03925AAB-95BF-42DF-8A86-3F28248AA2D5}" type="sibTrans" cxnId="{BD144EEB-5CAD-421F-B965-0232F9AC08B7}">
      <dgm:prSet/>
      <dgm:spPr/>
      <dgm:t>
        <a:bodyPr/>
        <a:lstStyle/>
        <a:p>
          <a:endParaRPr lang="en-US"/>
        </a:p>
      </dgm:t>
    </dgm:pt>
    <dgm:pt modelId="{1E60D721-C13D-4793-93A0-A5D084AEAF0E}" type="parTrans" cxnId="{BD144EEB-5CAD-421F-B965-0232F9AC08B7}">
      <dgm:prSet/>
      <dgm:spPr/>
      <dgm:t>
        <a:bodyPr/>
        <a:lstStyle/>
        <a:p>
          <a:endParaRPr lang="en-US"/>
        </a:p>
      </dgm:t>
    </dgm:pt>
    <dgm:pt modelId="{738DA577-6D3A-4E16-A831-2A4AE88B68BB}">
      <dgm:prSet custT="1"/>
      <dgm:spPr/>
      <dgm:t>
        <a:bodyPr/>
        <a:lstStyle/>
        <a:p>
          <a:pPr>
            <a:lnSpc>
              <a:spcPct val="100000"/>
            </a:lnSpc>
            <a:spcAft>
              <a:spcPts val="600"/>
            </a:spcAft>
          </a:pPr>
          <a:r>
            <a:rPr lang="en-US" sz="2000" b="0" i="0" kern="1200" dirty="0" smtClean="0">
              <a:solidFill>
                <a:schemeClr val="tx1"/>
              </a:solidFill>
              <a:latin typeface="+mn-lt"/>
              <a:ea typeface="+mn-ea"/>
              <a:cs typeface="Arial" charset="0"/>
            </a:rPr>
            <a:t>Management processes to plan, monitor, and control the services and resources</a:t>
          </a:r>
        </a:p>
      </dgm:t>
    </dgm:pt>
    <dgm:pt modelId="{BD0BE87A-C357-4733-8962-9862C3B133B6}" type="sibTrans" cxnId="{32E64E83-E5E8-4822-BA6A-4C67C10B1B9C}">
      <dgm:prSet/>
      <dgm:spPr/>
      <dgm:t>
        <a:bodyPr/>
        <a:lstStyle/>
        <a:p>
          <a:endParaRPr lang="en-US"/>
        </a:p>
      </dgm:t>
    </dgm:pt>
    <dgm:pt modelId="{14A72C4F-551E-43D7-9A6A-B6B39B7D31A3}" type="parTrans" cxnId="{32E64E83-E5E8-4822-BA6A-4C67C10B1B9C}">
      <dgm:prSet/>
      <dgm:spPr/>
      <dgm:t>
        <a:bodyPr/>
        <a:lstStyle/>
        <a:p>
          <a:endParaRPr lang="en-US"/>
        </a:p>
      </dgm:t>
    </dgm:pt>
    <dgm:pt modelId="{53D97289-3769-42F6-9877-AF8A827B4E54}">
      <dgm:prSet custT="1"/>
      <dgm:spPr/>
      <dgm:t>
        <a:bodyPr/>
        <a:lstStyle/>
        <a:p>
          <a:pPr>
            <a:lnSpc>
              <a:spcPct val="100000"/>
            </a:lnSpc>
            <a:spcAft>
              <a:spcPts val="600"/>
            </a:spcAft>
          </a:pPr>
          <a:r>
            <a:rPr lang="en-US" sz="2000" b="0" i="0" kern="1200" dirty="0" smtClean="0">
              <a:solidFill>
                <a:schemeClr val="tx1"/>
              </a:solidFill>
              <a:latin typeface="+mn-lt"/>
              <a:ea typeface="+mn-ea"/>
              <a:cs typeface="Arial" charset="0"/>
            </a:rPr>
            <a:t>Health resources (e.g., manpower, materials, and money) available for carrying out these essential services</a:t>
          </a:r>
        </a:p>
      </dgm:t>
    </dgm:pt>
    <dgm:pt modelId="{8B85A4C3-A492-4B83-AE08-F03B873421B5}" type="sibTrans" cxnId="{572C254F-3BE8-4ED0-940D-2AAD1C030AD3}">
      <dgm:prSet/>
      <dgm:spPr/>
      <dgm:t>
        <a:bodyPr/>
        <a:lstStyle/>
        <a:p>
          <a:endParaRPr lang="en-US"/>
        </a:p>
      </dgm:t>
    </dgm:pt>
    <dgm:pt modelId="{7E5840CE-2C18-47AB-A687-38F919851077}" type="parTrans" cxnId="{572C254F-3BE8-4ED0-940D-2AAD1C030AD3}">
      <dgm:prSet/>
      <dgm:spPr/>
      <dgm:t>
        <a:bodyPr/>
        <a:lstStyle/>
        <a:p>
          <a:endParaRPr lang="en-US"/>
        </a:p>
      </dgm:t>
    </dgm:pt>
    <dgm:pt modelId="{EF94D483-57E7-451A-A7ED-D8049AAC860C}">
      <dgm:prSet custT="1"/>
      <dgm:spPr/>
      <dgm:t>
        <a:bodyPr/>
        <a:lstStyle/>
        <a:p>
          <a:pPr>
            <a:lnSpc>
              <a:spcPct val="100000"/>
            </a:lnSpc>
            <a:spcAft>
              <a:spcPts val="600"/>
            </a:spcAft>
          </a:pPr>
          <a:r>
            <a:rPr lang="en-US" sz="2000" b="0" i="0" kern="1200" dirty="0" smtClean="0">
              <a:solidFill>
                <a:schemeClr val="tx1"/>
              </a:solidFill>
              <a:latin typeface="+mn-lt"/>
              <a:ea typeface="+mn-ea"/>
              <a:cs typeface="Arial" charset="0"/>
            </a:rPr>
            <a:t>The essential package of health services defined for prevention, promotion, and management of these priority problems</a:t>
          </a:r>
        </a:p>
      </dgm:t>
    </dgm:pt>
    <dgm:pt modelId="{665514D9-8A2A-451A-B330-77525D4C4DCE}" type="sibTrans" cxnId="{DA383DBF-2950-4F13-8093-194FE855A4B5}">
      <dgm:prSet/>
      <dgm:spPr/>
      <dgm:t>
        <a:bodyPr/>
        <a:lstStyle/>
        <a:p>
          <a:endParaRPr lang="en-US"/>
        </a:p>
      </dgm:t>
    </dgm:pt>
    <dgm:pt modelId="{C4552118-3A00-4F08-8DAA-7084703EF4CC}" type="parTrans" cxnId="{DA383DBF-2950-4F13-8093-194FE855A4B5}">
      <dgm:prSet/>
      <dgm:spPr/>
      <dgm:t>
        <a:bodyPr/>
        <a:lstStyle/>
        <a:p>
          <a:endParaRPr lang="en-US"/>
        </a:p>
      </dgm:t>
    </dgm:pt>
    <dgm:pt modelId="{2EC8BC29-327C-49E8-97B3-291B76F70366}" type="pres">
      <dgm:prSet presAssocID="{D3CF558E-BF5B-4571-B6AC-0EF835C511A2}" presName="linear" presStyleCnt="0">
        <dgm:presLayoutVars>
          <dgm:animLvl val="lvl"/>
          <dgm:resizeHandles val="exact"/>
        </dgm:presLayoutVars>
      </dgm:prSet>
      <dgm:spPr/>
      <dgm:t>
        <a:bodyPr/>
        <a:lstStyle/>
        <a:p>
          <a:endParaRPr lang="en-US"/>
        </a:p>
      </dgm:t>
    </dgm:pt>
    <dgm:pt modelId="{58AAB945-4B83-4012-A498-C036258672A7}" type="pres">
      <dgm:prSet presAssocID="{00BE2C43-C755-4C27-889E-64A90881539E}" presName="parentText" presStyleLbl="node1" presStyleIdx="0" presStyleCnt="1" custLinFactNeighborX="1248" custLinFactNeighborY="-112">
        <dgm:presLayoutVars>
          <dgm:chMax val="0"/>
          <dgm:bulletEnabled val="1"/>
        </dgm:presLayoutVars>
      </dgm:prSet>
      <dgm:spPr/>
      <dgm:t>
        <a:bodyPr/>
        <a:lstStyle/>
        <a:p>
          <a:endParaRPr lang="en-US"/>
        </a:p>
      </dgm:t>
    </dgm:pt>
    <dgm:pt modelId="{BBDF512B-6D1B-48AA-BF7B-7F32C71506BF}" type="pres">
      <dgm:prSet presAssocID="{00BE2C43-C755-4C27-889E-64A90881539E}" presName="childText" presStyleLbl="revTx" presStyleIdx="0" presStyleCnt="1">
        <dgm:presLayoutVars>
          <dgm:bulletEnabled val="1"/>
        </dgm:presLayoutVars>
      </dgm:prSet>
      <dgm:spPr/>
      <dgm:t>
        <a:bodyPr/>
        <a:lstStyle/>
        <a:p>
          <a:endParaRPr lang="en-US"/>
        </a:p>
      </dgm:t>
    </dgm:pt>
  </dgm:ptLst>
  <dgm:cxnLst>
    <dgm:cxn modelId="{572C254F-3BE8-4ED0-940D-2AAD1C030AD3}" srcId="{09265208-05A9-4677-8E8F-4BAA615F7AC0}" destId="{53D97289-3769-42F6-9877-AF8A827B4E54}" srcOrd="2" destOrd="0" parTransId="{7E5840CE-2C18-47AB-A687-38F919851077}" sibTransId="{8B85A4C3-A492-4B83-AE08-F03B873421B5}"/>
    <dgm:cxn modelId="{070BE7DB-02E6-4B6B-8F56-175F88AADC85}" type="presOf" srcId="{53D97289-3769-42F6-9877-AF8A827B4E54}" destId="{BBDF512B-6D1B-48AA-BF7B-7F32C71506BF}" srcOrd="0" destOrd="3" presId="urn:microsoft.com/office/officeart/2005/8/layout/vList2"/>
    <dgm:cxn modelId="{A4C099A5-80E7-4C33-A415-E5CB9EF85AB5}" type="presOf" srcId="{00BE2C43-C755-4C27-889E-64A90881539E}" destId="{58AAB945-4B83-4012-A498-C036258672A7}" srcOrd="0" destOrd="0" presId="urn:microsoft.com/office/officeart/2005/8/layout/vList2"/>
    <dgm:cxn modelId="{38D52ED1-9322-4FBA-803B-86BAFBF6BE09}" type="presOf" srcId="{738DA577-6D3A-4E16-A831-2A4AE88B68BB}" destId="{BBDF512B-6D1B-48AA-BF7B-7F32C71506BF}" srcOrd="0" destOrd="4" presId="urn:microsoft.com/office/officeart/2005/8/layout/vList2"/>
    <dgm:cxn modelId="{5A484943-298E-4BEC-8496-D1816F5A41C6}" type="presOf" srcId="{D3CF558E-BF5B-4571-B6AC-0EF835C511A2}" destId="{2EC8BC29-327C-49E8-97B3-291B76F70366}" srcOrd="0" destOrd="0" presId="urn:microsoft.com/office/officeart/2005/8/layout/vList2"/>
    <dgm:cxn modelId="{0C1A08E6-E820-40B4-A582-91CF6DBCA8E9}" srcId="{00BE2C43-C755-4C27-889E-64A90881539E}" destId="{09265208-05A9-4677-8E8F-4BAA615F7AC0}" srcOrd="0" destOrd="0" parTransId="{B7E28ABF-984E-4C19-87E6-419FD48565A4}" sibTransId="{B26CB1C6-87A2-45F6-8703-86F3928164E2}"/>
    <dgm:cxn modelId="{5FFF16DE-F6D6-4091-8E47-581CADE209F2}" type="presOf" srcId="{04C38FC8-85EA-497F-8487-5D36DE2AA884}" destId="{BBDF512B-6D1B-48AA-BF7B-7F32C71506BF}" srcOrd="0" destOrd="5" presId="urn:microsoft.com/office/officeart/2005/8/layout/vList2"/>
    <dgm:cxn modelId="{DA383DBF-2950-4F13-8093-194FE855A4B5}" srcId="{09265208-05A9-4677-8E8F-4BAA615F7AC0}" destId="{EF94D483-57E7-451A-A7ED-D8049AAC860C}" srcOrd="1" destOrd="0" parTransId="{C4552118-3A00-4F08-8DAA-7084703EF4CC}" sibTransId="{665514D9-8A2A-451A-B330-77525D4C4DCE}"/>
    <dgm:cxn modelId="{1CF6CB58-0783-4C20-8AD2-00A8FC692DAF}" type="presOf" srcId="{B9414860-363C-4DBF-8303-2DC697094BE0}" destId="{BBDF512B-6D1B-48AA-BF7B-7F32C71506BF}" srcOrd="0" destOrd="1" presId="urn:microsoft.com/office/officeart/2005/8/layout/vList2"/>
    <dgm:cxn modelId="{CE6BB939-D2F8-4D8E-ADD4-5D6843FDB1FF}" srcId="{09265208-05A9-4677-8E8F-4BAA615F7AC0}" destId="{B9414860-363C-4DBF-8303-2DC697094BE0}" srcOrd="0" destOrd="0" parTransId="{3948F16D-6BE1-410F-B679-E326D19F13BA}" sibTransId="{81863AB8-DE09-4D11-84E0-97562EC48A34}"/>
    <dgm:cxn modelId="{FEE33ABA-988C-49DA-AB41-5EB68F06CB8E}" type="presOf" srcId="{EF94D483-57E7-451A-A7ED-D8049AAC860C}" destId="{BBDF512B-6D1B-48AA-BF7B-7F32C71506BF}" srcOrd="0" destOrd="2" presId="urn:microsoft.com/office/officeart/2005/8/layout/vList2"/>
    <dgm:cxn modelId="{32E64E83-E5E8-4822-BA6A-4C67C10B1B9C}" srcId="{09265208-05A9-4677-8E8F-4BAA615F7AC0}" destId="{738DA577-6D3A-4E16-A831-2A4AE88B68BB}" srcOrd="3" destOrd="0" parTransId="{14A72C4F-551E-43D7-9A6A-B6B39B7D31A3}" sibTransId="{BD0BE87A-C357-4733-8962-9862C3B133B6}"/>
    <dgm:cxn modelId="{BD144EEB-5CAD-421F-B965-0232F9AC08B7}" srcId="{09265208-05A9-4677-8E8F-4BAA615F7AC0}" destId="{04C38FC8-85EA-497F-8487-5D36DE2AA884}" srcOrd="4" destOrd="0" parTransId="{1E60D721-C13D-4793-93A0-A5D084AEAF0E}" sibTransId="{03925AAB-95BF-42DF-8A86-3F28248AA2D5}"/>
    <dgm:cxn modelId="{D8765ADA-B83E-4011-88A7-808B45D23E05}" srcId="{D3CF558E-BF5B-4571-B6AC-0EF835C511A2}" destId="{00BE2C43-C755-4C27-889E-64A90881539E}" srcOrd="0" destOrd="0" parTransId="{C87DA1B3-933E-4204-82E9-A0A57DDEC1C0}" sibTransId="{481FBCC6-390F-4673-8209-6D13E8774BAE}"/>
    <dgm:cxn modelId="{E37535C4-AE8E-435C-BCBC-4563F4687978}" type="presOf" srcId="{09265208-05A9-4677-8E8F-4BAA615F7AC0}" destId="{BBDF512B-6D1B-48AA-BF7B-7F32C71506BF}" srcOrd="0" destOrd="0" presId="urn:microsoft.com/office/officeart/2005/8/layout/vList2"/>
    <dgm:cxn modelId="{6966AB00-27FE-468F-AFBF-6092B63AC9F6}" type="presParOf" srcId="{2EC8BC29-327C-49E8-97B3-291B76F70366}" destId="{58AAB945-4B83-4012-A498-C036258672A7}" srcOrd="0" destOrd="0" presId="urn:microsoft.com/office/officeart/2005/8/layout/vList2"/>
    <dgm:cxn modelId="{3560AB9B-D7AB-4282-97FD-4450F4D2D8EE}" type="presParOf" srcId="{2EC8BC29-327C-49E8-97B3-291B76F70366}" destId="{BBDF512B-6D1B-48AA-BF7B-7F32C71506BF}"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3CF558E-BF5B-4571-B6AC-0EF835C511A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0BE2C43-C755-4C27-889E-64A90881539E}">
      <dgm:prSet phldrT="[Text]" custT="1"/>
      <dgm:spPr>
        <a:solidFill>
          <a:srgbClr val="A09BBB"/>
        </a:solidFill>
      </dgm:spPr>
      <dgm:t>
        <a:bodyPr/>
        <a:lstStyle/>
        <a:p>
          <a:r>
            <a:rPr lang="en-US" sz="2800" b="0" kern="1200" dirty="0" smtClean="0">
              <a:solidFill>
                <a:schemeClr val="tx1"/>
              </a:solidFill>
              <a:effectLst/>
              <a:latin typeface="+mn-lt"/>
              <a:ea typeface="+mn-ea"/>
              <a:cs typeface="+mn-cs"/>
            </a:rPr>
            <a:t>Step 2: Identify Information Needs and Select Indicators</a:t>
          </a:r>
          <a:endParaRPr lang="en-US" sz="2800" b="0" i="0" kern="1200" dirty="0">
            <a:solidFill>
              <a:schemeClr val="tx1"/>
            </a:solidFill>
            <a:latin typeface="Gill Sans MT" panose="020B0502020104020203" pitchFamily="34" charset="0"/>
            <a:ea typeface="+mn-ea"/>
            <a:cs typeface="Arial" charset="0"/>
          </a:endParaRPr>
        </a:p>
      </dgm:t>
    </dgm:pt>
    <dgm:pt modelId="{C87DA1B3-933E-4204-82E9-A0A57DDEC1C0}" type="parTrans" cxnId="{D8765ADA-B83E-4011-88A7-808B45D23E05}">
      <dgm:prSet/>
      <dgm:spPr/>
      <dgm:t>
        <a:bodyPr/>
        <a:lstStyle/>
        <a:p>
          <a:endParaRPr lang="en-US"/>
        </a:p>
      </dgm:t>
    </dgm:pt>
    <dgm:pt modelId="{481FBCC6-390F-4673-8209-6D13E8774BAE}" type="sibTrans" cxnId="{D8765ADA-B83E-4011-88A7-808B45D23E05}">
      <dgm:prSet/>
      <dgm:spPr/>
      <dgm:t>
        <a:bodyPr/>
        <a:lstStyle/>
        <a:p>
          <a:endParaRPr lang="en-US"/>
        </a:p>
      </dgm:t>
    </dgm:pt>
    <dgm:pt modelId="{09265208-05A9-4677-8E8F-4BAA615F7AC0}">
      <dgm:prSet phldrT="[Text]" custT="1"/>
      <dgm:spPr/>
      <dgm:t>
        <a:bodyPr/>
        <a:lstStyle/>
        <a:p>
          <a:pPr>
            <a:lnSpc>
              <a:spcPct val="100000"/>
            </a:lnSpc>
            <a:spcAft>
              <a:spcPts val="600"/>
            </a:spcAft>
          </a:pPr>
          <a:r>
            <a:rPr lang="en-US" sz="2400" b="0" i="0" kern="1200" dirty="0" smtClean="0">
              <a:solidFill>
                <a:schemeClr val="tx1"/>
              </a:solidFill>
              <a:latin typeface="+mn-lt"/>
              <a:ea typeface="+mn-ea"/>
              <a:cs typeface="Arial" charset="0"/>
            </a:rPr>
            <a:t>Information should be identified to be relevant to managing and monitoring RHIS functioning.</a:t>
          </a:r>
          <a:endParaRPr lang="en-US" sz="2400" b="0" i="0" kern="1200" dirty="0">
            <a:solidFill>
              <a:schemeClr val="tx1"/>
            </a:solidFill>
            <a:latin typeface="+mn-lt"/>
            <a:ea typeface="+mn-ea"/>
            <a:cs typeface="Arial" charset="0"/>
          </a:endParaRPr>
        </a:p>
      </dgm:t>
    </dgm:pt>
    <dgm:pt modelId="{B26CB1C6-87A2-45F6-8703-86F3928164E2}" type="sibTrans" cxnId="{0C1A08E6-E820-40B4-A582-91CF6DBCA8E9}">
      <dgm:prSet/>
      <dgm:spPr/>
      <dgm:t>
        <a:bodyPr/>
        <a:lstStyle/>
        <a:p>
          <a:endParaRPr lang="en-US"/>
        </a:p>
      </dgm:t>
    </dgm:pt>
    <dgm:pt modelId="{B7E28ABF-984E-4C19-87E6-419FD48565A4}" type="parTrans" cxnId="{0C1A08E6-E820-40B4-A582-91CF6DBCA8E9}">
      <dgm:prSet/>
      <dgm:spPr/>
      <dgm:t>
        <a:bodyPr/>
        <a:lstStyle/>
        <a:p>
          <a:endParaRPr lang="en-US"/>
        </a:p>
      </dgm:t>
    </dgm:pt>
    <dgm:pt modelId="{8D8D80F7-BCF9-4876-8383-12A5382916A6}">
      <dgm:prSet phldrT="[Text]" custT="1"/>
      <dgm:spPr/>
      <dgm:t>
        <a:bodyPr/>
        <a:lstStyle/>
        <a:p>
          <a:pPr>
            <a:lnSpc>
              <a:spcPct val="100000"/>
            </a:lnSpc>
            <a:spcAft>
              <a:spcPts val="600"/>
            </a:spcAft>
          </a:pPr>
          <a:r>
            <a:rPr lang="en-US" sz="2400" b="0" i="0" kern="1200" dirty="0" smtClean="0">
              <a:solidFill>
                <a:schemeClr val="tx1"/>
              </a:solidFill>
              <a:latin typeface="+mn-lt"/>
              <a:ea typeface="+mn-ea"/>
              <a:cs typeface="Arial" charset="0"/>
            </a:rPr>
            <a:t>Indicators should be </a:t>
          </a:r>
          <a:r>
            <a:rPr lang="en-US" sz="2400" b="1" i="0" kern="1200" dirty="0" smtClean="0">
              <a:solidFill>
                <a:schemeClr val="tx1"/>
              </a:solidFill>
              <a:latin typeface="+mn-lt"/>
              <a:ea typeface="+mn-ea"/>
              <a:cs typeface="Arial" charset="0"/>
            </a:rPr>
            <a:t>SMART</a:t>
          </a:r>
          <a:r>
            <a:rPr lang="en-US" sz="2400" b="0" i="0" kern="1200" dirty="0" smtClean="0">
              <a:solidFill>
                <a:schemeClr val="tx1"/>
              </a:solidFill>
              <a:latin typeface="+mn-lt"/>
              <a:ea typeface="+mn-ea"/>
              <a:cs typeface="Arial" charset="0"/>
            </a:rPr>
            <a:t> (</a:t>
          </a:r>
          <a:r>
            <a:rPr lang="en-US" sz="2400" b="1" i="0" kern="1200" dirty="0" smtClean="0">
              <a:solidFill>
                <a:schemeClr val="tx1"/>
              </a:solidFill>
              <a:latin typeface="+mn-lt"/>
              <a:ea typeface="+mn-ea"/>
              <a:cs typeface="Arial" charset="0"/>
            </a:rPr>
            <a:t>S</a:t>
          </a:r>
          <a:r>
            <a:rPr lang="en-US" sz="2400" b="0" i="0" kern="1200" dirty="0" smtClean="0">
              <a:solidFill>
                <a:schemeClr val="tx1"/>
              </a:solidFill>
              <a:latin typeface="+mn-lt"/>
              <a:ea typeface="+mn-ea"/>
              <a:cs typeface="Arial" charset="0"/>
            </a:rPr>
            <a:t>pecific, </a:t>
          </a:r>
          <a:r>
            <a:rPr lang="en-US" sz="2400" b="1" i="0" kern="1200" dirty="0" smtClean="0">
              <a:solidFill>
                <a:schemeClr val="tx1"/>
              </a:solidFill>
              <a:latin typeface="+mn-lt"/>
              <a:ea typeface="+mn-ea"/>
              <a:cs typeface="Arial" charset="0"/>
            </a:rPr>
            <a:t>M</a:t>
          </a:r>
          <a:r>
            <a:rPr lang="en-US" sz="2400" b="0" i="0" kern="1200" dirty="0" smtClean="0">
              <a:solidFill>
                <a:schemeClr val="tx1"/>
              </a:solidFill>
              <a:latin typeface="+mn-lt"/>
              <a:ea typeface="+mn-ea"/>
              <a:cs typeface="Arial" charset="0"/>
            </a:rPr>
            <a:t>easurable, </a:t>
          </a:r>
          <a:r>
            <a:rPr lang="en-US" sz="2400" b="1" i="0" kern="1200" dirty="0" smtClean="0">
              <a:solidFill>
                <a:schemeClr val="tx1"/>
              </a:solidFill>
              <a:latin typeface="+mn-lt"/>
              <a:ea typeface="+mn-ea"/>
              <a:cs typeface="Arial" charset="0"/>
            </a:rPr>
            <a:t>A</a:t>
          </a:r>
          <a:r>
            <a:rPr lang="en-US" sz="2400" b="0" i="0" kern="1200" dirty="0" smtClean="0">
              <a:solidFill>
                <a:schemeClr val="tx1"/>
              </a:solidFill>
              <a:latin typeface="+mn-lt"/>
              <a:ea typeface="+mn-ea"/>
              <a:cs typeface="Arial" charset="0"/>
            </a:rPr>
            <a:t>greed upon,</a:t>
          </a:r>
          <a:r>
            <a:rPr lang="en-US" sz="2400" b="1" i="0" kern="1200" dirty="0" smtClean="0">
              <a:solidFill>
                <a:schemeClr val="tx1"/>
              </a:solidFill>
              <a:latin typeface="+mn-lt"/>
              <a:ea typeface="+mn-ea"/>
              <a:cs typeface="Arial" charset="0"/>
            </a:rPr>
            <a:t> R</a:t>
          </a:r>
          <a:r>
            <a:rPr lang="en-US" sz="2400" b="0" i="0" kern="1200" dirty="0" smtClean="0">
              <a:solidFill>
                <a:schemeClr val="tx1"/>
              </a:solidFill>
              <a:latin typeface="+mn-lt"/>
              <a:ea typeface="+mn-ea"/>
              <a:cs typeface="Arial" charset="0"/>
            </a:rPr>
            <a:t>elevant, </a:t>
          </a:r>
          <a:r>
            <a:rPr lang="en-US" sz="2400" b="1" i="0" kern="1200" dirty="0" smtClean="0">
              <a:solidFill>
                <a:schemeClr val="tx1"/>
              </a:solidFill>
              <a:latin typeface="+mn-lt"/>
              <a:ea typeface="+mn-ea"/>
              <a:cs typeface="Arial" charset="0"/>
            </a:rPr>
            <a:t>Time-Bound</a:t>
          </a:r>
          <a:r>
            <a:rPr lang="en-US" sz="2400" b="0" i="0" kern="1200" dirty="0" smtClean="0">
              <a:solidFill>
                <a:schemeClr val="tx1"/>
              </a:solidFill>
              <a:latin typeface="+mn-lt"/>
              <a:ea typeface="+mn-ea"/>
              <a:cs typeface="Arial" charset="0"/>
            </a:rPr>
            <a:t>).</a:t>
          </a:r>
          <a:endParaRPr lang="en-US" sz="2400" b="0" i="0" kern="1200" dirty="0">
            <a:solidFill>
              <a:schemeClr val="tx1"/>
            </a:solidFill>
            <a:latin typeface="+mn-lt"/>
            <a:ea typeface="+mn-ea"/>
            <a:cs typeface="Arial" charset="0"/>
          </a:endParaRPr>
        </a:p>
      </dgm:t>
    </dgm:pt>
    <dgm:pt modelId="{BE304675-9244-4DA8-9654-2A92E79DB5DA}" type="parTrans" cxnId="{7134AD2B-2C92-4FF5-9C5F-1210D0C3A0B7}">
      <dgm:prSet/>
      <dgm:spPr/>
      <dgm:t>
        <a:bodyPr/>
        <a:lstStyle/>
        <a:p>
          <a:endParaRPr lang="en-US"/>
        </a:p>
      </dgm:t>
    </dgm:pt>
    <dgm:pt modelId="{372BD87A-1146-495E-86A4-A7666C1C52A0}" type="sibTrans" cxnId="{7134AD2B-2C92-4FF5-9C5F-1210D0C3A0B7}">
      <dgm:prSet/>
      <dgm:spPr/>
      <dgm:t>
        <a:bodyPr/>
        <a:lstStyle/>
        <a:p>
          <a:endParaRPr lang="en-US"/>
        </a:p>
      </dgm:t>
    </dgm:pt>
    <dgm:pt modelId="{EE86CFCF-F01D-4AA2-ABD0-801FB9D84BB7}">
      <dgm:prSet phldrT="[Text]" custT="1"/>
      <dgm:spPr/>
      <dgm:t>
        <a:bodyPr/>
        <a:lstStyle/>
        <a:p>
          <a:pPr>
            <a:lnSpc>
              <a:spcPct val="100000"/>
            </a:lnSpc>
            <a:spcAft>
              <a:spcPts val="600"/>
            </a:spcAft>
          </a:pPr>
          <a:r>
            <a:rPr lang="en-US" sz="2400" b="0" i="0" kern="1200" dirty="0" smtClean="0">
              <a:solidFill>
                <a:schemeClr val="tx1"/>
              </a:solidFill>
              <a:latin typeface="+mn-lt"/>
              <a:ea typeface="+mn-ea"/>
              <a:cs typeface="Arial" charset="0"/>
            </a:rPr>
            <a:t>Indicators should be balanced and economical, improve the quality of routine data, be operationally feasible, and meet national needs.</a:t>
          </a:r>
          <a:endParaRPr lang="en-US" sz="2400" b="0" i="0" kern="1200" dirty="0">
            <a:solidFill>
              <a:schemeClr val="tx1"/>
            </a:solidFill>
            <a:latin typeface="+mn-lt"/>
            <a:ea typeface="+mn-ea"/>
            <a:cs typeface="Arial" charset="0"/>
          </a:endParaRPr>
        </a:p>
      </dgm:t>
    </dgm:pt>
    <dgm:pt modelId="{426CFE5D-A7C8-46BA-92EB-B1B8E4B8D007}" type="parTrans" cxnId="{79D3D1B9-146E-49EE-AA0A-17B24B79D637}">
      <dgm:prSet/>
      <dgm:spPr/>
      <dgm:t>
        <a:bodyPr/>
        <a:lstStyle/>
        <a:p>
          <a:endParaRPr lang="en-US"/>
        </a:p>
      </dgm:t>
    </dgm:pt>
    <dgm:pt modelId="{996F0842-F508-4542-A62B-8031700547B2}" type="sibTrans" cxnId="{79D3D1B9-146E-49EE-AA0A-17B24B79D637}">
      <dgm:prSet/>
      <dgm:spPr/>
      <dgm:t>
        <a:bodyPr/>
        <a:lstStyle/>
        <a:p>
          <a:endParaRPr lang="en-US"/>
        </a:p>
      </dgm:t>
    </dgm:pt>
    <dgm:pt modelId="{9AC40626-5678-4A75-B2A3-A86C34458839}">
      <dgm:prSet phldrT="[Text]" custT="1"/>
      <dgm:spPr/>
      <dgm:t>
        <a:bodyPr/>
        <a:lstStyle/>
        <a:p>
          <a:pPr>
            <a:lnSpc>
              <a:spcPct val="100000"/>
            </a:lnSpc>
            <a:spcAft>
              <a:spcPts val="600"/>
            </a:spcAft>
          </a:pPr>
          <a:r>
            <a:rPr lang="en-US" sz="2400" b="0" i="0" kern="1200" dirty="0" smtClean="0">
              <a:solidFill>
                <a:schemeClr val="tx1"/>
              </a:solidFill>
              <a:latin typeface="+mn-lt"/>
              <a:ea typeface="+mn-ea"/>
              <a:cs typeface="Arial" charset="0"/>
            </a:rPr>
            <a:t>Indicators should be extensively used to monitor and evaluate plans and must be closely aligned to the planning process. </a:t>
          </a:r>
          <a:endParaRPr lang="en-US" sz="2400" b="0" i="0" kern="1200" dirty="0">
            <a:solidFill>
              <a:schemeClr val="tx1"/>
            </a:solidFill>
            <a:latin typeface="+mn-lt"/>
            <a:ea typeface="+mn-ea"/>
            <a:cs typeface="Arial" charset="0"/>
          </a:endParaRPr>
        </a:p>
      </dgm:t>
    </dgm:pt>
    <dgm:pt modelId="{5383772C-026A-477C-8D58-F05E3AA0A2EC}" type="parTrans" cxnId="{1D99B54E-1299-43A9-83F0-684956D5EEF7}">
      <dgm:prSet/>
      <dgm:spPr/>
      <dgm:t>
        <a:bodyPr/>
        <a:lstStyle/>
        <a:p>
          <a:endParaRPr lang="en-US"/>
        </a:p>
      </dgm:t>
    </dgm:pt>
    <dgm:pt modelId="{0E699D0B-FD94-4DAF-8F27-8395F23A95AF}" type="sibTrans" cxnId="{1D99B54E-1299-43A9-83F0-684956D5EEF7}">
      <dgm:prSet/>
      <dgm:spPr/>
      <dgm:t>
        <a:bodyPr/>
        <a:lstStyle/>
        <a:p>
          <a:endParaRPr lang="en-US"/>
        </a:p>
      </dgm:t>
    </dgm:pt>
    <dgm:pt modelId="{2EC8BC29-327C-49E8-97B3-291B76F70366}" type="pres">
      <dgm:prSet presAssocID="{D3CF558E-BF5B-4571-B6AC-0EF835C511A2}" presName="linear" presStyleCnt="0">
        <dgm:presLayoutVars>
          <dgm:animLvl val="lvl"/>
          <dgm:resizeHandles val="exact"/>
        </dgm:presLayoutVars>
      </dgm:prSet>
      <dgm:spPr/>
      <dgm:t>
        <a:bodyPr/>
        <a:lstStyle/>
        <a:p>
          <a:endParaRPr lang="en-US"/>
        </a:p>
      </dgm:t>
    </dgm:pt>
    <dgm:pt modelId="{58AAB945-4B83-4012-A498-C036258672A7}" type="pres">
      <dgm:prSet presAssocID="{00BE2C43-C755-4C27-889E-64A90881539E}" presName="parentText" presStyleLbl="node1" presStyleIdx="0" presStyleCnt="1" custScaleY="92244" custLinFactNeighborY="-17019">
        <dgm:presLayoutVars>
          <dgm:chMax val="0"/>
          <dgm:bulletEnabled val="1"/>
        </dgm:presLayoutVars>
      </dgm:prSet>
      <dgm:spPr/>
      <dgm:t>
        <a:bodyPr/>
        <a:lstStyle/>
        <a:p>
          <a:endParaRPr lang="en-US"/>
        </a:p>
      </dgm:t>
    </dgm:pt>
    <dgm:pt modelId="{BBDF512B-6D1B-48AA-BF7B-7F32C71506BF}" type="pres">
      <dgm:prSet presAssocID="{00BE2C43-C755-4C27-889E-64A90881539E}" presName="childText" presStyleLbl="revTx" presStyleIdx="0" presStyleCnt="1" custScaleY="122488" custLinFactNeighborY="-3666">
        <dgm:presLayoutVars>
          <dgm:bulletEnabled val="1"/>
        </dgm:presLayoutVars>
      </dgm:prSet>
      <dgm:spPr/>
      <dgm:t>
        <a:bodyPr/>
        <a:lstStyle/>
        <a:p>
          <a:endParaRPr lang="en-US"/>
        </a:p>
      </dgm:t>
    </dgm:pt>
  </dgm:ptLst>
  <dgm:cxnLst>
    <dgm:cxn modelId="{44977EDF-29AB-4EAE-8FB5-BD13C8066749}" type="presOf" srcId="{D3CF558E-BF5B-4571-B6AC-0EF835C511A2}" destId="{2EC8BC29-327C-49E8-97B3-291B76F70366}" srcOrd="0" destOrd="0" presId="urn:microsoft.com/office/officeart/2005/8/layout/vList2"/>
    <dgm:cxn modelId="{8E42B18D-C552-4DF3-8F8B-2FCAF2FA8EB1}" type="presOf" srcId="{EE86CFCF-F01D-4AA2-ABD0-801FB9D84BB7}" destId="{BBDF512B-6D1B-48AA-BF7B-7F32C71506BF}" srcOrd="0" destOrd="2" presId="urn:microsoft.com/office/officeart/2005/8/layout/vList2"/>
    <dgm:cxn modelId="{0C1A08E6-E820-40B4-A582-91CF6DBCA8E9}" srcId="{00BE2C43-C755-4C27-889E-64A90881539E}" destId="{09265208-05A9-4677-8E8F-4BAA615F7AC0}" srcOrd="0" destOrd="0" parTransId="{B7E28ABF-984E-4C19-87E6-419FD48565A4}" sibTransId="{B26CB1C6-87A2-45F6-8703-86F3928164E2}"/>
    <dgm:cxn modelId="{1C8C52F6-A484-4929-BE72-5775D0DD76FC}" type="presOf" srcId="{09265208-05A9-4677-8E8F-4BAA615F7AC0}" destId="{BBDF512B-6D1B-48AA-BF7B-7F32C71506BF}" srcOrd="0" destOrd="0" presId="urn:microsoft.com/office/officeart/2005/8/layout/vList2"/>
    <dgm:cxn modelId="{1D99B54E-1299-43A9-83F0-684956D5EEF7}" srcId="{00BE2C43-C755-4C27-889E-64A90881539E}" destId="{9AC40626-5678-4A75-B2A3-A86C34458839}" srcOrd="3" destOrd="0" parTransId="{5383772C-026A-477C-8D58-F05E3AA0A2EC}" sibTransId="{0E699D0B-FD94-4DAF-8F27-8395F23A95AF}"/>
    <dgm:cxn modelId="{7134AD2B-2C92-4FF5-9C5F-1210D0C3A0B7}" srcId="{00BE2C43-C755-4C27-889E-64A90881539E}" destId="{8D8D80F7-BCF9-4876-8383-12A5382916A6}" srcOrd="1" destOrd="0" parTransId="{BE304675-9244-4DA8-9654-2A92E79DB5DA}" sibTransId="{372BD87A-1146-495E-86A4-A7666C1C52A0}"/>
    <dgm:cxn modelId="{9A7476C3-6ED0-48D0-AA16-A60A5CB6E5F7}" type="presOf" srcId="{9AC40626-5678-4A75-B2A3-A86C34458839}" destId="{BBDF512B-6D1B-48AA-BF7B-7F32C71506BF}" srcOrd="0" destOrd="3" presId="urn:microsoft.com/office/officeart/2005/8/layout/vList2"/>
    <dgm:cxn modelId="{D8765ADA-B83E-4011-88A7-808B45D23E05}" srcId="{D3CF558E-BF5B-4571-B6AC-0EF835C511A2}" destId="{00BE2C43-C755-4C27-889E-64A90881539E}" srcOrd="0" destOrd="0" parTransId="{C87DA1B3-933E-4204-82E9-A0A57DDEC1C0}" sibTransId="{481FBCC6-390F-4673-8209-6D13E8774BAE}"/>
    <dgm:cxn modelId="{79D3D1B9-146E-49EE-AA0A-17B24B79D637}" srcId="{00BE2C43-C755-4C27-889E-64A90881539E}" destId="{EE86CFCF-F01D-4AA2-ABD0-801FB9D84BB7}" srcOrd="2" destOrd="0" parTransId="{426CFE5D-A7C8-46BA-92EB-B1B8E4B8D007}" sibTransId="{996F0842-F508-4542-A62B-8031700547B2}"/>
    <dgm:cxn modelId="{4CBD9C99-A538-4466-BE63-57AC348B5A2F}" type="presOf" srcId="{8D8D80F7-BCF9-4876-8383-12A5382916A6}" destId="{BBDF512B-6D1B-48AA-BF7B-7F32C71506BF}" srcOrd="0" destOrd="1" presId="urn:microsoft.com/office/officeart/2005/8/layout/vList2"/>
    <dgm:cxn modelId="{3178BA33-FE88-4784-98D0-08F3DD88EF50}" type="presOf" srcId="{00BE2C43-C755-4C27-889E-64A90881539E}" destId="{58AAB945-4B83-4012-A498-C036258672A7}" srcOrd="0" destOrd="0" presId="urn:microsoft.com/office/officeart/2005/8/layout/vList2"/>
    <dgm:cxn modelId="{C3A9AB40-A2FC-4F5D-B0EF-DB62530EEB47}" type="presParOf" srcId="{2EC8BC29-327C-49E8-97B3-291B76F70366}" destId="{58AAB945-4B83-4012-A498-C036258672A7}" srcOrd="0" destOrd="0" presId="urn:microsoft.com/office/officeart/2005/8/layout/vList2"/>
    <dgm:cxn modelId="{87D63DCB-2729-4997-AB3A-E046D9F49948}" type="presParOf" srcId="{2EC8BC29-327C-49E8-97B3-291B76F70366}" destId="{BBDF512B-6D1B-48AA-BF7B-7F32C71506BF}"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E791070-1B31-49CA-8E9B-FB79ED652A8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3AFA7FB3-4C0D-49C6-9050-3FF0C958EF66}">
      <dgm:prSet phldrT="[Text]" custT="1"/>
      <dgm:spPr>
        <a:solidFill>
          <a:schemeClr val="accent3">
            <a:lumMod val="75000"/>
          </a:schemeClr>
        </a:solidFill>
      </dgm:spPr>
      <dgm:t>
        <a:bodyPr/>
        <a:lstStyle/>
        <a:p>
          <a:r>
            <a:rPr lang="en-US" sz="3600" b="0" dirty="0" smtClean="0">
              <a:latin typeface="Century Gothic" panose="020B0502020202020204" pitchFamily="34" charset="0"/>
            </a:rPr>
            <a:t>Paper Storage</a:t>
          </a:r>
          <a:endParaRPr lang="en-US" sz="3600" b="0" dirty="0">
            <a:latin typeface="Century Gothic" panose="020B0502020202020204" pitchFamily="34" charset="0"/>
          </a:endParaRPr>
        </a:p>
      </dgm:t>
    </dgm:pt>
    <dgm:pt modelId="{A76DD0B5-CAE8-41A7-8E97-7F43D76BB0B2}" type="parTrans" cxnId="{CA5C370C-0A7C-487E-9511-9B5ACA4B1643}">
      <dgm:prSet/>
      <dgm:spPr/>
      <dgm:t>
        <a:bodyPr/>
        <a:lstStyle/>
        <a:p>
          <a:endParaRPr lang="en-US" sz="1600">
            <a:latin typeface="Century Gothic" panose="020B0502020202020204" pitchFamily="34" charset="0"/>
          </a:endParaRPr>
        </a:p>
      </dgm:t>
    </dgm:pt>
    <dgm:pt modelId="{0A7D98D3-C56B-4100-AA16-0E6F6509543E}" type="sibTrans" cxnId="{CA5C370C-0A7C-487E-9511-9B5ACA4B1643}">
      <dgm:prSet/>
      <dgm:spPr/>
      <dgm:t>
        <a:bodyPr/>
        <a:lstStyle/>
        <a:p>
          <a:endParaRPr lang="en-US" sz="1600">
            <a:latin typeface="Century Gothic" panose="020B0502020202020204" pitchFamily="34" charset="0"/>
          </a:endParaRPr>
        </a:p>
      </dgm:t>
    </dgm:pt>
    <dgm:pt modelId="{94AAE7A2-BCCF-4C5A-BAB9-D3853A5C62AB}">
      <dgm:prSet phldrT="[Text]" custT="1"/>
      <dgm:spPr/>
      <dgm:t>
        <a:bodyPr/>
        <a:lstStyle/>
        <a:p>
          <a:r>
            <a:rPr lang="en-US" sz="2000" dirty="0" smtClean="0">
              <a:latin typeface="Century Gothic" panose="020B0502020202020204" pitchFamily="34" charset="0"/>
            </a:rPr>
            <a:t>Decision as to whether to allow clients to keep their own record cards (e.g., child health program), or whether to build and maintain appropriate facility filing and archiving systems</a:t>
          </a:r>
          <a:endParaRPr lang="en-US" sz="2000" dirty="0">
            <a:latin typeface="Century Gothic" panose="020B0502020202020204" pitchFamily="34" charset="0"/>
          </a:endParaRPr>
        </a:p>
      </dgm:t>
    </dgm:pt>
    <dgm:pt modelId="{2927ADE1-D511-443A-96CA-2CADAC9D7107}" type="parTrans" cxnId="{62955352-84CB-4E61-ACEF-2512A757C763}">
      <dgm:prSet/>
      <dgm:spPr/>
      <dgm:t>
        <a:bodyPr/>
        <a:lstStyle/>
        <a:p>
          <a:endParaRPr lang="en-US" sz="1600">
            <a:latin typeface="Century Gothic" panose="020B0502020202020204" pitchFamily="34" charset="0"/>
          </a:endParaRPr>
        </a:p>
      </dgm:t>
    </dgm:pt>
    <dgm:pt modelId="{FA4E7857-C250-46C9-9C54-13931EFDC1D1}" type="sibTrans" cxnId="{62955352-84CB-4E61-ACEF-2512A757C763}">
      <dgm:prSet/>
      <dgm:spPr/>
      <dgm:t>
        <a:bodyPr/>
        <a:lstStyle/>
        <a:p>
          <a:endParaRPr lang="en-US" sz="1600">
            <a:latin typeface="Century Gothic" panose="020B0502020202020204" pitchFamily="34" charset="0"/>
          </a:endParaRPr>
        </a:p>
      </dgm:t>
    </dgm:pt>
    <dgm:pt modelId="{D0A4A5B2-CA20-44A7-8382-98C59F23C9B3}">
      <dgm:prSet phldrT="[Text]" custT="1"/>
      <dgm:spPr>
        <a:solidFill>
          <a:schemeClr val="accent3">
            <a:lumMod val="75000"/>
          </a:schemeClr>
        </a:solidFill>
      </dgm:spPr>
      <dgm:t>
        <a:bodyPr/>
        <a:lstStyle/>
        <a:p>
          <a:r>
            <a:rPr lang="en-US" sz="3600" b="0" dirty="0" smtClean="0">
              <a:latin typeface="Century Gothic" panose="020B0502020202020204" pitchFamily="34" charset="0"/>
            </a:rPr>
            <a:t>Electronic Storage</a:t>
          </a:r>
          <a:endParaRPr lang="en-US" sz="3600" b="0" dirty="0">
            <a:latin typeface="Century Gothic" panose="020B0502020202020204" pitchFamily="34" charset="0"/>
          </a:endParaRPr>
        </a:p>
      </dgm:t>
    </dgm:pt>
    <dgm:pt modelId="{19DA1A34-23DA-431A-8042-363AF50FFA72}" type="parTrans" cxnId="{BD98B786-889C-4A5F-8A46-42123ABF0319}">
      <dgm:prSet/>
      <dgm:spPr/>
      <dgm:t>
        <a:bodyPr/>
        <a:lstStyle/>
        <a:p>
          <a:endParaRPr lang="en-US" sz="1600">
            <a:latin typeface="Century Gothic" panose="020B0502020202020204" pitchFamily="34" charset="0"/>
          </a:endParaRPr>
        </a:p>
      </dgm:t>
    </dgm:pt>
    <dgm:pt modelId="{163A6891-7865-45C1-8B55-E2559EA4208C}" type="sibTrans" cxnId="{BD98B786-889C-4A5F-8A46-42123ABF0319}">
      <dgm:prSet/>
      <dgm:spPr/>
      <dgm:t>
        <a:bodyPr/>
        <a:lstStyle/>
        <a:p>
          <a:endParaRPr lang="en-US" sz="1600">
            <a:latin typeface="Century Gothic" panose="020B0502020202020204" pitchFamily="34" charset="0"/>
          </a:endParaRPr>
        </a:p>
      </dgm:t>
    </dgm:pt>
    <dgm:pt modelId="{583F2E0B-0042-4092-BA6D-E21CA9C4D803}">
      <dgm:prSet phldrT="[Text]" custT="1"/>
      <dgm:spPr/>
      <dgm:t>
        <a:bodyPr/>
        <a:lstStyle/>
        <a:p>
          <a:r>
            <a:rPr lang="en-US" sz="2000" dirty="0" smtClean="0">
              <a:latin typeface="Century Gothic" panose="020B0502020202020204" pitchFamily="34" charset="0"/>
            </a:rPr>
            <a:t>Collection of individual electronic health records (EHRs) and ranges from storage on simple Excel spreadsheets to storage on standard servers or sophisticated servers in the cloud</a:t>
          </a:r>
          <a:endParaRPr lang="en-US" sz="2000" dirty="0">
            <a:latin typeface="Century Gothic" panose="020B0502020202020204" pitchFamily="34" charset="0"/>
          </a:endParaRPr>
        </a:p>
      </dgm:t>
    </dgm:pt>
    <dgm:pt modelId="{FBFC8B2C-5014-4448-8BB9-99AD705E5660}" type="parTrans" cxnId="{AA3D430A-C30F-4B29-B426-0E921B50A7DB}">
      <dgm:prSet/>
      <dgm:spPr/>
      <dgm:t>
        <a:bodyPr/>
        <a:lstStyle/>
        <a:p>
          <a:endParaRPr lang="en-US" sz="1600">
            <a:latin typeface="Century Gothic" panose="020B0502020202020204" pitchFamily="34" charset="0"/>
          </a:endParaRPr>
        </a:p>
      </dgm:t>
    </dgm:pt>
    <dgm:pt modelId="{2DBC87A7-C034-48DD-88C3-60849C0559DB}" type="sibTrans" cxnId="{AA3D430A-C30F-4B29-B426-0E921B50A7DB}">
      <dgm:prSet/>
      <dgm:spPr/>
      <dgm:t>
        <a:bodyPr/>
        <a:lstStyle/>
        <a:p>
          <a:endParaRPr lang="en-US" sz="1600">
            <a:latin typeface="Century Gothic" panose="020B0502020202020204" pitchFamily="34" charset="0"/>
          </a:endParaRPr>
        </a:p>
      </dgm:t>
    </dgm:pt>
    <dgm:pt modelId="{223F0768-8AA0-420F-B720-D8EB07C9D565}">
      <dgm:prSet phldrT="[Text]" custT="1"/>
      <dgm:spPr>
        <a:solidFill>
          <a:schemeClr val="accent3">
            <a:lumMod val="75000"/>
          </a:schemeClr>
        </a:solidFill>
      </dgm:spPr>
      <dgm:t>
        <a:bodyPr/>
        <a:lstStyle/>
        <a:p>
          <a:r>
            <a:rPr lang="en-US" sz="3600" b="0" dirty="0" smtClean="0">
              <a:latin typeface="Century Gothic" panose="020B0502020202020204" pitchFamily="34" charset="0"/>
            </a:rPr>
            <a:t>Server Hosting</a:t>
          </a:r>
          <a:endParaRPr lang="en-US" sz="3600" b="0" dirty="0">
            <a:latin typeface="Century Gothic" panose="020B0502020202020204" pitchFamily="34" charset="0"/>
          </a:endParaRPr>
        </a:p>
      </dgm:t>
    </dgm:pt>
    <dgm:pt modelId="{A16E57D9-57DC-4B7F-91B1-95C7C4519D8B}" type="parTrans" cxnId="{5445C758-FFF3-40B0-A9F3-84C2FA31EE1A}">
      <dgm:prSet/>
      <dgm:spPr/>
      <dgm:t>
        <a:bodyPr/>
        <a:lstStyle/>
        <a:p>
          <a:endParaRPr lang="en-US" sz="1600">
            <a:latin typeface="Century Gothic" panose="020B0502020202020204" pitchFamily="34" charset="0"/>
          </a:endParaRPr>
        </a:p>
      </dgm:t>
    </dgm:pt>
    <dgm:pt modelId="{4E6E3F6C-B393-46E0-AF72-EB9ADCA1F041}" type="sibTrans" cxnId="{5445C758-FFF3-40B0-A9F3-84C2FA31EE1A}">
      <dgm:prSet/>
      <dgm:spPr/>
      <dgm:t>
        <a:bodyPr/>
        <a:lstStyle/>
        <a:p>
          <a:endParaRPr lang="en-US" sz="1600">
            <a:latin typeface="Century Gothic" panose="020B0502020202020204" pitchFamily="34" charset="0"/>
          </a:endParaRPr>
        </a:p>
      </dgm:t>
    </dgm:pt>
    <dgm:pt modelId="{5616DD26-C51F-41C2-A724-84059E3AE1C3}">
      <dgm:prSet phldrT="[Text]" custT="1"/>
      <dgm:spPr/>
      <dgm:t>
        <a:bodyPr/>
        <a:lstStyle/>
        <a:p>
          <a:r>
            <a:rPr lang="en-US" sz="2000" dirty="0" smtClean="0">
              <a:latin typeface="Century Gothic" panose="020B0502020202020204" pitchFamily="34" charset="0"/>
            </a:rPr>
            <a:t>A server is a system comprising software and suitable computer hardware that responds to requests across a computer network to provide, or help to provide, a network service (such as data storage)</a:t>
          </a:r>
          <a:endParaRPr lang="en-US" sz="2000" dirty="0">
            <a:latin typeface="Century Gothic" panose="020B0502020202020204" pitchFamily="34" charset="0"/>
          </a:endParaRPr>
        </a:p>
      </dgm:t>
    </dgm:pt>
    <dgm:pt modelId="{9D587AD9-C424-4285-B616-FB1BADB07D29}" type="parTrans" cxnId="{ECCB2457-13CF-4E0E-ACC1-9C773CC6A0D6}">
      <dgm:prSet/>
      <dgm:spPr/>
      <dgm:t>
        <a:bodyPr/>
        <a:lstStyle/>
        <a:p>
          <a:endParaRPr lang="en-US" sz="1600">
            <a:latin typeface="Century Gothic" panose="020B0502020202020204" pitchFamily="34" charset="0"/>
          </a:endParaRPr>
        </a:p>
      </dgm:t>
    </dgm:pt>
    <dgm:pt modelId="{A945BAA0-D3BD-4ACE-90CB-FA3966EB83FE}" type="sibTrans" cxnId="{ECCB2457-13CF-4E0E-ACC1-9C773CC6A0D6}">
      <dgm:prSet/>
      <dgm:spPr/>
      <dgm:t>
        <a:bodyPr/>
        <a:lstStyle/>
        <a:p>
          <a:endParaRPr lang="en-US" sz="1600">
            <a:latin typeface="Century Gothic" panose="020B0502020202020204" pitchFamily="34" charset="0"/>
          </a:endParaRPr>
        </a:p>
      </dgm:t>
    </dgm:pt>
    <dgm:pt modelId="{76855559-F091-4C9B-B8F7-90FBA03A54AB}" type="pres">
      <dgm:prSet presAssocID="{6E791070-1B31-49CA-8E9B-FB79ED652A8F}" presName="Name0" presStyleCnt="0">
        <dgm:presLayoutVars>
          <dgm:dir/>
          <dgm:animLvl val="lvl"/>
          <dgm:resizeHandles val="exact"/>
        </dgm:presLayoutVars>
      </dgm:prSet>
      <dgm:spPr/>
      <dgm:t>
        <a:bodyPr/>
        <a:lstStyle/>
        <a:p>
          <a:endParaRPr lang="en-US"/>
        </a:p>
      </dgm:t>
    </dgm:pt>
    <dgm:pt modelId="{BB4967B5-2919-4C00-A2BD-EF3B9B2EE3B8}" type="pres">
      <dgm:prSet presAssocID="{3AFA7FB3-4C0D-49C6-9050-3FF0C958EF66}" presName="linNode" presStyleCnt="0"/>
      <dgm:spPr/>
    </dgm:pt>
    <dgm:pt modelId="{7BD5FA36-75C3-4C8C-A4FF-17EA0758BF99}" type="pres">
      <dgm:prSet presAssocID="{3AFA7FB3-4C0D-49C6-9050-3FF0C958EF66}" presName="parentText" presStyleLbl="node1" presStyleIdx="0" presStyleCnt="3" custScaleX="89492" custScaleY="76510" custLinFactNeighborX="-1757">
        <dgm:presLayoutVars>
          <dgm:chMax val="1"/>
          <dgm:bulletEnabled val="1"/>
        </dgm:presLayoutVars>
      </dgm:prSet>
      <dgm:spPr/>
      <dgm:t>
        <a:bodyPr/>
        <a:lstStyle/>
        <a:p>
          <a:endParaRPr lang="en-US"/>
        </a:p>
      </dgm:t>
    </dgm:pt>
    <dgm:pt modelId="{D892C446-8FE2-4A83-AC22-66BED95ABE51}" type="pres">
      <dgm:prSet presAssocID="{3AFA7FB3-4C0D-49C6-9050-3FF0C958EF66}" presName="descendantText" presStyleLbl="alignAccFollowNode1" presStyleIdx="0" presStyleCnt="3">
        <dgm:presLayoutVars>
          <dgm:bulletEnabled val="1"/>
        </dgm:presLayoutVars>
      </dgm:prSet>
      <dgm:spPr/>
      <dgm:t>
        <a:bodyPr/>
        <a:lstStyle/>
        <a:p>
          <a:endParaRPr lang="en-US"/>
        </a:p>
      </dgm:t>
    </dgm:pt>
    <dgm:pt modelId="{1D41C8C7-28FA-46BC-958A-4D05BE353543}" type="pres">
      <dgm:prSet presAssocID="{0A7D98D3-C56B-4100-AA16-0E6F6509543E}" presName="sp" presStyleCnt="0"/>
      <dgm:spPr/>
    </dgm:pt>
    <dgm:pt modelId="{FC9160BE-F465-4036-9B5A-9C13E95E2480}" type="pres">
      <dgm:prSet presAssocID="{D0A4A5B2-CA20-44A7-8382-98C59F23C9B3}" presName="linNode" presStyleCnt="0"/>
      <dgm:spPr/>
    </dgm:pt>
    <dgm:pt modelId="{F72DF10F-F521-4ADD-A185-0ED6D15EEA0C}" type="pres">
      <dgm:prSet presAssocID="{D0A4A5B2-CA20-44A7-8382-98C59F23C9B3}" presName="parentText" presStyleLbl="node1" presStyleIdx="1" presStyleCnt="3" custScaleX="89492" custScaleY="75240" custLinFactNeighborX="-1757">
        <dgm:presLayoutVars>
          <dgm:chMax val="1"/>
          <dgm:bulletEnabled val="1"/>
        </dgm:presLayoutVars>
      </dgm:prSet>
      <dgm:spPr/>
      <dgm:t>
        <a:bodyPr/>
        <a:lstStyle/>
        <a:p>
          <a:endParaRPr lang="en-US"/>
        </a:p>
      </dgm:t>
    </dgm:pt>
    <dgm:pt modelId="{4874833B-45E7-4820-820A-078CFD9A5055}" type="pres">
      <dgm:prSet presAssocID="{D0A4A5B2-CA20-44A7-8382-98C59F23C9B3}" presName="descendantText" presStyleLbl="alignAccFollowNode1" presStyleIdx="1" presStyleCnt="3">
        <dgm:presLayoutVars>
          <dgm:bulletEnabled val="1"/>
        </dgm:presLayoutVars>
      </dgm:prSet>
      <dgm:spPr/>
      <dgm:t>
        <a:bodyPr/>
        <a:lstStyle/>
        <a:p>
          <a:endParaRPr lang="en-US"/>
        </a:p>
      </dgm:t>
    </dgm:pt>
    <dgm:pt modelId="{ADFC364C-EF8B-49E5-B7AC-600CA0B68633}" type="pres">
      <dgm:prSet presAssocID="{163A6891-7865-45C1-8B55-E2559EA4208C}" presName="sp" presStyleCnt="0"/>
      <dgm:spPr/>
    </dgm:pt>
    <dgm:pt modelId="{082F21F3-F5CA-48E3-A842-95FAB53010FA}" type="pres">
      <dgm:prSet presAssocID="{223F0768-8AA0-420F-B720-D8EB07C9D565}" presName="linNode" presStyleCnt="0"/>
      <dgm:spPr/>
    </dgm:pt>
    <dgm:pt modelId="{6FC74F81-3827-4F31-B1D5-01D458B56B0B}" type="pres">
      <dgm:prSet presAssocID="{223F0768-8AA0-420F-B720-D8EB07C9D565}" presName="parentText" presStyleLbl="node1" presStyleIdx="2" presStyleCnt="3" custScaleX="89492" custScaleY="72631" custLinFactNeighborX="-1757">
        <dgm:presLayoutVars>
          <dgm:chMax val="1"/>
          <dgm:bulletEnabled val="1"/>
        </dgm:presLayoutVars>
      </dgm:prSet>
      <dgm:spPr/>
      <dgm:t>
        <a:bodyPr/>
        <a:lstStyle/>
        <a:p>
          <a:endParaRPr lang="en-US"/>
        </a:p>
      </dgm:t>
    </dgm:pt>
    <dgm:pt modelId="{1A1CA78C-35DA-497E-95F1-8698EB1112E0}" type="pres">
      <dgm:prSet presAssocID="{223F0768-8AA0-420F-B720-D8EB07C9D565}" presName="descendantText" presStyleLbl="alignAccFollowNode1" presStyleIdx="2" presStyleCnt="3">
        <dgm:presLayoutVars>
          <dgm:bulletEnabled val="1"/>
        </dgm:presLayoutVars>
      </dgm:prSet>
      <dgm:spPr/>
      <dgm:t>
        <a:bodyPr/>
        <a:lstStyle/>
        <a:p>
          <a:endParaRPr lang="en-US"/>
        </a:p>
      </dgm:t>
    </dgm:pt>
  </dgm:ptLst>
  <dgm:cxnLst>
    <dgm:cxn modelId="{CA5C370C-0A7C-487E-9511-9B5ACA4B1643}" srcId="{6E791070-1B31-49CA-8E9B-FB79ED652A8F}" destId="{3AFA7FB3-4C0D-49C6-9050-3FF0C958EF66}" srcOrd="0" destOrd="0" parTransId="{A76DD0B5-CAE8-41A7-8E97-7F43D76BB0B2}" sibTransId="{0A7D98D3-C56B-4100-AA16-0E6F6509543E}"/>
    <dgm:cxn modelId="{364BF7A6-B9A3-4752-8EDA-E55DCBB08CE4}" type="presOf" srcId="{5616DD26-C51F-41C2-A724-84059E3AE1C3}" destId="{1A1CA78C-35DA-497E-95F1-8698EB1112E0}" srcOrd="0" destOrd="0" presId="urn:microsoft.com/office/officeart/2005/8/layout/vList5"/>
    <dgm:cxn modelId="{BD98B786-889C-4A5F-8A46-42123ABF0319}" srcId="{6E791070-1B31-49CA-8E9B-FB79ED652A8F}" destId="{D0A4A5B2-CA20-44A7-8382-98C59F23C9B3}" srcOrd="1" destOrd="0" parTransId="{19DA1A34-23DA-431A-8042-363AF50FFA72}" sibTransId="{163A6891-7865-45C1-8B55-E2559EA4208C}"/>
    <dgm:cxn modelId="{62955352-84CB-4E61-ACEF-2512A757C763}" srcId="{3AFA7FB3-4C0D-49C6-9050-3FF0C958EF66}" destId="{94AAE7A2-BCCF-4C5A-BAB9-D3853A5C62AB}" srcOrd="0" destOrd="0" parTransId="{2927ADE1-D511-443A-96CA-2CADAC9D7107}" sibTransId="{FA4E7857-C250-46C9-9C54-13931EFDC1D1}"/>
    <dgm:cxn modelId="{5103A249-12DC-41EE-AD0B-5CC3A84F273E}" type="presOf" srcId="{6E791070-1B31-49CA-8E9B-FB79ED652A8F}" destId="{76855559-F091-4C9B-B8F7-90FBA03A54AB}" srcOrd="0" destOrd="0" presId="urn:microsoft.com/office/officeart/2005/8/layout/vList5"/>
    <dgm:cxn modelId="{F5B68D05-E7D8-4C67-B1A3-710DEA5EAB67}" type="presOf" srcId="{D0A4A5B2-CA20-44A7-8382-98C59F23C9B3}" destId="{F72DF10F-F521-4ADD-A185-0ED6D15EEA0C}" srcOrd="0" destOrd="0" presId="urn:microsoft.com/office/officeart/2005/8/layout/vList5"/>
    <dgm:cxn modelId="{4D21F528-2923-4BEB-B3C1-EC933D2DCDE3}" type="presOf" srcId="{3AFA7FB3-4C0D-49C6-9050-3FF0C958EF66}" destId="{7BD5FA36-75C3-4C8C-A4FF-17EA0758BF99}" srcOrd="0" destOrd="0" presId="urn:microsoft.com/office/officeart/2005/8/layout/vList5"/>
    <dgm:cxn modelId="{5E4BEE10-88C4-4D55-B3B0-C4577D81B532}" type="presOf" srcId="{223F0768-8AA0-420F-B720-D8EB07C9D565}" destId="{6FC74F81-3827-4F31-B1D5-01D458B56B0B}" srcOrd="0" destOrd="0" presId="urn:microsoft.com/office/officeart/2005/8/layout/vList5"/>
    <dgm:cxn modelId="{37604CAD-C609-4A50-A1F6-F04C3EA3B3C6}" type="presOf" srcId="{94AAE7A2-BCCF-4C5A-BAB9-D3853A5C62AB}" destId="{D892C446-8FE2-4A83-AC22-66BED95ABE51}" srcOrd="0" destOrd="0" presId="urn:microsoft.com/office/officeart/2005/8/layout/vList5"/>
    <dgm:cxn modelId="{ECCB2457-13CF-4E0E-ACC1-9C773CC6A0D6}" srcId="{223F0768-8AA0-420F-B720-D8EB07C9D565}" destId="{5616DD26-C51F-41C2-A724-84059E3AE1C3}" srcOrd="0" destOrd="0" parTransId="{9D587AD9-C424-4285-B616-FB1BADB07D29}" sibTransId="{A945BAA0-D3BD-4ACE-90CB-FA3966EB83FE}"/>
    <dgm:cxn modelId="{AA3D430A-C30F-4B29-B426-0E921B50A7DB}" srcId="{D0A4A5B2-CA20-44A7-8382-98C59F23C9B3}" destId="{583F2E0B-0042-4092-BA6D-E21CA9C4D803}" srcOrd="0" destOrd="0" parTransId="{FBFC8B2C-5014-4448-8BB9-99AD705E5660}" sibTransId="{2DBC87A7-C034-48DD-88C3-60849C0559DB}"/>
    <dgm:cxn modelId="{DD76E7BC-7050-44E2-9CD0-360D3DCB2E37}" type="presOf" srcId="{583F2E0B-0042-4092-BA6D-E21CA9C4D803}" destId="{4874833B-45E7-4820-820A-078CFD9A5055}" srcOrd="0" destOrd="0" presId="urn:microsoft.com/office/officeart/2005/8/layout/vList5"/>
    <dgm:cxn modelId="{5445C758-FFF3-40B0-A9F3-84C2FA31EE1A}" srcId="{6E791070-1B31-49CA-8E9B-FB79ED652A8F}" destId="{223F0768-8AA0-420F-B720-D8EB07C9D565}" srcOrd="2" destOrd="0" parTransId="{A16E57D9-57DC-4B7F-91B1-95C7C4519D8B}" sibTransId="{4E6E3F6C-B393-46E0-AF72-EB9ADCA1F041}"/>
    <dgm:cxn modelId="{E36B197E-1F8C-452D-896A-D2DB31031E12}" type="presParOf" srcId="{76855559-F091-4C9B-B8F7-90FBA03A54AB}" destId="{BB4967B5-2919-4C00-A2BD-EF3B9B2EE3B8}" srcOrd="0" destOrd="0" presId="urn:microsoft.com/office/officeart/2005/8/layout/vList5"/>
    <dgm:cxn modelId="{AE7E7B2D-2353-4FCB-8279-A1B4A1058630}" type="presParOf" srcId="{BB4967B5-2919-4C00-A2BD-EF3B9B2EE3B8}" destId="{7BD5FA36-75C3-4C8C-A4FF-17EA0758BF99}" srcOrd="0" destOrd="0" presId="urn:microsoft.com/office/officeart/2005/8/layout/vList5"/>
    <dgm:cxn modelId="{B6A22924-AE9D-4230-95FE-3926DA17FD6B}" type="presParOf" srcId="{BB4967B5-2919-4C00-A2BD-EF3B9B2EE3B8}" destId="{D892C446-8FE2-4A83-AC22-66BED95ABE51}" srcOrd="1" destOrd="0" presId="urn:microsoft.com/office/officeart/2005/8/layout/vList5"/>
    <dgm:cxn modelId="{7EA5A2D0-14B3-41B7-862B-504059B9B339}" type="presParOf" srcId="{76855559-F091-4C9B-B8F7-90FBA03A54AB}" destId="{1D41C8C7-28FA-46BC-958A-4D05BE353543}" srcOrd="1" destOrd="0" presId="urn:microsoft.com/office/officeart/2005/8/layout/vList5"/>
    <dgm:cxn modelId="{71A78603-FF34-4E73-BCDE-B5B15F3EAC3E}" type="presParOf" srcId="{76855559-F091-4C9B-B8F7-90FBA03A54AB}" destId="{FC9160BE-F465-4036-9B5A-9C13E95E2480}" srcOrd="2" destOrd="0" presId="urn:microsoft.com/office/officeart/2005/8/layout/vList5"/>
    <dgm:cxn modelId="{F273B815-2203-48B9-818C-A23C4672785A}" type="presParOf" srcId="{FC9160BE-F465-4036-9B5A-9C13E95E2480}" destId="{F72DF10F-F521-4ADD-A185-0ED6D15EEA0C}" srcOrd="0" destOrd="0" presId="urn:microsoft.com/office/officeart/2005/8/layout/vList5"/>
    <dgm:cxn modelId="{784BD292-34BE-406C-9D71-598D09C79DF5}" type="presParOf" srcId="{FC9160BE-F465-4036-9B5A-9C13E95E2480}" destId="{4874833B-45E7-4820-820A-078CFD9A5055}" srcOrd="1" destOrd="0" presId="urn:microsoft.com/office/officeart/2005/8/layout/vList5"/>
    <dgm:cxn modelId="{305496BC-D0E4-46BC-9258-EBDA73557ED5}" type="presParOf" srcId="{76855559-F091-4C9B-B8F7-90FBA03A54AB}" destId="{ADFC364C-EF8B-49E5-B7AC-600CA0B68633}" srcOrd="3" destOrd="0" presId="urn:microsoft.com/office/officeart/2005/8/layout/vList5"/>
    <dgm:cxn modelId="{7852C0F0-D1F3-4446-81F6-0B81FC5AC6D3}" type="presParOf" srcId="{76855559-F091-4C9B-B8F7-90FBA03A54AB}" destId="{082F21F3-F5CA-48E3-A842-95FAB53010FA}" srcOrd="4" destOrd="0" presId="urn:microsoft.com/office/officeart/2005/8/layout/vList5"/>
    <dgm:cxn modelId="{B8438776-6B6A-434E-8A6D-F2B63EF3C65C}" type="presParOf" srcId="{082F21F3-F5CA-48E3-A842-95FAB53010FA}" destId="{6FC74F81-3827-4F31-B1D5-01D458B56B0B}" srcOrd="0" destOrd="0" presId="urn:microsoft.com/office/officeart/2005/8/layout/vList5"/>
    <dgm:cxn modelId="{185EBA5D-7935-46DE-BF97-D24F1FABEEE2}" type="presParOf" srcId="{082F21F3-F5CA-48E3-A842-95FAB53010FA}" destId="{1A1CA78C-35DA-497E-95F1-8698EB1112E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28109C5-AA15-4DE5-A44E-85C2BD9535E3}" type="doc">
      <dgm:prSet loTypeId="urn:microsoft.com/office/officeart/2005/8/layout/hierarchy4" loCatId="relationship" qsTypeId="urn:microsoft.com/office/officeart/2005/8/quickstyle/simple1" qsCatId="simple" csTypeId="urn:microsoft.com/office/officeart/2005/8/colors/accent1_2" csCatId="accent1" phldr="1"/>
      <dgm:spPr/>
      <dgm:t>
        <a:bodyPr/>
        <a:lstStyle/>
        <a:p>
          <a:endParaRPr lang="en-US"/>
        </a:p>
      </dgm:t>
    </dgm:pt>
    <dgm:pt modelId="{BFBD0502-B072-46F3-85B0-727B234DE428}">
      <dgm:prSet phldrT="[Text]" custT="1"/>
      <dgm:spPr>
        <a:solidFill>
          <a:schemeClr val="accent3">
            <a:lumMod val="60000"/>
            <a:lumOff val="40000"/>
          </a:schemeClr>
        </a:solidFill>
      </dgm:spPr>
      <dgm:t>
        <a:bodyPr/>
        <a:lstStyle/>
        <a:p>
          <a:pPr>
            <a:lnSpc>
              <a:spcPct val="150000"/>
            </a:lnSpc>
          </a:pPr>
          <a:r>
            <a:rPr lang="en-US" sz="2400" b="0" i="0" kern="1200" dirty="0" smtClean="0">
              <a:solidFill>
                <a:schemeClr val="tx1">
                  <a:lumMod val="65000"/>
                  <a:lumOff val="35000"/>
                </a:schemeClr>
              </a:solidFill>
              <a:latin typeface="Century Gothic" panose="020B0502020202020204" pitchFamily="34" charset="0"/>
              <a:ea typeface="+mn-ea"/>
              <a:cs typeface="Arial" charset="0"/>
            </a:rPr>
            <a:t>The most visible outcome of a successful information culture is that information is in demand, valued as an important resource, and used at all levels to: </a:t>
          </a:r>
          <a:endParaRPr lang="en-US" sz="2400" b="0" i="0" kern="1200" dirty="0">
            <a:solidFill>
              <a:schemeClr val="tx1">
                <a:lumMod val="65000"/>
                <a:lumOff val="35000"/>
              </a:schemeClr>
            </a:solidFill>
            <a:latin typeface="Century Gothic" panose="020B0502020202020204" pitchFamily="34" charset="0"/>
            <a:ea typeface="+mn-ea"/>
            <a:cs typeface="Arial" charset="0"/>
          </a:endParaRPr>
        </a:p>
      </dgm:t>
    </dgm:pt>
    <dgm:pt modelId="{9FD91F95-2E2F-435C-AE98-022878401752}" type="parTrans" cxnId="{C8159642-32DD-47E2-AFE8-51E35B96DAF4}">
      <dgm:prSet/>
      <dgm:spPr/>
      <dgm:t>
        <a:bodyPr/>
        <a:lstStyle/>
        <a:p>
          <a:endParaRPr lang="en-US" sz="1600">
            <a:latin typeface="Century Gothic" panose="020B0502020202020204" pitchFamily="34" charset="0"/>
          </a:endParaRPr>
        </a:p>
      </dgm:t>
    </dgm:pt>
    <dgm:pt modelId="{8ED8DFED-215A-4AFC-BE6B-84577CA5F0CF}" type="sibTrans" cxnId="{C8159642-32DD-47E2-AFE8-51E35B96DAF4}">
      <dgm:prSet/>
      <dgm:spPr/>
      <dgm:t>
        <a:bodyPr/>
        <a:lstStyle/>
        <a:p>
          <a:endParaRPr lang="en-US" sz="1600">
            <a:latin typeface="Century Gothic" panose="020B0502020202020204" pitchFamily="34" charset="0"/>
          </a:endParaRPr>
        </a:p>
      </dgm:t>
    </dgm:pt>
    <dgm:pt modelId="{88E14379-DCFB-49AB-B910-88CCDA4375FA}">
      <dgm:prSet phldrT="[Text]" custT="1"/>
      <dgm:spPr>
        <a:solidFill>
          <a:schemeClr val="accent5">
            <a:lumMod val="50000"/>
          </a:schemeClr>
        </a:solidFill>
      </dgm:spPr>
      <dgm:t>
        <a:bodyPr/>
        <a:lstStyle/>
        <a:p>
          <a:r>
            <a:rPr lang="en-US" sz="2400" b="0" i="0" kern="1200" dirty="0" smtClean="0">
              <a:solidFill>
                <a:schemeClr val="bg1"/>
              </a:solidFill>
              <a:latin typeface="Century Gothic" panose="020B0502020202020204" pitchFamily="34" charset="0"/>
              <a:ea typeface="+mn-ea"/>
              <a:cs typeface="Arial" charset="0"/>
            </a:rPr>
            <a:t>Improve service delivery to clients </a:t>
          </a:r>
          <a:endParaRPr lang="en-US" sz="2400" b="0" i="0" kern="1200" dirty="0">
            <a:solidFill>
              <a:schemeClr val="bg1"/>
            </a:solidFill>
            <a:latin typeface="Century Gothic" panose="020B0502020202020204" pitchFamily="34" charset="0"/>
            <a:ea typeface="+mn-ea"/>
            <a:cs typeface="Arial" charset="0"/>
          </a:endParaRPr>
        </a:p>
      </dgm:t>
    </dgm:pt>
    <dgm:pt modelId="{2D4DE16A-62BD-4F74-9CE4-69FDC1EEC735}" type="parTrans" cxnId="{A9197890-84B7-4703-A1D9-DDA79B7E7707}">
      <dgm:prSet/>
      <dgm:spPr/>
      <dgm:t>
        <a:bodyPr/>
        <a:lstStyle/>
        <a:p>
          <a:endParaRPr lang="en-US" sz="1600">
            <a:latin typeface="Century Gothic" panose="020B0502020202020204" pitchFamily="34" charset="0"/>
          </a:endParaRPr>
        </a:p>
      </dgm:t>
    </dgm:pt>
    <dgm:pt modelId="{7C9D8BDC-90A0-4B47-B86B-4F26A33F1CBE}" type="sibTrans" cxnId="{A9197890-84B7-4703-A1D9-DDA79B7E7707}">
      <dgm:prSet/>
      <dgm:spPr/>
      <dgm:t>
        <a:bodyPr/>
        <a:lstStyle/>
        <a:p>
          <a:endParaRPr lang="en-US" sz="1600">
            <a:latin typeface="Century Gothic" panose="020B0502020202020204" pitchFamily="34" charset="0"/>
          </a:endParaRPr>
        </a:p>
      </dgm:t>
    </dgm:pt>
    <dgm:pt modelId="{4C3BAAF4-2F93-406F-BC86-553DF9176DF1}">
      <dgm:prSet phldrT="[Text]" custT="1"/>
      <dgm:spPr>
        <a:solidFill>
          <a:schemeClr val="accent5">
            <a:lumMod val="50000"/>
          </a:schemeClr>
        </a:solidFill>
      </dgm:spPr>
      <dgm:t>
        <a:bodyPr/>
        <a:lstStyle/>
        <a:p>
          <a:r>
            <a:rPr lang="en-US" sz="2400" b="0" i="0" kern="1200" dirty="0" smtClean="0">
              <a:solidFill>
                <a:schemeClr val="bg1"/>
              </a:solidFill>
              <a:latin typeface="Century Gothic" panose="020B0502020202020204" pitchFamily="34" charset="0"/>
              <a:ea typeface="+mn-ea"/>
              <a:cs typeface="Arial" charset="0"/>
            </a:rPr>
            <a:t>Manage systems at that level</a:t>
          </a:r>
          <a:endParaRPr lang="en-US" sz="2400" b="0" i="0" kern="1200" dirty="0">
            <a:solidFill>
              <a:schemeClr val="bg1"/>
            </a:solidFill>
            <a:latin typeface="Century Gothic" panose="020B0502020202020204" pitchFamily="34" charset="0"/>
            <a:ea typeface="+mn-ea"/>
            <a:cs typeface="Arial" charset="0"/>
          </a:endParaRPr>
        </a:p>
      </dgm:t>
    </dgm:pt>
    <dgm:pt modelId="{18797231-9374-4288-B360-F57577E5C6DF}" type="parTrans" cxnId="{C33F800B-E23C-4821-8178-19F92385E57B}">
      <dgm:prSet/>
      <dgm:spPr/>
      <dgm:t>
        <a:bodyPr/>
        <a:lstStyle/>
        <a:p>
          <a:endParaRPr lang="en-US" sz="1600">
            <a:latin typeface="Century Gothic" panose="020B0502020202020204" pitchFamily="34" charset="0"/>
          </a:endParaRPr>
        </a:p>
      </dgm:t>
    </dgm:pt>
    <dgm:pt modelId="{5C68DD78-8B4C-4DCF-9935-5815D9286092}" type="sibTrans" cxnId="{C33F800B-E23C-4821-8178-19F92385E57B}">
      <dgm:prSet/>
      <dgm:spPr/>
      <dgm:t>
        <a:bodyPr/>
        <a:lstStyle/>
        <a:p>
          <a:endParaRPr lang="en-US" sz="1600">
            <a:latin typeface="Century Gothic" panose="020B0502020202020204" pitchFamily="34" charset="0"/>
          </a:endParaRPr>
        </a:p>
      </dgm:t>
    </dgm:pt>
    <dgm:pt modelId="{5A23EB4F-0813-4C4D-8AA6-8D84219D5D1E}">
      <dgm:prSet phldrT="[Text]" custT="1"/>
      <dgm:spPr>
        <a:solidFill>
          <a:schemeClr val="accent5">
            <a:lumMod val="50000"/>
          </a:schemeClr>
        </a:solidFill>
      </dgm:spPr>
      <dgm:t>
        <a:bodyPr/>
        <a:lstStyle/>
        <a:p>
          <a:r>
            <a:rPr lang="en-US" sz="2400" b="0" i="0" kern="1200" dirty="0" smtClean="0">
              <a:solidFill>
                <a:schemeClr val="bg1"/>
              </a:solidFill>
              <a:latin typeface="Century Gothic" panose="020B0502020202020204" pitchFamily="34" charset="0"/>
              <a:ea typeface="+mn-ea"/>
              <a:cs typeface="Arial" charset="0"/>
            </a:rPr>
            <a:t>Strengthen facility management </a:t>
          </a:r>
          <a:endParaRPr lang="en-US" sz="2400" b="0" i="0" kern="1200" dirty="0">
            <a:solidFill>
              <a:schemeClr val="bg1"/>
            </a:solidFill>
            <a:latin typeface="Century Gothic" panose="020B0502020202020204" pitchFamily="34" charset="0"/>
            <a:ea typeface="+mn-ea"/>
            <a:cs typeface="Arial" charset="0"/>
          </a:endParaRPr>
        </a:p>
      </dgm:t>
    </dgm:pt>
    <dgm:pt modelId="{30AADCDB-C1B3-4D5F-AFEB-CBDC2C82B80B}" type="parTrans" cxnId="{8D569150-AE7A-480A-8A0D-53268B9A3114}">
      <dgm:prSet/>
      <dgm:spPr/>
      <dgm:t>
        <a:bodyPr/>
        <a:lstStyle/>
        <a:p>
          <a:endParaRPr lang="en-US" sz="1600">
            <a:latin typeface="Century Gothic" panose="020B0502020202020204" pitchFamily="34" charset="0"/>
          </a:endParaRPr>
        </a:p>
      </dgm:t>
    </dgm:pt>
    <dgm:pt modelId="{2C3354E6-2820-43C2-BCA8-5EBCE42B7FED}" type="sibTrans" cxnId="{8D569150-AE7A-480A-8A0D-53268B9A3114}">
      <dgm:prSet/>
      <dgm:spPr/>
      <dgm:t>
        <a:bodyPr/>
        <a:lstStyle/>
        <a:p>
          <a:endParaRPr lang="en-US" sz="1600">
            <a:latin typeface="Century Gothic" panose="020B0502020202020204" pitchFamily="34" charset="0"/>
          </a:endParaRPr>
        </a:p>
      </dgm:t>
    </dgm:pt>
    <dgm:pt modelId="{5795D33B-157F-4229-B810-A5A11AF2CF77}" type="pres">
      <dgm:prSet presAssocID="{A28109C5-AA15-4DE5-A44E-85C2BD9535E3}" presName="Name0" presStyleCnt="0">
        <dgm:presLayoutVars>
          <dgm:chPref val="1"/>
          <dgm:dir/>
          <dgm:animOne val="branch"/>
          <dgm:animLvl val="lvl"/>
          <dgm:resizeHandles/>
        </dgm:presLayoutVars>
      </dgm:prSet>
      <dgm:spPr/>
      <dgm:t>
        <a:bodyPr/>
        <a:lstStyle/>
        <a:p>
          <a:endParaRPr lang="en-US"/>
        </a:p>
      </dgm:t>
    </dgm:pt>
    <dgm:pt modelId="{76CD3649-F61D-48A9-A7AA-32017F193E45}" type="pres">
      <dgm:prSet presAssocID="{BFBD0502-B072-46F3-85B0-727B234DE428}" presName="vertOne" presStyleCnt="0"/>
      <dgm:spPr/>
    </dgm:pt>
    <dgm:pt modelId="{0AC58CAB-0706-4007-A8AE-FFB8A12F5631}" type="pres">
      <dgm:prSet presAssocID="{BFBD0502-B072-46F3-85B0-727B234DE428}" presName="txOne" presStyleLbl="node0" presStyleIdx="0" presStyleCnt="1" custLinFactNeighborX="59093" custLinFactNeighborY="-65688">
        <dgm:presLayoutVars>
          <dgm:chPref val="3"/>
        </dgm:presLayoutVars>
      </dgm:prSet>
      <dgm:spPr/>
      <dgm:t>
        <a:bodyPr/>
        <a:lstStyle/>
        <a:p>
          <a:endParaRPr lang="en-US"/>
        </a:p>
      </dgm:t>
    </dgm:pt>
    <dgm:pt modelId="{673AD757-3113-4274-A406-25D85F62EF77}" type="pres">
      <dgm:prSet presAssocID="{BFBD0502-B072-46F3-85B0-727B234DE428}" presName="parTransOne" presStyleCnt="0"/>
      <dgm:spPr/>
    </dgm:pt>
    <dgm:pt modelId="{73120401-3C09-4142-893D-277C669FA036}" type="pres">
      <dgm:prSet presAssocID="{BFBD0502-B072-46F3-85B0-727B234DE428}" presName="horzOne" presStyleCnt="0"/>
      <dgm:spPr/>
    </dgm:pt>
    <dgm:pt modelId="{C2CF7D45-914E-4F83-9393-DD0525C16567}" type="pres">
      <dgm:prSet presAssocID="{88E14379-DCFB-49AB-B910-88CCDA4375FA}" presName="vertTwo" presStyleCnt="0"/>
      <dgm:spPr/>
    </dgm:pt>
    <dgm:pt modelId="{3D2EB93D-DB1C-4451-8446-64694050AF86}" type="pres">
      <dgm:prSet presAssocID="{88E14379-DCFB-49AB-B910-88CCDA4375FA}" presName="txTwo" presStyleLbl="node2" presStyleIdx="0" presStyleCnt="2">
        <dgm:presLayoutVars>
          <dgm:chPref val="3"/>
        </dgm:presLayoutVars>
      </dgm:prSet>
      <dgm:spPr/>
      <dgm:t>
        <a:bodyPr/>
        <a:lstStyle/>
        <a:p>
          <a:endParaRPr lang="en-US"/>
        </a:p>
      </dgm:t>
    </dgm:pt>
    <dgm:pt modelId="{283DC8FF-54EA-481C-B080-A44313C207AE}" type="pres">
      <dgm:prSet presAssocID="{88E14379-DCFB-49AB-B910-88CCDA4375FA}" presName="parTransTwo" presStyleCnt="0"/>
      <dgm:spPr/>
    </dgm:pt>
    <dgm:pt modelId="{2B6FDA5E-68B4-4A75-9A25-8002EB21F253}" type="pres">
      <dgm:prSet presAssocID="{88E14379-DCFB-49AB-B910-88CCDA4375FA}" presName="horzTwo" presStyleCnt="0"/>
      <dgm:spPr/>
    </dgm:pt>
    <dgm:pt modelId="{BABD32AB-2707-4062-BD10-2DA84F77F0BA}" type="pres">
      <dgm:prSet presAssocID="{4C3BAAF4-2F93-406F-BC86-553DF9176DF1}" presName="vertThree" presStyleCnt="0"/>
      <dgm:spPr/>
    </dgm:pt>
    <dgm:pt modelId="{108D08B4-5D90-434D-828B-0BFE7DA2100B}" type="pres">
      <dgm:prSet presAssocID="{4C3BAAF4-2F93-406F-BC86-553DF9176DF1}" presName="txThree" presStyleLbl="node3" presStyleIdx="0" presStyleCnt="1" custLinFactNeighborX="56801" custLinFactNeighborY="151">
        <dgm:presLayoutVars>
          <dgm:chPref val="3"/>
        </dgm:presLayoutVars>
      </dgm:prSet>
      <dgm:spPr/>
      <dgm:t>
        <a:bodyPr/>
        <a:lstStyle/>
        <a:p>
          <a:endParaRPr lang="en-US"/>
        </a:p>
      </dgm:t>
    </dgm:pt>
    <dgm:pt modelId="{CE5B9F45-E9C6-4D56-B566-06077F528B43}" type="pres">
      <dgm:prSet presAssocID="{4C3BAAF4-2F93-406F-BC86-553DF9176DF1}" presName="horzThree" presStyleCnt="0"/>
      <dgm:spPr/>
    </dgm:pt>
    <dgm:pt modelId="{03C3CF7D-9CFD-4E40-9A50-0D95E30FEF6E}" type="pres">
      <dgm:prSet presAssocID="{7C9D8BDC-90A0-4B47-B86B-4F26A33F1CBE}" presName="sibSpaceTwo" presStyleCnt="0"/>
      <dgm:spPr/>
    </dgm:pt>
    <dgm:pt modelId="{5515AEA8-97B2-478C-BD58-CBCBAB8D0F01}" type="pres">
      <dgm:prSet presAssocID="{5A23EB4F-0813-4C4D-8AA6-8D84219D5D1E}" presName="vertTwo" presStyleCnt="0"/>
      <dgm:spPr/>
    </dgm:pt>
    <dgm:pt modelId="{CFFD02F9-1FEE-41A8-A6DB-70886EA7CE1D}" type="pres">
      <dgm:prSet presAssocID="{5A23EB4F-0813-4C4D-8AA6-8D84219D5D1E}" presName="txTwo" presStyleLbl="node2" presStyleIdx="1" presStyleCnt="2">
        <dgm:presLayoutVars>
          <dgm:chPref val="3"/>
        </dgm:presLayoutVars>
      </dgm:prSet>
      <dgm:spPr/>
      <dgm:t>
        <a:bodyPr/>
        <a:lstStyle/>
        <a:p>
          <a:endParaRPr lang="en-US"/>
        </a:p>
      </dgm:t>
    </dgm:pt>
    <dgm:pt modelId="{326930FE-7533-432A-84D1-FE26EA02A0D6}" type="pres">
      <dgm:prSet presAssocID="{5A23EB4F-0813-4C4D-8AA6-8D84219D5D1E}" presName="horzTwo" presStyleCnt="0"/>
      <dgm:spPr/>
    </dgm:pt>
  </dgm:ptLst>
  <dgm:cxnLst>
    <dgm:cxn modelId="{D8436D03-162B-4EBD-83EB-1F24F041B01C}" type="presOf" srcId="{5A23EB4F-0813-4C4D-8AA6-8D84219D5D1E}" destId="{CFFD02F9-1FEE-41A8-A6DB-70886EA7CE1D}" srcOrd="0" destOrd="0" presId="urn:microsoft.com/office/officeart/2005/8/layout/hierarchy4"/>
    <dgm:cxn modelId="{B4ED887C-7846-48AA-96EB-56EADB791136}" type="presOf" srcId="{BFBD0502-B072-46F3-85B0-727B234DE428}" destId="{0AC58CAB-0706-4007-A8AE-FFB8A12F5631}" srcOrd="0" destOrd="0" presId="urn:microsoft.com/office/officeart/2005/8/layout/hierarchy4"/>
    <dgm:cxn modelId="{CF4D37D9-86F2-4833-9A19-D8241ACA563F}" type="presOf" srcId="{4C3BAAF4-2F93-406F-BC86-553DF9176DF1}" destId="{108D08B4-5D90-434D-828B-0BFE7DA2100B}" srcOrd="0" destOrd="0" presId="urn:microsoft.com/office/officeart/2005/8/layout/hierarchy4"/>
    <dgm:cxn modelId="{C8159642-32DD-47E2-AFE8-51E35B96DAF4}" srcId="{A28109C5-AA15-4DE5-A44E-85C2BD9535E3}" destId="{BFBD0502-B072-46F3-85B0-727B234DE428}" srcOrd="0" destOrd="0" parTransId="{9FD91F95-2E2F-435C-AE98-022878401752}" sibTransId="{8ED8DFED-215A-4AFC-BE6B-84577CA5F0CF}"/>
    <dgm:cxn modelId="{A9197890-84B7-4703-A1D9-DDA79B7E7707}" srcId="{BFBD0502-B072-46F3-85B0-727B234DE428}" destId="{88E14379-DCFB-49AB-B910-88CCDA4375FA}" srcOrd="0" destOrd="0" parTransId="{2D4DE16A-62BD-4F74-9CE4-69FDC1EEC735}" sibTransId="{7C9D8BDC-90A0-4B47-B86B-4F26A33F1CBE}"/>
    <dgm:cxn modelId="{54346C18-8EBA-4CBE-AF8C-78D8040D7876}" type="presOf" srcId="{A28109C5-AA15-4DE5-A44E-85C2BD9535E3}" destId="{5795D33B-157F-4229-B810-A5A11AF2CF77}" srcOrd="0" destOrd="0" presId="urn:microsoft.com/office/officeart/2005/8/layout/hierarchy4"/>
    <dgm:cxn modelId="{C33F800B-E23C-4821-8178-19F92385E57B}" srcId="{88E14379-DCFB-49AB-B910-88CCDA4375FA}" destId="{4C3BAAF4-2F93-406F-BC86-553DF9176DF1}" srcOrd="0" destOrd="0" parTransId="{18797231-9374-4288-B360-F57577E5C6DF}" sibTransId="{5C68DD78-8B4C-4DCF-9935-5815D9286092}"/>
    <dgm:cxn modelId="{8D569150-AE7A-480A-8A0D-53268B9A3114}" srcId="{BFBD0502-B072-46F3-85B0-727B234DE428}" destId="{5A23EB4F-0813-4C4D-8AA6-8D84219D5D1E}" srcOrd="1" destOrd="0" parTransId="{30AADCDB-C1B3-4D5F-AFEB-CBDC2C82B80B}" sibTransId="{2C3354E6-2820-43C2-BCA8-5EBCE42B7FED}"/>
    <dgm:cxn modelId="{07DBF4DF-6D28-4167-AA62-3E5C12BE9E76}" type="presOf" srcId="{88E14379-DCFB-49AB-B910-88CCDA4375FA}" destId="{3D2EB93D-DB1C-4451-8446-64694050AF86}" srcOrd="0" destOrd="0" presId="urn:microsoft.com/office/officeart/2005/8/layout/hierarchy4"/>
    <dgm:cxn modelId="{74178DFF-4999-4515-9306-C4791F5F04B2}" type="presParOf" srcId="{5795D33B-157F-4229-B810-A5A11AF2CF77}" destId="{76CD3649-F61D-48A9-A7AA-32017F193E45}" srcOrd="0" destOrd="0" presId="urn:microsoft.com/office/officeart/2005/8/layout/hierarchy4"/>
    <dgm:cxn modelId="{891FA9B0-A41E-4922-B233-F860F8A20BD7}" type="presParOf" srcId="{76CD3649-F61D-48A9-A7AA-32017F193E45}" destId="{0AC58CAB-0706-4007-A8AE-FFB8A12F5631}" srcOrd="0" destOrd="0" presId="urn:microsoft.com/office/officeart/2005/8/layout/hierarchy4"/>
    <dgm:cxn modelId="{0047102A-157B-4D97-8B79-5A9BB8A25289}" type="presParOf" srcId="{76CD3649-F61D-48A9-A7AA-32017F193E45}" destId="{673AD757-3113-4274-A406-25D85F62EF77}" srcOrd="1" destOrd="0" presId="urn:microsoft.com/office/officeart/2005/8/layout/hierarchy4"/>
    <dgm:cxn modelId="{D516F9D0-0566-4AD4-9685-B77703D57082}" type="presParOf" srcId="{76CD3649-F61D-48A9-A7AA-32017F193E45}" destId="{73120401-3C09-4142-893D-277C669FA036}" srcOrd="2" destOrd="0" presId="urn:microsoft.com/office/officeart/2005/8/layout/hierarchy4"/>
    <dgm:cxn modelId="{D01A175C-1A45-41DA-A86B-DEC05EC34C30}" type="presParOf" srcId="{73120401-3C09-4142-893D-277C669FA036}" destId="{C2CF7D45-914E-4F83-9393-DD0525C16567}" srcOrd="0" destOrd="0" presId="urn:microsoft.com/office/officeart/2005/8/layout/hierarchy4"/>
    <dgm:cxn modelId="{F0191233-EB01-4B38-A41D-C50446F308D1}" type="presParOf" srcId="{C2CF7D45-914E-4F83-9393-DD0525C16567}" destId="{3D2EB93D-DB1C-4451-8446-64694050AF86}" srcOrd="0" destOrd="0" presId="urn:microsoft.com/office/officeart/2005/8/layout/hierarchy4"/>
    <dgm:cxn modelId="{4FD2A42A-9C4E-4C0D-A435-704B4161BC39}" type="presParOf" srcId="{C2CF7D45-914E-4F83-9393-DD0525C16567}" destId="{283DC8FF-54EA-481C-B080-A44313C207AE}" srcOrd="1" destOrd="0" presId="urn:microsoft.com/office/officeart/2005/8/layout/hierarchy4"/>
    <dgm:cxn modelId="{90F1C819-D7F9-4417-AFF4-AF4F13CED1DC}" type="presParOf" srcId="{C2CF7D45-914E-4F83-9393-DD0525C16567}" destId="{2B6FDA5E-68B4-4A75-9A25-8002EB21F253}" srcOrd="2" destOrd="0" presId="urn:microsoft.com/office/officeart/2005/8/layout/hierarchy4"/>
    <dgm:cxn modelId="{9A5480FD-5C5F-4374-AA6E-2C4A67A920E3}" type="presParOf" srcId="{2B6FDA5E-68B4-4A75-9A25-8002EB21F253}" destId="{BABD32AB-2707-4062-BD10-2DA84F77F0BA}" srcOrd="0" destOrd="0" presId="urn:microsoft.com/office/officeart/2005/8/layout/hierarchy4"/>
    <dgm:cxn modelId="{0D05E779-E39A-4C6F-80C6-484EE71297F3}" type="presParOf" srcId="{BABD32AB-2707-4062-BD10-2DA84F77F0BA}" destId="{108D08B4-5D90-434D-828B-0BFE7DA2100B}" srcOrd="0" destOrd="0" presId="urn:microsoft.com/office/officeart/2005/8/layout/hierarchy4"/>
    <dgm:cxn modelId="{CC2CF461-5489-4322-AB7D-C497A0CAE756}" type="presParOf" srcId="{BABD32AB-2707-4062-BD10-2DA84F77F0BA}" destId="{CE5B9F45-E9C6-4D56-B566-06077F528B43}" srcOrd="1" destOrd="0" presId="urn:microsoft.com/office/officeart/2005/8/layout/hierarchy4"/>
    <dgm:cxn modelId="{CC84C074-C4ED-45E4-8C99-904789D457B6}" type="presParOf" srcId="{73120401-3C09-4142-893D-277C669FA036}" destId="{03C3CF7D-9CFD-4E40-9A50-0D95E30FEF6E}" srcOrd="1" destOrd="0" presId="urn:microsoft.com/office/officeart/2005/8/layout/hierarchy4"/>
    <dgm:cxn modelId="{1FFE1D06-E316-48B8-A383-F6D4C8260A48}" type="presParOf" srcId="{73120401-3C09-4142-893D-277C669FA036}" destId="{5515AEA8-97B2-478C-BD58-CBCBAB8D0F01}" srcOrd="2" destOrd="0" presId="urn:microsoft.com/office/officeart/2005/8/layout/hierarchy4"/>
    <dgm:cxn modelId="{6814F2E5-1327-4B02-9B1A-4F7B373CCAE5}" type="presParOf" srcId="{5515AEA8-97B2-478C-BD58-CBCBAB8D0F01}" destId="{CFFD02F9-1FEE-41A8-A6DB-70886EA7CE1D}" srcOrd="0" destOrd="0" presId="urn:microsoft.com/office/officeart/2005/8/layout/hierarchy4"/>
    <dgm:cxn modelId="{2A780098-43D4-4100-85E9-F07A4A347B08}" type="presParOf" srcId="{5515AEA8-97B2-478C-BD58-CBCBAB8D0F01}" destId="{326930FE-7533-432A-84D1-FE26EA02A0D6}"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555740-8BCE-4143-8765-9AB32EB19D58}">
      <dsp:nvSpPr>
        <dsp:cNvPr id="0" name=""/>
        <dsp:cNvSpPr/>
      </dsp:nvSpPr>
      <dsp:spPr>
        <a:xfrm>
          <a:off x="1979734" y="3009900"/>
          <a:ext cx="748843" cy="2140367"/>
        </a:xfrm>
        <a:custGeom>
          <a:avLst/>
          <a:gdLst/>
          <a:ahLst/>
          <a:cxnLst/>
          <a:rect l="0" t="0" r="0" b="0"/>
          <a:pathLst>
            <a:path>
              <a:moveTo>
                <a:pt x="0" y="0"/>
              </a:moveTo>
              <a:lnTo>
                <a:pt x="374421" y="0"/>
              </a:lnTo>
              <a:lnTo>
                <a:pt x="374421" y="2140367"/>
              </a:lnTo>
              <a:lnTo>
                <a:pt x="748843" y="214036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latin typeface="+mn-lt"/>
          </a:endParaRPr>
        </a:p>
      </dsp:txBody>
      <dsp:txXfrm>
        <a:off x="2297466" y="4023394"/>
        <a:ext cx="113379" cy="113379"/>
      </dsp:txXfrm>
    </dsp:sp>
    <dsp:sp modelId="{6FA86554-DDAD-458E-A154-7E16FE94C7F0}">
      <dsp:nvSpPr>
        <dsp:cNvPr id="0" name=""/>
        <dsp:cNvSpPr/>
      </dsp:nvSpPr>
      <dsp:spPr>
        <a:xfrm>
          <a:off x="1979734" y="3009900"/>
          <a:ext cx="748843" cy="713455"/>
        </a:xfrm>
        <a:custGeom>
          <a:avLst/>
          <a:gdLst/>
          <a:ahLst/>
          <a:cxnLst/>
          <a:rect l="0" t="0" r="0" b="0"/>
          <a:pathLst>
            <a:path>
              <a:moveTo>
                <a:pt x="0" y="0"/>
              </a:moveTo>
              <a:lnTo>
                <a:pt x="374421" y="0"/>
              </a:lnTo>
              <a:lnTo>
                <a:pt x="374421" y="713455"/>
              </a:lnTo>
              <a:lnTo>
                <a:pt x="748843" y="71345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latin typeface="+mn-lt"/>
          </a:endParaRPr>
        </a:p>
      </dsp:txBody>
      <dsp:txXfrm>
        <a:off x="2328298" y="3340770"/>
        <a:ext cx="51715" cy="51715"/>
      </dsp:txXfrm>
    </dsp:sp>
    <dsp:sp modelId="{FBFC8DFE-3073-474A-8CDD-91EEAAAB1608}">
      <dsp:nvSpPr>
        <dsp:cNvPr id="0" name=""/>
        <dsp:cNvSpPr/>
      </dsp:nvSpPr>
      <dsp:spPr>
        <a:xfrm>
          <a:off x="1979734" y="2296444"/>
          <a:ext cx="748843" cy="713455"/>
        </a:xfrm>
        <a:custGeom>
          <a:avLst/>
          <a:gdLst/>
          <a:ahLst/>
          <a:cxnLst/>
          <a:rect l="0" t="0" r="0" b="0"/>
          <a:pathLst>
            <a:path>
              <a:moveTo>
                <a:pt x="0" y="713455"/>
              </a:moveTo>
              <a:lnTo>
                <a:pt x="374421" y="713455"/>
              </a:lnTo>
              <a:lnTo>
                <a:pt x="374421" y="0"/>
              </a:lnTo>
              <a:lnTo>
                <a:pt x="748843"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n-US" sz="400" kern="1200">
            <a:latin typeface="+mn-lt"/>
          </a:endParaRPr>
        </a:p>
      </dsp:txBody>
      <dsp:txXfrm>
        <a:off x="2328298" y="2627314"/>
        <a:ext cx="51715" cy="51715"/>
      </dsp:txXfrm>
    </dsp:sp>
    <dsp:sp modelId="{C89AFF29-1262-47E6-B894-BB64145341CB}">
      <dsp:nvSpPr>
        <dsp:cNvPr id="0" name=""/>
        <dsp:cNvSpPr/>
      </dsp:nvSpPr>
      <dsp:spPr>
        <a:xfrm>
          <a:off x="1979734" y="869532"/>
          <a:ext cx="748843" cy="2140367"/>
        </a:xfrm>
        <a:custGeom>
          <a:avLst/>
          <a:gdLst/>
          <a:ahLst/>
          <a:cxnLst/>
          <a:rect l="0" t="0" r="0" b="0"/>
          <a:pathLst>
            <a:path>
              <a:moveTo>
                <a:pt x="0" y="2140367"/>
              </a:moveTo>
              <a:lnTo>
                <a:pt x="374421" y="2140367"/>
              </a:lnTo>
              <a:lnTo>
                <a:pt x="374421" y="0"/>
              </a:lnTo>
              <a:lnTo>
                <a:pt x="748843"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latin typeface="+mn-lt"/>
          </a:endParaRPr>
        </a:p>
      </dsp:txBody>
      <dsp:txXfrm>
        <a:off x="2297466" y="1883026"/>
        <a:ext cx="113379" cy="113379"/>
      </dsp:txXfrm>
    </dsp:sp>
    <dsp:sp modelId="{69161F93-AAD9-44C9-9C46-E84A18E63B02}">
      <dsp:nvSpPr>
        <dsp:cNvPr id="0" name=""/>
        <dsp:cNvSpPr/>
      </dsp:nvSpPr>
      <dsp:spPr>
        <a:xfrm rot="16200000">
          <a:off x="-1595054" y="2439135"/>
          <a:ext cx="6008048" cy="1141529"/>
        </a:xfrm>
        <a:prstGeom prst="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2667000">
            <a:lnSpc>
              <a:spcPct val="90000"/>
            </a:lnSpc>
            <a:spcBef>
              <a:spcPct val="0"/>
            </a:spcBef>
            <a:spcAft>
              <a:spcPct val="35000"/>
            </a:spcAft>
          </a:pPr>
          <a:r>
            <a:rPr lang="en-US" sz="6000" kern="1200" dirty="0" smtClean="0">
              <a:latin typeface="+mn-lt"/>
            </a:rPr>
            <a:t>4 DOMAINS</a:t>
          </a:r>
          <a:endParaRPr lang="en-US" sz="6000" kern="1200" dirty="0">
            <a:latin typeface="+mn-lt"/>
          </a:endParaRPr>
        </a:p>
      </dsp:txBody>
      <dsp:txXfrm>
        <a:off x="-1595054" y="2439135"/>
        <a:ext cx="6008048" cy="1141529"/>
      </dsp:txXfrm>
    </dsp:sp>
    <dsp:sp modelId="{C3A4411A-851B-4D38-97A6-4F745BB28109}">
      <dsp:nvSpPr>
        <dsp:cNvPr id="0" name=""/>
        <dsp:cNvSpPr/>
      </dsp:nvSpPr>
      <dsp:spPr>
        <a:xfrm>
          <a:off x="2728577" y="298768"/>
          <a:ext cx="5805818" cy="1141529"/>
        </a:xfrm>
        <a:prstGeom prst="rect">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0" kern="1200" dirty="0" smtClean="0">
              <a:latin typeface="+mn-lt"/>
            </a:rPr>
            <a:t>Management &amp; Governance</a:t>
          </a:r>
        </a:p>
      </dsp:txBody>
      <dsp:txXfrm>
        <a:off x="2728577" y="298768"/>
        <a:ext cx="5805818" cy="1141529"/>
      </dsp:txXfrm>
    </dsp:sp>
    <dsp:sp modelId="{235406C3-FC2F-401B-B4F4-8805D58AFB74}">
      <dsp:nvSpPr>
        <dsp:cNvPr id="0" name=""/>
        <dsp:cNvSpPr/>
      </dsp:nvSpPr>
      <dsp:spPr>
        <a:xfrm>
          <a:off x="2728577" y="1725679"/>
          <a:ext cx="5805818" cy="1141529"/>
        </a:xfrm>
        <a:prstGeom prst="rect">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2400" b="0" kern="1200" dirty="0" smtClean="0">
              <a:latin typeface="+mn-lt"/>
            </a:rPr>
            <a:t>Data &amp; Decision Support Needs</a:t>
          </a:r>
        </a:p>
      </dsp:txBody>
      <dsp:txXfrm>
        <a:off x="2728577" y="1725679"/>
        <a:ext cx="5805818" cy="1141529"/>
      </dsp:txXfrm>
    </dsp:sp>
    <dsp:sp modelId="{D096056A-C688-4D0A-8D8C-23A3CE5598CD}">
      <dsp:nvSpPr>
        <dsp:cNvPr id="0" name=""/>
        <dsp:cNvSpPr/>
      </dsp:nvSpPr>
      <dsp:spPr>
        <a:xfrm>
          <a:off x="2728577" y="3152591"/>
          <a:ext cx="5805818" cy="1141529"/>
        </a:xfrm>
        <a:prstGeom prst="rect">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n-US" sz="2400" b="0" kern="1200" dirty="0" smtClean="0">
            <a:latin typeface="+mn-lt"/>
          </a:endParaRPr>
        </a:p>
        <a:p>
          <a:pPr marL="0" marR="0" lvl="0" indent="0" algn="ctr" defTabSz="914400" eaLnBrk="1" fontAlgn="auto" latinLnBrk="0" hangingPunct="1">
            <a:lnSpc>
              <a:spcPct val="100000"/>
            </a:lnSpc>
            <a:spcBef>
              <a:spcPct val="0"/>
            </a:spcBef>
            <a:spcAft>
              <a:spcPts val="0"/>
            </a:spcAft>
            <a:buClrTx/>
            <a:buSzTx/>
            <a:buFontTx/>
            <a:buNone/>
            <a:tabLst/>
            <a:defRPr/>
          </a:pPr>
          <a:r>
            <a:rPr lang="en-US" sz="2400" b="0" kern="1200" dirty="0" smtClean="0">
              <a:latin typeface="+mn-lt"/>
            </a:rPr>
            <a:t>Data Collection &amp; Processing</a:t>
          </a:r>
        </a:p>
        <a:p>
          <a:pPr lvl="0" algn="ctr">
            <a:spcBef>
              <a:spcPct val="0"/>
            </a:spcBef>
          </a:pPr>
          <a:endParaRPr lang="en-US" sz="2400" b="0" kern="1200" dirty="0">
            <a:latin typeface="+mn-lt"/>
          </a:endParaRPr>
        </a:p>
      </dsp:txBody>
      <dsp:txXfrm>
        <a:off x="2728577" y="3152591"/>
        <a:ext cx="5805818" cy="1141529"/>
      </dsp:txXfrm>
    </dsp:sp>
    <dsp:sp modelId="{FB45690E-0A2A-4163-B830-9E8D6BDEFEC7}">
      <dsp:nvSpPr>
        <dsp:cNvPr id="0" name=""/>
        <dsp:cNvSpPr/>
      </dsp:nvSpPr>
      <dsp:spPr>
        <a:xfrm>
          <a:off x="2728577" y="4579502"/>
          <a:ext cx="5805818" cy="1141529"/>
        </a:xfrm>
        <a:prstGeom prst="rect">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0" kern="1200" dirty="0" smtClean="0">
              <a:latin typeface="+mn-lt"/>
            </a:rPr>
            <a:t>Data Analysis, Dissemination, &amp; Use</a:t>
          </a:r>
          <a:endParaRPr lang="en-US" sz="2400" b="0" kern="1200" dirty="0">
            <a:latin typeface="+mn-lt"/>
          </a:endParaRPr>
        </a:p>
      </dsp:txBody>
      <dsp:txXfrm>
        <a:off x="2728577" y="4579502"/>
        <a:ext cx="5805818" cy="11415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841294-F447-4E49-8940-8F87795FCD5F}">
      <dsp:nvSpPr>
        <dsp:cNvPr id="0" name=""/>
        <dsp:cNvSpPr/>
      </dsp:nvSpPr>
      <dsp:spPr>
        <a:xfrm>
          <a:off x="0" y="495886"/>
          <a:ext cx="9525000" cy="14805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39246" tIns="208280" rIns="739246" bIns="142240" numCol="1" spcCol="1270" anchor="t" anchorCtr="0">
          <a:noAutofit/>
        </a:bodyPr>
        <a:lstStyle/>
        <a:p>
          <a:pPr marL="228600" lvl="1" indent="-228600" algn="l" defTabSz="889000">
            <a:lnSpc>
              <a:spcPct val="90000"/>
            </a:lnSpc>
            <a:spcBef>
              <a:spcPct val="0"/>
            </a:spcBef>
            <a:spcAft>
              <a:spcPct val="15000"/>
            </a:spcAft>
            <a:buChar char="••"/>
          </a:pPr>
          <a:r>
            <a:rPr lang="en-US" sz="2000" b="0" i="0" kern="1200" dirty="0" smtClean="0">
              <a:solidFill>
                <a:schemeClr val="tx1">
                  <a:lumMod val="65000"/>
                  <a:lumOff val="35000"/>
                </a:schemeClr>
              </a:solidFill>
              <a:latin typeface="Century Gothic" panose="020B0502020202020204" pitchFamily="34" charset="0"/>
              <a:ea typeface="+mn-ea"/>
              <a:cs typeface="Arial" charset="0"/>
            </a:rPr>
            <a:t>Clinical practitioners need clinical data on a daily basis during primary care encounters and ward rounds and they use local laboratory and other diagnostic data to monitor patients’ health improvement (preventive, curative, and promotional)</a:t>
          </a:r>
          <a:endParaRPr lang="en-US" sz="2000" b="0" i="0" kern="1200" dirty="0">
            <a:solidFill>
              <a:schemeClr val="tx1">
                <a:lumMod val="65000"/>
                <a:lumOff val="35000"/>
              </a:schemeClr>
            </a:solidFill>
            <a:latin typeface="Century Gothic" panose="020B0502020202020204" pitchFamily="34" charset="0"/>
            <a:ea typeface="+mn-ea"/>
            <a:cs typeface="Arial" charset="0"/>
          </a:endParaRPr>
        </a:p>
      </dsp:txBody>
      <dsp:txXfrm>
        <a:off x="0" y="495886"/>
        <a:ext cx="9525000" cy="1480500"/>
      </dsp:txXfrm>
    </dsp:sp>
    <dsp:sp modelId="{2AB7AC57-E42D-47D8-A073-1002BF1C0927}">
      <dsp:nvSpPr>
        <dsp:cNvPr id="0" name=""/>
        <dsp:cNvSpPr/>
      </dsp:nvSpPr>
      <dsp:spPr>
        <a:xfrm>
          <a:off x="529166" y="104507"/>
          <a:ext cx="6667500" cy="553119"/>
        </a:xfrm>
        <a:prstGeom prst="roundRect">
          <a:avLst/>
        </a:prstGeom>
        <a:solidFill>
          <a:srgbClr val="DBA51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2016" tIns="0" rIns="252016" bIns="0" numCol="1" spcCol="1270" anchor="ctr" anchorCtr="0">
          <a:noAutofit/>
        </a:bodyPr>
        <a:lstStyle/>
        <a:p>
          <a:pPr lvl="0" algn="l" defTabSz="889000">
            <a:lnSpc>
              <a:spcPct val="90000"/>
            </a:lnSpc>
            <a:spcBef>
              <a:spcPct val="0"/>
            </a:spcBef>
            <a:spcAft>
              <a:spcPct val="35000"/>
            </a:spcAft>
          </a:pPr>
          <a:r>
            <a:rPr lang="en-US" sz="2000" b="0" i="0" kern="1200" dirty="0" smtClean="0">
              <a:solidFill>
                <a:schemeClr val="tx1"/>
              </a:solidFill>
              <a:latin typeface="Century Gothic" panose="020B0502020202020204" pitchFamily="34" charset="0"/>
              <a:ea typeface="+mn-ea"/>
              <a:cs typeface="Arial" charset="0"/>
            </a:rPr>
            <a:t>Beneficiary-Level Use</a:t>
          </a:r>
          <a:endParaRPr lang="en-US" sz="2000" b="0" i="0" kern="1200" dirty="0">
            <a:solidFill>
              <a:schemeClr val="tx1"/>
            </a:solidFill>
            <a:latin typeface="Century Gothic" panose="020B0502020202020204" pitchFamily="34" charset="0"/>
            <a:ea typeface="+mn-ea"/>
            <a:cs typeface="Arial" charset="0"/>
          </a:endParaRPr>
        </a:p>
      </dsp:txBody>
      <dsp:txXfrm>
        <a:off x="556167" y="131508"/>
        <a:ext cx="6613498" cy="499117"/>
      </dsp:txXfrm>
    </dsp:sp>
    <dsp:sp modelId="{6026C038-D775-4CB5-B8A5-A4180C2D264D}">
      <dsp:nvSpPr>
        <dsp:cNvPr id="0" name=""/>
        <dsp:cNvSpPr/>
      </dsp:nvSpPr>
      <dsp:spPr>
        <a:xfrm>
          <a:off x="0" y="2413458"/>
          <a:ext cx="9525000" cy="9135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39246" tIns="208280" rIns="739246" bIns="142240" numCol="1" spcCol="1270" anchor="t" anchorCtr="0">
          <a:noAutofit/>
        </a:bodyPr>
        <a:lstStyle/>
        <a:p>
          <a:pPr marL="228600" lvl="1" indent="-228600" algn="l" defTabSz="889000">
            <a:lnSpc>
              <a:spcPct val="90000"/>
            </a:lnSpc>
            <a:spcBef>
              <a:spcPct val="0"/>
            </a:spcBef>
            <a:spcAft>
              <a:spcPct val="15000"/>
            </a:spcAft>
            <a:buChar char="••"/>
          </a:pPr>
          <a:r>
            <a:rPr lang="en-US" sz="2000" b="0" i="0" kern="1200" dirty="0" smtClean="0">
              <a:solidFill>
                <a:schemeClr val="tx1">
                  <a:lumMod val="65000"/>
                  <a:lumOff val="35000"/>
                </a:schemeClr>
              </a:solidFill>
              <a:latin typeface="+mn-lt"/>
              <a:ea typeface="+mn-ea"/>
              <a:cs typeface="Arial" charset="0"/>
            </a:rPr>
            <a:t>Facilities managers regularly need data to improve facility infrastructure, equipment, commodities, and human resources</a:t>
          </a:r>
          <a:endParaRPr lang="en-US" sz="2000" b="0" i="0" kern="1200" dirty="0">
            <a:solidFill>
              <a:schemeClr val="tx1">
                <a:lumMod val="65000"/>
                <a:lumOff val="35000"/>
              </a:schemeClr>
            </a:solidFill>
            <a:latin typeface="+mn-lt"/>
            <a:ea typeface="+mn-ea"/>
            <a:cs typeface="Arial" charset="0"/>
          </a:endParaRPr>
        </a:p>
      </dsp:txBody>
      <dsp:txXfrm>
        <a:off x="0" y="2413458"/>
        <a:ext cx="9525000" cy="913500"/>
      </dsp:txXfrm>
    </dsp:sp>
    <dsp:sp modelId="{3A6AB28D-5042-4E38-9216-F90423FC8317}">
      <dsp:nvSpPr>
        <dsp:cNvPr id="0" name=""/>
        <dsp:cNvSpPr/>
      </dsp:nvSpPr>
      <dsp:spPr>
        <a:xfrm>
          <a:off x="529166" y="2044526"/>
          <a:ext cx="6667500" cy="530672"/>
        </a:xfrm>
        <a:prstGeom prst="roundRect">
          <a:avLst/>
        </a:prstGeom>
        <a:solidFill>
          <a:srgbClr val="DBA51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2016" tIns="0" rIns="252016" bIns="0" numCol="1" spcCol="1270" anchor="ctr" anchorCtr="0">
          <a:noAutofit/>
        </a:bodyPr>
        <a:lstStyle/>
        <a:p>
          <a:pPr lvl="0" algn="l" defTabSz="889000">
            <a:lnSpc>
              <a:spcPct val="90000"/>
            </a:lnSpc>
            <a:spcBef>
              <a:spcPct val="0"/>
            </a:spcBef>
            <a:spcAft>
              <a:spcPct val="35000"/>
            </a:spcAft>
          </a:pPr>
          <a:r>
            <a:rPr lang="en-US" sz="2000" b="0" i="0" kern="1200" dirty="0" smtClean="0">
              <a:solidFill>
                <a:schemeClr val="tx1"/>
              </a:solidFill>
              <a:latin typeface="+mn-lt"/>
              <a:ea typeface="+mn-ea"/>
              <a:cs typeface="Arial" charset="0"/>
            </a:rPr>
            <a:t>Facility-Level Use</a:t>
          </a:r>
          <a:endParaRPr lang="en-US" sz="2000" b="0" i="0" kern="1200" dirty="0">
            <a:solidFill>
              <a:schemeClr val="tx1"/>
            </a:solidFill>
            <a:latin typeface="+mn-lt"/>
            <a:ea typeface="+mn-ea"/>
            <a:cs typeface="Arial" charset="0"/>
          </a:endParaRPr>
        </a:p>
      </dsp:txBody>
      <dsp:txXfrm>
        <a:off x="555071" y="2070431"/>
        <a:ext cx="6615690" cy="478862"/>
      </dsp:txXfrm>
    </dsp:sp>
    <dsp:sp modelId="{2CBFAB3F-8156-4901-84E6-35C53A5657CB}">
      <dsp:nvSpPr>
        <dsp:cNvPr id="0" name=""/>
        <dsp:cNvSpPr/>
      </dsp:nvSpPr>
      <dsp:spPr>
        <a:xfrm>
          <a:off x="0" y="3784432"/>
          <a:ext cx="9525000" cy="1764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39246" tIns="208280" rIns="739246" bIns="142240" numCol="1" spcCol="1270" anchor="t" anchorCtr="0">
          <a:noAutofit/>
        </a:bodyPr>
        <a:lstStyle/>
        <a:p>
          <a:pPr marL="228600" lvl="1" indent="-228600" algn="l" defTabSz="889000">
            <a:lnSpc>
              <a:spcPct val="90000"/>
            </a:lnSpc>
            <a:spcBef>
              <a:spcPct val="0"/>
            </a:spcBef>
            <a:spcAft>
              <a:spcPct val="15000"/>
            </a:spcAft>
            <a:buChar char="••"/>
          </a:pPr>
          <a:r>
            <a:rPr lang="en-US" sz="2000" b="0" i="0" kern="1200" dirty="0" smtClean="0">
              <a:solidFill>
                <a:schemeClr val="tx1">
                  <a:lumMod val="65000"/>
                  <a:lumOff val="35000"/>
                </a:schemeClr>
              </a:solidFill>
              <a:latin typeface="+mn-lt"/>
              <a:ea typeface="+mn-ea"/>
              <a:cs typeface="Arial" charset="0"/>
            </a:rPr>
            <a:t>From the district level to the national level, system managers need data to monitor and plan for health service delivery: data on health status, on services provided, and on management of resources such as personnel, equipment, supplies, transport, drugs and vaccines, and finances.</a:t>
          </a:r>
          <a:endParaRPr lang="en-US" sz="2000" b="0" i="0" kern="1200" dirty="0">
            <a:solidFill>
              <a:schemeClr val="tx1">
                <a:lumMod val="65000"/>
                <a:lumOff val="35000"/>
              </a:schemeClr>
            </a:solidFill>
            <a:latin typeface="+mn-lt"/>
            <a:ea typeface="+mn-ea"/>
            <a:cs typeface="Arial" charset="0"/>
          </a:endParaRPr>
        </a:p>
      </dsp:txBody>
      <dsp:txXfrm>
        <a:off x="0" y="3784432"/>
        <a:ext cx="9525000" cy="1764000"/>
      </dsp:txXfrm>
    </dsp:sp>
    <dsp:sp modelId="{18F5110D-FF28-4F4D-89E2-46AC62A7C55F}">
      <dsp:nvSpPr>
        <dsp:cNvPr id="0" name=""/>
        <dsp:cNvSpPr/>
      </dsp:nvSpPr>
      <dsp:spPr>
        <a:xfrm>
          <a:off x="476250" y="3380958"/>
          <a:ext cx="6667500" cy="551073"/>
        </a:xfrm>
        <a:prstGeom prst="roundRect">
          <a:avLst/>
        </a:prstGeom>
        <a:solidFill>
          <a:srgbClr val="DBA51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2016" tIns="0" rIns="252016" bIns="0" numCol="1" spcCol="1270" anchor="ctr" anchorCtr="0">
          <a:noAutofit/>
        </a:bodyPr>
        <a:lstStyle/>
        <a:p>
          <a:pPr lvl="0" algn="l" defTabSz="889000">
            <a:lnSpc>
              <a:spcPct val="90000"/>
            </a:lnSpc>
            <a:spcBef>
              <a:spcPct val="0"/>
            </a:spcBef>
            <a:spcAft>
              <a:spcPct val="35000"/>
            </a:spcAft>
          </a:pPr>
          <a:r>
            <a:rPr lang="en-US" sz="2000" b="0" i="0" kern="1200" dirty="0" smtClean="0">
              <a:solidFill>
                <a:schemeClr val="tx1"/>
              </a:solidFill>
              <a:latin typeface="+mn-lt"/>
              <a:ea typeface="+mn-ea"/>
              <a:cs typeface="Arial" charset="0"/>
            </a:rPr>
            <a:t>Systems-Level Use</a:t>
          </a:r>
          <a:endParaRPr lang="en-US" sz="2000" b="0" i="0" kern="1200" dirty="0">
            <a:solidFill>
              <a:schemeClr val="tx1"/>
            </a:solidFill>
            <a:latin typeface="+mn-lt"/>
            <a:ea typeface="+mn-ea"/>
            <a:cs typeface="Arial" charset="0"/>
          </a:endParaRPr>
        </a:p>
      </dsp:txBody>
      <dsp:txXfrm>
        <a:off x="503151" y="3407859"/>
        <a:ext cx="6613698" cy="4972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AAB945-4B83-4012-A498-C036258672A7}">
      <dsp:nvSpPr>
        <dsp:cNvPr id="0" name=""/>
        <dsp:cNvSpPr/>
      </dsp:nvSpPr>
      <dsp:spPr>
        <a:xfrm>
          <a:off x="0" y="228617"/>
          <a:ext cx="8991601" cy="1216800"/>
        </a:xfrm>
        <a:prstGeom prst="roundRect">
          <a:avLst/>
        </a:prstGeom>
        <a:solidFill>
          <a:srgbClr val="A09BB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0" i="0" kern="1200" dirty="0" smtClean="0">
              <a:solidFill>
                <a:schemeClr val="tx1"/>
              </a:solidFill>
              <a:latin typeface="+mn-lt"/>
              <a:ea typeface="+mn-ea"/>
              <a:cs typeface="Arial" charset="0"/>
            </a:rPr>
            <a:t>Step 1: Conduct an Analysis of Management Functions</a:t>
          </a:r>
          <a:endParaRPr lang="en-US" sz="2400" b="0" i="0" kern="1200" dirty="0">
            <a:solidFill>
              <a:schemeClr val="tx1"/>
            </a:solidFill>
            <a:latin typeface="+mn-lt"/>
            <a:ea typeface="+mn-ea"/>
            <a:cs typeface="Arial" charset="0"/>
          </a:endParaRPr>
        </a:p>
      </dsp:txBody>
      <dsp:txXfrm>
        <a:off x="59399" y="288016"/>
        <a:ext cx="8872803" cy="1098002"/>
      </dsp:txXfrm>
    </dsp:sp>
    <dsp:sp modelId="{BBDF512B-6D1B-48AA-BF7B-7F32C71506BF}">
      <dsp:nvSpPr>
        <dsp:cNvPr id="0" name=""/>
        <dsp:cNvSpPr/>
      </dsp:nvSpPr>
      <dsp:spPr>
        <a:xfrm>
          <a:off x="0" y="1450089"/>
          <a:ext cx="8991601" cy="41710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5483" tIns="25400" rIns="142240" bIns="25400" numCol="1" spcCol="1270" anchor="t" anchorCtr="0">
          <a:noAutofit/>
        </a:bodyPr>
        <a:lstStyle/>
        <a:p>
          <a:pPr marL="228600" lvl="1" indent="-228600" algn="l" defTabSz="889000">
            <a:lnSpc>
              <a:spcPct val="100000"/>
            </a:lnSpc>
            <a:spcBef>
              <a:spcPct val="0"/>
            </a:spcBef>
            <a:spcAft>
              <a:spcPts val="600"/>
            </a:spcAft>
            <a:buChar char="••"/>
          </a:pPr>
          <a:r>
            <a:rPr lang="en-US" sz="2000" b="0" i="0" kern="1200" dirty="0" smtClean="0">
              <a:solidFill>
                <a:schemeClr val="tx1"/>
              </a:solidFill>
              <a:latin typeface="+mn-lt"/>
              <a:ea typeface="+mn-ea"/>
              <a:cs typeface="Arial" charset="0"/>
            </a:rPr>
            <a:t>Participative analysis of management functions and decision-making processes of all levels of the health system. The analysis should take into account:</a:t>
          </a:r>
          <a:endParaRPr lang="en-US" sz="2000" b="0" i="0" kern="1200" dirty="0">
            <a:solidFill>
              <a:schemeClr val="tx1"/>
            </a:solidFill>
            <a:latin typeface="+mn-lt"/>
            <a:ea typeface="+mn-ea"/>
            <a:cs typeface="Arial" charset="0"/>
          </a:endParaRPr>
        </a:p>
        <a:p>
          <a:pPr marL="457200" lvl="2" indent="-228600" algn="l" defTabSz="889000">
            <a:lnSpc>
              <a:spcPct val="100000"/>
            </a:lnSpc>
            <a:spcBef>
              <a:spcPct val="0"/>
            </a:spcBef>
            <a:spcAft>
              <a:spcPts val="600"/>
            </a:spcAft>
            <a:buChar char="••"/>
          </a:pPr>
          <a:r>
            <a:rPr lang="en-US" sz="2000" b="0" i="0" kern="1200" dirty="0" smtClean="0">
              <a:solidFill>
                <a:schemeClr val="tx1"/>
              </a:solidFill>
              <a:latin typeface="+mn-lt"/>
              <a:ea typeface="+mn-ea"/>
              <a:cs typeface="Arial" charset="0"/>
            </a:rPr>
            <a:t>Priority health problems and national goals and strategies, addressing them in national health policies and strategic plans</a:t>
          </a:r>
        </a:p>
        <a:p>
          <a:pPr marL="457200" lvl="2" indent="-228600" algn="l" defTabSz="889000">
            <a:lnSpc>
              <a:spcPct val="100000"/>
            </a:lnSpc>
            <a:spcBef>
              <a:spcPct val="0"/>
            </a:spcBef>
            <a:spcAft>
              <a:spcPts val="600"/>
            </a:spcAft>
            <a:buChar char="••"/>
          </a:pPr>
          <a:r>
            <a:rPr lang="en-US" sz="2000" b="0" i="0" kern="1200" dirty="0" smtClean="0">
              <a:solidFill>
                <a:schemeClr val="tx1"/>
              </a:solidFill>
              <a:latin typeface="+mn-lt"/>
              <a:ea typeface="+mn-ea"/>
              <a:cs typeface="Arial" charset="0"/>
            </a:rPr>
            <a:t>The essential package of health services defined for prevention, promotion, and management of these priority problems</a:t>
          </a:r>
        </a:p>
        <a:p>
          <a:pPr marL="457200" lvl="2" indent="-228600" algn="l" defTabSz="889000">
            <a:lnSpc>
              <a:spcPct val="100000"/>
            </a:lnSpc>
            <a:spcBef>
              <a:spcPct val="0"/>
            </a:spcBef>
            <a:spcAft>
              <a:spcPts val="600"/>
            </a:spcAft>
            <a:buChar char="••"/>
          </a:pPr>
          <a:r>
            <a:rPr lang="en-US" sz="2000" b="0" i="0" kern="1200" dirty="0" smtClean="0">
              <a:solidFill>
                <a:schemeClr val="tx1"/>
              </a:solidFill>
              <a:latin typeface="+mn-lt"/>
              <a:ea typeface="+mn-ea"/>
              <a:cs typeface="Arial" charset="0"/>
            </a:rPr>
            <a:t>Health resources (e.g., manpower, materials, and money) available for carrying out these essential services</a:t>
          </a:r>
        </a:p>
        <a:p>
          <a:pPr marL="457200" lvl="2" indent="-228600" algn="l" defTabSz="889000">
            <a:lnSpc>
              <a:spcPct val="100000"/>
            </a:lnSpc>
            <a:spcBef>
              <a:spcPct val="0"/>
            </a:spcBef>
            <a:spcAft>
              <a:spcPts val="600"/>
            </a:spcAft>
            <a:buChar char="••"/>
          </a:pPr>
          <a:r>
            <a:rPr lang="en-US" sz="2000" b="0" i="0" kern="1200" dirty="0" smtClean="0">
              <a:solidFill>
                <a:schemeClr val="tx1"/>
              </a:solidFill>
              <a:latin typeface="+mn-lt"/>
              <a:ea typeface="+mn-ea"/>
              <a:cs typeface="Arial" charset="0"/>
            </a:rPr>
            <a:t>Management processes to plan, monitor, and control the services and resources</a:t>
          </a:r>
        </a:p>
        <a:p>
          <a:pPr marL="457200" lvl="2" indent="-228600" algn="l" defTabSz="889000">
            <a:lnSpc>
              <a:spcPct val="100000"/>
            </a:lnSpc>
            <a:spcBef>
              <a:spcPct val="0"/>
            </a:spcBef>
            <a:spcAft>
              <a:spcPts val="600"/>
            </a:spcAft>
            <a:buChar char="••"/>
          </a:pPr>
          <a:r>
            <a:rPr lang="en-US" sz="2000" b="0" i="0" kern="1200" dirty="0" smtClean="0">
              <a:solidFill>
                <a:schemeClr val="tx1"/>
              </a:solidFill>
              <a:latin typeface="+mn-lt"/>
              <a:ea typeface="+mn-ea"/>
              <a:cs typeface="Arial" charset="0"/>
            </a:rPr>
            <a:t>Existing indicators and their current use in management and M&amp;E</a:t>
          </a:r>
        </a:p>
      </dsp:txBody>
      <dsp:txXfrm>
        <a:off x="0" y="1450089"/>
        <a:ext cx="8991601" cy="41710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AAB945-4B83-4012-A498-C036258672A7}">
      <dsp:nvSpPr>
        <dsp:cNvPr id="0" name=""/>
        <dsp:cNvSpPr/>
      </dsp:nvSpPr>
      <dsp:spPr>
        <a:xfrm>
          <a:off x="0" y="0"/>
          <a:ext cx="9304337" cy="1011801"/>
        </a:xfrm>
        <a:prstGeom prst="roundRect">
          <a:avLst/>
        </a:prstGeom>
        <a:solidFill>
          <a:srgbClr val="A09BB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b="0" kern="1200" dirty="0" smtClean="0">
              <a:solidFill>
                <a:schemeClr val="tx1"/>
              </a:solidFill>
              <a:effectLst/>
              <a:latin typeface="+mn-lt"/>
              <a:ea typeface="+mn-ea"/>
              <a:cs typeface="+mn-cs"/>
            </a:rPr>
            <a:t>Step 2: Identify Information Needs and Select Indicators</a:t>
          </a:r>
          <a:endParaRPr lang="en-US" sz="2800" b="0" i="0" kern="1200" dirty="0">
            <a:solidFill>
              <a:schemeClr val="tx1"/>
            </a:solidFill>
            <a:latin typeface="Gill Sans MT" panose="020B0502020104020203" pitchFamily="34" charset="0"/>
            <a:ea typeface="+mn-ea"/>
            <a:cs typeface="Arial" charset="0"/>
          </a:endParaRPr>
        </a:p>
      </dsp:txBody>
      <dsp:txXfrm>
        <a:off x="49392" y="49392"/>
        <a:ext cx="9205553" cy="913017"/>
      </dsp:txXfrm>
    </dsp:sp>
    <dsp:sp modelId="{BBDF512B-6D1B-48AA-BF7B-7F32C71506BF}">
      <dsp:nvSpPr>
        <dsp:cNvPr id="0" name=""/>
        <dsp:cNvSpPr/>
      </dsp:nvSpPr>
      <dsp:spPr>
        <a:xfrm>
          <a:off x="0" y="972834"/>
          <a:ext cx="9304337" cy="48531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5413" tIns="30480" rIns="170688" bIns="30480" numCol="1" spcCol="1270" anchor="t" anchorCtr="0">
          <a:noAutofit/>
        </a:bodyPr>
        <a:lstStyle/>
        <a:p>
          <a:pPr marL="228600" lvl="1" indent="-228600" algn="l" defTabSz="1066800">
            <a:lnSpc>
              <a:spcPct val="100000"/>
            </a:lnSpc>
            <a:spcBef>
              <a:spcPct val="0"/>
            </a:spcBef>
            <a:spcAft>
              <a:spcPts val="600"/>
            </a:spcAft>
            <a:buChar char="••"/>
          </a:pPr>
          <a:r>
            <a:rPr lang="en-US" sz="2400" b="0" i="0" kern="1200" dirty="0" smtClean="0">
              <a:solidFill>
                <a:schemeClr val="tx1"/>
              </a:solidFill>
              <a:latin typeface="+mn-lt"/>
              <a:ea typeface="+mn-ea"/>
              <a:cs typeface="Arial" charset="0"/>
            </a:rPr>
            <a:t>Information should be identified to be relevant to managing and monitoring RHIS functioning.</a:t>
          </a:r>
          <a:endParaRPr lang="en-US" sz="2400" b="0" i="0" kern="1200" dirty="0">
            <a:solidFill>
              <a:schemeClr val="tx1"/>
            </a:solidFill>
            <a:latin typeface="+mn-lt"/>
            <a:ea typeface="+mn-ea"/>
            <a:cs typeface="Arial" charset="0"/>
          </a:endParaRPr>
        </a:p>
        <a:p>
          <a:pPr marL="228600" lvl="1" indent="-228600" algn="l" defTabSz="1066800">
            <a:lnSpc>
              <a:spcPct val="100000"/>
            </a:lnSpc>
            <a:spcBef>
              <a:spcPct val="0"/>
            </a:spcBef>
            <a:spcAft>
              <a:spcPts val="600"/>
            </a:spcAft>
            <a:buChar char="••"/>
          </a:pPr>
          <a:r>
            <a:rPr lang="en-US" sz="2400" b="0" i="0" kern="1200" dirty="0" smtClean="0">
              <a:solidFill>
                <a:schemeClr val="tx1"/>
              </a:solidFill>
              <a:latin typeface="+mn-lt"/>
              <a:ea typeface="+mn-ea"/>
              <a:cs typeface="Arial" charset="0"/>
            </a:rPr>
            <a:t>Indicators should be </a:t>
          </a:r>
          <a:r>
            <a:rPr lang="en-US" sz="2400" b="1" i="0" kern="1200" dirty="0" smtClean="0">
              <a:solidFill>
                <a:schemeClr val="tx1"/>
              </a:solidFill>
              <a:latin typeface="+mn-lt"/>
              <a:ea typeface="+mn-ea"/>
              <a:cs typeface="Arial" charset="0"/>
            </a:rPr>
            <a:t>SMART</a:t>
          </a:r>
          <a:r>
            <a:rPr lang="en-US" sz="2400" b="0" i="0" kern="1200" dirty="0" smtClean="0">
              <a:solidFill>
                <a:schemeClr val="tx1"/>
              </a:solidFill>
              <a:latin typeface="+mn-lt"/>
              <a:ea typeface="+mn-ea"/>
              <a:cs typeface="Arial" charset="0"/>
            </a:rPr>
            <a:t> (</a:t>
          </a:r>
          <a:r>
            <a:rPr lang="en-US" sz="2400" b="1" i="0" kern="1200" dirty="0" smtClean="0">
              <a:solidFill>
                <a:schemeClr val="tx1"/>
              </a:solidFill>
              <a:latin typeface="+mn-lt"/>
              <a:ea typeface="+mn-ea"/>
              <a:cs typeface="Arial" charset="0"/>
            </a:rPr>
            <a:t>S</a:t>
          </a:r>
          <a:r>
            <a:rPr lang="en-US" sz="2400" b="0" i="0" kern="1200" dirty="0" smtClean="0">
              <a:solidFill>
                <a:schemeClr val="tx1"/>
              </a:solidFill>
              <a:latin typeface="+mn-lt"/>
              <a:ea typeface="+mn-ea"/>
              <a:cs typeface="Arial" charset="0"/>
            </a:rPr>
            <a:t>pecific, </a:t>
          </a:r>
          <a:r>
            <a:rPr lang="en-US" sz="2400" b="1" i="0" kern="1200" dirty="0" smtClean="0">
              <a:solidFill>
                <a:schemeClr val="tx1"/>
              </a:solidFill>
              <a:latin typeface="+mn-lt"/>
              <a:ea typeface="+mn-ea"/>
              <a:cs typeface="Arial" charset="0"/>
            </a:rPr>
            <a:t>M</a:t>
          </a:r>
          <a:r>
            <a:rPr lang="en-US" sz="2400" b="0" i="0" kern="1200" dirty="0" smtClean="0">
              <a:solidFill>
                <a:schemeClr val="tx1"/>
              </a:solidFill>
              <a:latin typeface="+mn-lt"/>
              <a:ea typeface="+mn-ea"/>
              <a:cs typeface="Arial" charset="0"/>
            </a:rPr>
            <a:t>easurable, </a:t>
          </a:r>
          <a:r>
            <a:rPr lang="en-US" sz="2400" b="1" i="0" kern="1200" dirty="0" smtClean="0">
              <a:solidFill>
                <a:schemeClr val="tx1"/>
              </a:solidFill>
              <a:latin typeface="+mn-lt"/>
              <a:ea typeface="+mn-ea"/>
              <a:cs typeface="Arial" charset="0"/>
            </a:rPr>
            <a:t>A</a:t>
          </a:r>
          <a:r>
            <a:rPr lang="en-US" sz="2400" b="0" i="0" kern="1200" dirty="0" smtClean="0">
              <a:solidFill>
                <a:schemeClr val="tx1"/>
              </a:solidFill>
              <a:latin typeface="+mn-lt"/>
              <a:ea typeface="+mn-ea"/>
              <a:cs typeface="Arial" charset="0"/>
            </a:rPr>
            <a:t>greed upon,</a:t>
          </a:r>
          <a:r>
            <a:rPr lang="en-US" sz="2400" b="1" i="0" kern="1200" dirty="0" smtClean="0">
              <a:solidFill>
                <a:schemeClr val="tx1"/>
              </a:solidFill>
              <a:latin typeface="+mn-lt"/>
              <a:ea typeface="+mn-ea"/>
              <a:cs typeface="Arial" charset="0"/>
            </a:rPr>
            <a:t> R</a:t>
          </a:r>
          <a:r>
            <a:rPr lang="en-US" sz="2400" b="0" i="0" kern="1200" dirty="0" smtClean="0">
              <a:solidFill>
                <a:schemeClr val="tx1"/>
              </a:solidFill>
              <a:latin typeface="+mn-lt"/>
              <a:ea typeface="+mn-ea"/>
              <a:cs typeface="Arial" charset="0"/>
            </a:rPr>
            <a:t>elevant, </a:t>
          </a:r>
          <a:r>
            <a:rPr lang="en-US" sz="2400" b="1" i="0" kern="1200" dirty="0" smtClean="0">
              <a:solidFill>
                <a:schemeClr val="tx1"/>
              </a:solidFill>
              <a:latin typeface="+mn-lt"/>
              <a:ea typeface="+mn-ea"/>
              <a:cs typeface="Arial" charset="0"/>
            </a:rPr>
            <a:t>Time-Bound</a:t>
          </a:r>
          <a:r>
            <a:rPr lang="en-US" sz="2400" b="0" i="0" kern="1200" dirty="0" smtClean="0">
              <a:solidFill>
                <a:schemeClr val="tx1"/>
              </a:solidFill>
              <a:latin typeface="+mn-lt"/>
              <a:ea typeface="+mn-ea"/>
              <a:cs typeface="Arial" charset="0"/>
            </a:rPr>
            <a:t>).</a:t>
          </a:r>
          <a:endParaRPr lang="en-US" sz="2400" b="0" i="0" kern="1200" dirty="0">
            <a:solidFill>
              <a:schemeClr val="tx1"/>
            </a:solidFill>
            <a:latin typeface="+mn-lt"/>
            <a:ea typeface="+mn-ea"/>
            <a:cs typeface="Arial" charset="0"/>
          </a:endParaRPr>
        </a:p>
        <a:p>
          <a:pPr marL="228600" lvl="1" indent="-228600" algn="l" defTabSz="1066800">
            <a:lnSpc>
              <a:spcPct val="100000"/>
            </a:lnSpc>
            <a:spcBef>
              <a:spcPct val="0"/>
            </a:spcBef>
            <a:spcAft>
              <a:spcPts val="600"/>
            </a:spcAft>
            <a:buChar char="••"/>
          </a:pPr>
          <a:r>
            <a:rPr lang="en-US" sz="2400" b="0" i="0" kern="1200" dirty="0" smtClean="0">
              <a:solidFill>
                <a:schemeClr val="tx1"/>
              </a:solidFill>
              <a:latin typeface="+mn-lt"/>
              <a:ea typeface="+mn-ea"/>
              <a:cs typeface="Arial" charset="0"/>
            </a:rPr>
            <a:t>Indicators should be balanced and economical, improve the quality of routine data, be operationally feasible, and meet national needs.</a:t>
          </a:r>
          <a:endParaRPr lang="en-US" sz="2400" b="0" i="0" kern="1200" dirty="0">
            <a:solidFill>
              <a:schemeClr val="tx1"/>
            </a:solidFill>
            <a:latin typeface="+mn-lt"/>
            <a:ea typeface="+mn-ea"/>
            <a:cs typeface="Arial" charset="0"/>
          </a:endParaRPr>
        </a:p>
        <a:p>
          <a:pPr marL="228600" lvl="1" indent="-228600" algn="l" defTabSz="1066800">
            <a:lnSpc>
              <a:spcPct val="100000"/>
            </a:lnSpc>
            <a:spcBef>
              <a:spcPct val="0"/>
            </a:spcBef>
            <a:spcAft>
              <a:spcPts val="600"/>
            </a:spcAft>
            <a:buChar char="••"/>
          </a:pPr>
          <a:r>
            <a:rPr lang="en-US" sz="2400" b="0" i="0" kern="1200" dirty="0" smtClean="0">
              <a:solidFill>
                <a:schemeClr val="tx1"/>
              </a:solidFill>
              <a:latin typeface="+mn-lt"/>
              <a:ea typeface="+mn-ea"/>
              <a:cs typeface="Arial" charset="0"/>
            </a:rPr>
            <a:t>Indicators should be extensively used to monitor and evaluate plans and must be closely aligned to the planning process. </a:t>
          </a:r>
          <a:endParaRPr lang="en-US" sz="2400" b="0" i="0" kern="1200" dirty="0">
            <a:solidFill>
              <a:schemeClr val="tx1"/>
            </a:solidFill>
            <a:latin typeface="+mn-lt"/>
            <a:ea typeface="+mn-ea"/>
            <a:cs typeface="Arial" charset="0"/>
          </a:endParaRPr>
        </a:p>
      </dsp:txBody>
      <dsp:txXfrm>
        <a:off x="0" y="972834"/>
        <a:ext cx="9304337" cy="485310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92C446-8FE2-4A83-AC22-66BED95ABE51}">
      <dsp:nvSpPr>
        <dsp:cNvPr id="0" name=""/>
        <dsp:cNvSpPr/>
      </dsp:nvSpPr>
      <dsp:spPr>
        <a:xfrm rot="5400000">
          <a:off x="5580100" y="-2226595"/>
          <a:ext cx="1836479" cy="629107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Century Gothic" panose="020B0502020202020204" pitchFamily="34" charset="0"/>
            </a:rPr>
            <a:t>Decision as to whether to allow clients to keep their own record cards (e.g., child health program), or whether to build and maintain appropriate facility filing and archiving systems</a:t>
          </a:r>
          <a:endParaRPr lang="en-US" sz="2000" kern="1200" dirty="0">
            <a:latin typeface="Century Gothic" panose="020B0502020202020204" pitchFamily="34" charset="0"/>
          </a:endParaRPr>
        </a:p>
      </dsp:txBody>
      <dsp:txXfrm rot="-5400000">
        <a:off x="3352804" y="90351"/>
        <a:ext cx="6201422" cy="1657179"/>
      </dsp:txXfrm>
    </dsp:sp>
    <dsp:sp modelId="{7BD5FA36-75C3-4C8C-A4FF-17EA0758BF99}">
      <dsp:nvSpPr>
        <dsp:cNvPr id="0" name=""/>
        <dsp:cNvSpPr/>
      </dsp:nvSpPr>
      <dsp:spPr>
        <a:xfrm>
          <a:off x="75390" y="40758"/>
          <a:ext cx="3166878" cy="1756363"/>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b="0" kern="1200" dirty="0" smtClean="0">
              <a:latin typeface="Century Gothic" panose="020B0502020202020204" pitchFamily="34" charset="0"/>
            </a:rPr>
            <a:t>Paper Storage</a:t>
          </a:r>
          <a:endParaRPr lang="en-US" sz="3600" b="0" kern="1200" dirty="0">
            <a:latin typeface="Century Gothic" panose="020B0502020202020204" pitchFamily="34" charset="0"/>
          </a:endParaRPr>
        </a:p>
      </dsp:txBody>
      <dsp:txXfrm>
        <a:off x="161129" y="126497"/>
        <a:ext cx="2995400" cy="1584885"/>
      </dsp:txXfrm>
    </dsp:sp>
    <dsp:sp modelId="{4874833B-45E7-4820-820A-078CFD9A5055}">
      <dsp:nvSpPr>
        <dsp:cNvPr id="0" name=""/>
        <dsp:cNvSpPr/>
      </dsp:nvSpPr>
      <dsp:spPr>
        <a:xfrm rot="5400000">
          <a:off x="5580100" y="-275336"/>
          <a:ext cx="1836479" cy="629107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Century Gothic" panose="020B0502020202020204" pitchFamily="34" charset="0"/>
            </a:rPr>
            <a:t>Collection of individual electronic health records (EHRs) and ranges from storage on simple Excel spreadsheets to storage on standard servers or sophisticated servers in the cloud</a:t>
          </a:r>
          <a:endParaRPr lang="en-US" sz="2000" kern="1200" dirty="0">
            <a:latin typeface="Century Gothic" panose="020B0502020202020204" pitchFamily="34" charset="0"/>
          </a:endParaRPr>
        </a:p>
      </dsp:txBody>
      <dsp:txXfrm rot="-5400000">
        <a:off x="3352804" y="2041610"/>
        <a:ext cx="6201422" cy="1657179"/>
      </dsp:txXfrm>
    </dsp:sp>
    <dsp:sp modelId="{F72DF10F-F521-4ADD-A185-0ED6D15EEA0C}">
      <dsp:nvSpPr>
        <dsp:cNvPr id="0" name=""/>
        <dsp:cNvSpPr/>
      </dsp:nvSpPr>
      <dsp:spPr>
        <a:xfrm>
          <a:off x="75390" y="2006595"/>
          <a:ext cx="3166878" cy="1727208"/>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b="0" kern="1200" dirty="0" smtClean="0">
              <a:latin typeface="Century Gothic" panose="020B0502020202020204" pitchFamily="34" charset="0"/>
            </a:rPr>
            <a:t>Electronic Storage</a:t>
          </a:r>
          <a:endParaRPr lang="en-US" sz="3600" b="0" kern="1200" dirty="0">
            <a:latin typeface="Century Gothic" panose="020B0502020202020204" pitchFamily="34" charset="0"/>
          </a:endParaRPr>
        </a:p>
      </dsp:txBody>
      <dsp:txXfrm>
        <a:off x="159705" y="2090910"/>
        <a:ext cx="2998248" cy="1558578"/>
      </dsp:txXfrm>
    </dsp:sp>
    <dsp:sp modelId="{1A1CA78C-35DA-497E-95F1-8698EB1112E0}">
      <dsp:nvSpPr>
        <dsp:cNvPr id="0" name=""/>
        <dsp:cNvSpPr/>
      </dsp:nvSpPr>
      <dsp:spPr>
        <a:xfrm rot="5400000">
          <a:off x="5580100" y="1675923"/>
          <a:ext cx="1836479" cy="629107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Century Gothic" panose="020B0502020202020204" pitchFamily="34" charset="0"/>
            </a:rPr>
            <a:t>A server is a system comprising software and suitable computer hardware that responds to requests across a computer network to provide, or help to provide, a network service (such as data storage)</a:t>
          </a:r>
          <a:endParaRPr lang="en-US" sz="2000" kern="1200" dirty="0">
            <a:latin typeface="Century Gothic" panose="020B0502020202020204" pitchFamily="34" charset="0"/>
          </a:endParaRPr>
        </a:p>
      </dsp:txBody>
      <dsp:txXfrm rot="-5400000">
        <a:off x="3352804" y="3992869"/>
        <a:ext cx="6201422" cy="1657179"/>
      </dsp:txXfrm>
    </dsp:sp>
    <dsp:sp modelId="{6FC74F81-3827-4F31-B1D5-01D458B56B0B}">
      <dsp:nvSpPr>
        <dsp:cNvPr id="0" name=""/>
        <dsp:cNvSpPr/>
      </dsp:nvSpPr>
      <dsp:spPr>
        <a:xfrm>
          <a:off x="75390" y="3987801"/>
          <a:ext cx="3166878" cy="1667316"/>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b="0" kern="1200" dirty="0" smtClean="0">
              <a:latin typeface="Century Gothic" panose="020B0502020202020204" pitchFamily="34" charset="0"/>
            </a:rPr>
            <a:t>Server Hosting</a:t>
          </a:r>
          <a:endParaRPr lang="en-US" sz="3600" b="0" kern="1200" dirty="0">
            <a:latin typeface="Century Gothic" panose="020B0502020202020204" pitchFamily="34" charset="0"/>
          </a:endParaRPr>
        </a:p>
      </dsp:txBody>
      <dsp:txXfrm>
        <a:off x="156782" y="4069193"/>
        <a:ext cx="3004094" cy="150453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C58CAB-0706-4007-A8AE-FFB8A12F5631}">
      <dsp:nvSpPr>
        <dsp:cNvPr id="0" name=""/>
        <dsp:cNvSpPr/>
      </dsp:nvSpPr>
      <dsp:spPr>
        <a:xfrm>
          <a:off x="6132" y="0"/>
          <a:ext cx="8299667" cy="1809521"/>
        </a:xfrm>
        <a:prstGeom prst="roundRect">
          <a:avLst>
            <a:gd name="adj" fmla="val 10000"/>
          </a:avLst>
        </a:prstGeom>
        <a:solidFill>
          <a:schemeClr val="accent3">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150000"/>
            </a:lnSpc>
            <a:spcBef>
              <a:spcPct val="0"/>
            </a:spcBef>
            <a:spcAft>
              <a:spcPct val="35000"/>
            </a:spcAft>
          </a:pPr>
          <a:r>
            <a:rPr lang="en-US" sz="2400" b="0" i="0" kern="1200" dirty="0" smtClean="0">
              <a:solidFill>
                <a:schemeClr val="tx1">
                  <a:lumMod val="65000"/>
                  <a:lumOff val="35000"/>
                </a:schemeClr>
              </a:solidFill>
              <a:latin typeface="Century Gothic" panose="020B0502020202020204" pitchFamily="34" charset="0"/>
              <a:ea typeface="+mn-ea"/>
              <a:cs typeface="Arial" charset="0"/>
            </a:rPr>
            <a:t>The most visible outcome of a successful information culture is that information is in demand, valued as an important resource, and used at all levels to: </a:t>
          </a:r>
          <a:endParaRPr lang="en-US" sz="2400" b="0" i="0" kern="1200" dirty="0">
            <a:solidFill>
              <a:schemeClr val="tx1">
                <a:lumMod val="65000"/>
                <a:lumOff val="35000"/>
              </a:schemeClr>
            </a:solidFill>
            <a:latin typeface="Century Gothic" panose="020B0502020202020204" pitchFamily="34" charset="0"/>
            <a:ea typeface="+mn-ea"/>
            <a:cs typeface="Arial" charset="0"/>
          </a:endParaRPr>
        </a:p>
      </dsp:txBody>
      <dsp:txXfrm>
        <a:off x="59131" y="52999"/>
        <a:ext cx="8193669" cy="1703523"/>
      </dsp:txXfrm>
    </dsp:sp>
    <dsp:sp modelId="{3D2EB93D-DB1C-4451-8446-64694050AF86}">
      <dsp:nvSpPr>
        <dsp:cNvPr id="0" name=""/>
        <dsp:cNvSpPr/>
      </dsp:nvSpPr>
      <dsp:spPr>
        <a:xfrm>
          <a:off x="3066" y="1959150"/>
          <a:ext cx="3982566" cy="1809521"/>
        </a:xfrm>
        <a:prstGeom prst="roundRect">
          <a:avLst>
            <a:gd name="adj" fmla="val 10000"/>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0" i="0" kern="1200" dirty="0" smtClean="0">
              <a:solidFill>
                <a:schemeClr val="bg1"/>
              </a:solidFill>
              <a:latin typeface="Century Gothic" panose="020B0502020202020204" pitchFamily="34" charset="0"/>
              <a:ea typeface="+mn-ea"/>
              <a:cs typeface="Arial" charset="0"/>
            </a:rPr>
            <a:t>Improve service delivery to clients </a:t>
          </a:r>
          <a:endParaRPr lang="en-US" sz="2400" b="0" i="0" kern="1200" dirty="0">
            <a:solidFill>
              <a:schemeClr val="bg1"/>
            </a:solidFill>
            <a:latin typeface="Century Gothic" panose="020B0502020202020204" pitchFamily="34" charset="0"/>
            <a:ea typeface="+mn-ea"/>
            <a:cs typeface="Arial" charset="0"/>
          </a:endParaRPr>
        </a:p>
      </dsp:txBody>
      <dsp:txXfrm>
        <a:off x="56065" y="2012149"/>
        <a:ext cx="3876568" cy="1703523"/>
      </dsp:txXfrm>
    </dsp:sp>
    <dsp:sp modelId="{108D08B4-5D90-434D-828B-0BFE7DA2100B}">
      <dsp:nvSpPr>
        <dsp:cNvPr id="0" name=""/>
        <dsp:cNvSpPr/>
      </dsp:nvSpPr>
      <dsp:spPr>
        <a:xfrm>
          <a:off x="2265203" y="3918300"/>
          <a:ext cx="3982566" cy="1809521"/>
        </a:xfrm>
        <a:prstGeom prst="roundRect">
          <a:avLst>
            <a:gd name="adj" fmla="val 10000"/>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0" i="0" kern="1200" dirty="0" smtClean="0">
              <a:solidFill>
                <a:schemeClr val="bg1"/>
              </a:solidFill>
              <a:latin typeface="Century Gothic" panose="020B0502020202020204" pitchFamily="34" charset="0"/>
              <a:ea typeface="+mn-ea"/>
              <a:cs typeface="Arial" charset="0"/>
            </a:rPr>
            <a:t>Manage systems at that level</a:t>
          </a:r>
          <a:endParaRPr lang="en-US" sz="2400" b="0" i="0" kern="1200" dirty="0">
            <a:solidFill>
              <a:schemeClr val="bg1"/>
            </a:solidFill>
            <a:latin typeface="Century Gothic" panose="020B0502020202020204" pitchFamily="34" charset="0"/>
            <a:ea typeface="+mn-ea"/>
            <a:cs typeface="Arial" charset="0"/>
          </a:endParaRPr>
        </a:p>
      </dsp:txBody>
      <dsp:txXfrm>
        <a:off x="2318202" y="3971299"/>
        <a:ext cx="3876568" cy="1703523"/>
      </dsp:txXfrm>
    </dsp:sp>
    <dsp:sp modelId="{CFFD02F9-1FEE-41A8-A6DB-70886EA7CE1D}">
      <dsp:nvSpPr>
        <dsp:cNvPr id="0" name=""/>
        <dsp:cNvSpPr/>
      </dsp:nvSpPr>
      <dsp:spPr>
        <a:xfrm>
          <a:off x="4320167" y="1959150"/>
          <a:ext cx="3982566" cy="1809521"/>
        </a:xfrm>
        <a:prstGeom prst="roundRect">
          <a:avLst>
            <a:gd name="adj" fmla="val 10000"/>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0" i="0" kern="1200" dirty="0" smtClean="0">
              <a:solidFill>
                <a:schemeClr val="bg1"/>
              </a:solidFill>
              <a:latin typeface="Century Gothic" panose="020B0502020202020204" pitchFamily="34" charset="0"/>
              <a:ea typeface="+mn-ea"/>
              <a:cs typeface="Arial" charset="0"/>
            </a:rPr>
            <a:t>Strengthen facility management </a:t>
          </a:r>
          <a:endParaRPr lang="en-US" sz="2400" b="0" i="0" kern="1200" dirty="0">
            <a:solidFill>
              <a:schemeClr val="bg1"/>
            </a:solidFill>
            <a:latin typeface="Century Gothic" panose="020B0502020202020204" pitchFamily="34" charset="0"/>
            <a:ea typeface="+mn-ea"/>
            <a:cs typeface="Arial" charset="0"/>
          </a:endParaRPr>
        </a:p>
      </dsp:txBody>
      <dsp:txXfrm>
        <a:off x="4373166" y="2012149"/>
        <a:ext cx="3876568" cy="1703523"/>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65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a:prstGeom prst="rect">
            <a:avLst/>
          </a:prstGeom>
          <a:noFill/>
          <a:ln w="12700">
            <a:solidFill>
              <a:prstClr val="black"/>
            </a:solidFill>
          </a:ln>
        </p:spPr>
      </p:sp>
      <p:sp>
        <p:nvSpPr>
          <p:cNvPr id="3" name="Notes Placeholder 2"/>
          <p:cNvSpPr>
            <a:spLocks noGrp="1"/>
          </p:cNvSpPr>
          <p:nvPr>
            <p:ph type="body" idx="1"/>
          </p:nvPr>
        </p:nvSpPr>
        <p:spPr>
          <a:xfrm>
            <a:off x="701483" y="4416550"/>
            <a:ext cx="5607435" cy="4183001"/>
          </a:xfrm>
          <a:prstGeom prst="rect">
            <a:avLst/>
          </a:prstGeom>
        </p:spPr>
        <p:txBody>
          <a:bodyPr lIns="83622" tIns="41811" rIns="83622" bIns="41811"/>
          <a:lstStyle/>
          <a:p>
            <a:endParaRPr lang="en-US"/>
          </a:p>
        </p:txBody>
      </p:sp>
    </p:spTree>
    <p:extLst>
      <p:ext uri="{BB962C8B-B14F-4D97-AF65-F5344CB8AC3E}">
        <p14:creationId xmlns:p14="http://schemas.microsoft.com/office/powerpoint/2010/main" val="16082217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a:prstGeom prst="rect">
            <a:avLst/>
          </a:prstGeom>
          <a:noFill/>
          <a:ln w="12700">
            <a:solidFill>
              <a:prstClr val="black"/>
            </a:solidFill>
          </a:ln>
        </p:spPr>
      </p:sp>
      <p:sp>
        <p:nvSpPr>
          <p:cNvPr id="3" name="Notes Placeholder 2"/>
          <p:cNvSpPr>
            <a:spLocks noGrp="1"/>
          </p:cNvSpPr>
          <p:nvPr>
            <p:ph type="body" idx="1"/>
          </p:nvPr>
        </p:nvSpPr>
        <p:spPr>
          <a:xfrm>
            <a:off x="701483" y="4416550"/>
            <a:ext cx="5607435" cy="4183001"/>
          </a:xfrm>
          <a:prstGeom prst="rect">
            <a:avLst/>
          </a:prstGeom>
        </p:spPr>
        <p:txBody>
          <a:bodyPr lIns="83622" tIns="41811" rIns="83622" bIns="41811"/>
          <a:lstStyle/>
          <a:p>
            <a:r>
              <a:rPr lang="en-US" sz="1100" dirty="0"/>
              <a:t>Increasingly, programs are being audited to document a return on investment to investors (e.g., taxpayers). Data quality audits help develop confidence in the results reported by programs, ensuring that the availability of program documentation facilitates auditing. Historical records are also useful for resolving data quality problems that may be detected only after a significant passage of time.</a:t>
            </a:r>
            <a:endParaRPr lang="en-US" dirty="0"/>
          </a:p>
        </p:txBody>
      </p:sp>
    </p:spTree>
    <p:extLst>
      <p:ext uri="{BB962C8B-B14F-4D97-AF65-F5344CB8AC3E}">
        <p14:creationId xmlns:p14="http://schemas.microsoft.com/office/powerpoint/2010/main" val="16114662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a:prstGeom prst="rect">
            <a:avLst/>
          </a:prstGeom>
          <a:noFill/>
          <a:ln w="12700">
            <a:solidFill>
              <a:prstClr val="black"/>
            </a:solidFill>
          </a:ln>
        </p:spPr>
      </p:sp>
      <p:sp>
        <p:nvSpPr>
          <p:cNvPr id="3" name="Notes Placeholder 2"/>
          <p:cNvSpPr>
            <a:spLocks noGrp="1"/>
          </p:cNvSpPr>
          <p:nvPr>
            <p:ph type="body" idx="1"/>
          </p:nvPr>
        </p:nvSpPr>
        <p:spPr>
          <a:xfrm>
            <a:off x="701483" y="4416550"/>
            <a:ext cx="5607435" cy="4183001"/>
          </a:xfrm>
          <a:prstGeom prst="rect">
            <a:avLst/>
          </a:prstGeom>
        </p:spPr>
        <p:txBody>
          <a:bodyPr lIns="83622" tIns="41811" rIns="83622" bIns="41811"/>
          <a:lstStyle/>
          <a:p>
            <a:endParaRPr lang="en-US" dirty="0"/>
          </a:p>
        </p:txBody>
      </p:sp>
    </p:spTree>
    <p:extLst>
      <p:ext uri="{BB962C8B-B14F-4D97-AF65-F5344CB8AC3E}">
        <p14:creationId xmlns:p14="http://schemas.microsoft.com/office/powerpoint/2010/main" val="18080939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a:prstGeom prst="rect">
            <a:avLst/>
          </a:prstGeom>
          <a:noFill/>
          <a:ln w="12700">
            <a:solidFill>
              <a:prstClr val="black"/>
            </a:solidFill>
          </a:ln>
        </p:spPr>
      </p:sp>
      <p:sp>
        <p:nvSpPr>
          <p:cNvPr id="3" name="Notes Placeholder 2"/>
          <p:cNvSpPr>
            <a:spLocks noGrp="1"/>
          </p:cNvSpPr>
          <p:nvPr>
            <p:ph type="body" idx="1"/>
          </p:nvPr>
        </p:nvSpPr>
        <p:spPr>
          <a:xfrm>
            <a:off x="701483" y="4416550"/>
            <a:ext cx="5607435" cy="4183001"/>
          </a:xfrm>
          <a:prstGeom prst="rect">
            <a:avLst/>
          </a:prstGeom>
        </p:spPr>
        <p:txBody>
          <a:bodyPr lIns="83622" tIns="41811" rIns="83622" bIns="41811"/>
          <a:lstStyle/>
          <a:p>
            <a:endParaRPr lang="en-US" dirty="0" smtClean="0"/>
          </a:p>
          <a:p>
            <a:endParaRPr lang="en-US" dirty="0"/>
          </a:p>
        </p:txBody>
      </p:sp>
    </p:spTree>
    <p:extLst>
      <p:ext uri="{BB962C8B-B14F-4D97-AF65-F5344CB8AC3E}">
        <p14:creationId xmlns:p14="http://schemas.microsoft.com/office/powerpoint/2010/main" val="13147301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a:prstGeom prst="rect">
            <a:avLst/>
          </a:prstGeom>
          <a:noFill/>
          <a:ln w="12700">
            <a:solidFill>
              <a:prstClr val="black"/>
            </a:solidFill>
          </a:ln>
        </p:spPr>
      </p:sp>
      <p:sp>
        <p:nvSpPr>
          <p:cNvPr id="3" name="Notes Placeholder 2"/>
          <p:cNvSpPr>
            <a:spLocks noGrp="1"/>
          </p:cNvSpPr>
          <p:nvPr>
            <p:ph type="body" idx="1"/>
          </p:nvPr>
        </p:nvSpPr>
        <p:spPr>
          <a:xfrm>
            <a:off x="701483" y="4416550"/>
            <a:ext cx="5607435" cy="4183001"/>
          </a:xfrm>
          <a:prstGeom prst="rect">
            <a:avLst/>
          </a:prstGeom>
        </p:spPr>
        <p:txBody>
          <a:bodyPr lIns="83622" tIns="41811" rIns="83622" bIns="41811"/>
          <a:lstStyle/>
          <a:p>
            <a:endParaRPr lang="en-US" dirty="0" smtClean="0"/>
          </a:p>
          <a:p>
            <a:endParaRPr lang="en-US" dirty="0"/>
          </a:p>
        </p:txBody>
      </p:sp>
    </p:spTree>
    <p:extLst>
      <p:ext uri="{BB962C8B-B14F-4D97-AF65-F5344CB8AC3E}">
        <p14:creationId xmlns:p14="http://schemas.microsoft.com/office/powerpoint/2010/main" val="14061510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a:prstGeom prst="rect">
            <a:avLst/>
          </a:prstGeom>
          <a:noFill/>
          <a:ln w="12700">
            <a:solidFill>
              <a:prstClr val="black"/>
            </a:solidFill>
          </a:ln>
        </p:spPr>
      </p:sp>
      <p:sp>
        <p:nvSpPr>
          <p:cNvPr id="3" name="Notes Placeholder 2"/>
          <p:cNvSpPr>
            <a:spLocks noGrp="1"/>
          </p:cNvSpPr>
          <p:nvPr>
            <p:ph type="body" idx="1"/>
          </p:nvPr>
        </p:nvSpPr>
        <p:spPr>
          <a:xfrm>
            <a:off x="701483" y="4416550"/>
            <a:ext cx="5607435" cy="4183001"/>
          </a:xfrm>
          <a:prstGeom prst="rect">
            <a:avLst/>
          </a:prstGeom>
        </p:spPr>
        <p:txBody>
          <a:bodyPr lIns="83622" tIns="41811" rIns="83622" bIns="41811"/>
          <a:lstStyle/>
          <a:p>
            <a:endParaRPr lang="en-US"/>
          </a:p>
        </p:txBody>
      </p:sp>
    </p:spTree>
    <p:extLst>
      <p:ext uri="{BB962C8B-B14F-4D97-AF65-F5344CB8AC3E}">
        <p14:creationId xmlns:p14="http://schemas.microsoft.com/office/powerpoint/2010/main" val="1430175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a:prstGeom prst="rect">
            <a:avLst/>
          </a:prstGeom>
          <a:noFill/>
          <a:ln w="12700">
            <a:solidFill>
              <a:prstClr val="black"/>
            </a:solidFill>
          </a:ln>
        </p:spPr>
      </p:sp>
      <p:sp>
        <p:nvSpPr>
          <p:cNvPr id="3" name="Notes Placeholder 2"/>
          <p:cNvSpPr>
            <a:spLocks noGrp="1"/>
          </p:cNvSpPr>
          <p:nvPr>
            <p:ph type="body" idx="1"/>
          </p:nvPr>
        </p:nvSpPr>
        <p:spPr>
          <a:xfrm>
            <a:off x="701483" y="4416550"/>
            <a:ext cx="5607435" cy="4183001"/>
          </a:xfrm>
          <a:prstGeom prst="rect">
            <a:avLst/>
          </a:prstGeom>
        </p:spPr>
        <p:txBody>
          <a:bodyPr lIns="83622" tIns="41811" rIns="83622" bIns="41811"/>
          <a:lstStyle/>
          <a:p>
            <a:pPr marL="156791" indent="-156791">
              <a:buFont typeface="Arial" panose="020B0604020202020204" pitchFamily="34" charset="0"/>
              <a:buChar char="•"/>
            </a:pPr>
            <a:r>
              <a:rPr lang="en-US" sz="1100" dirty="0"/>
              <a:t>Data are kept in a secure location: for paper records, a locked filing cabinet in a locked room.</a:t>
            </a:r>
          </a:p>
          <a:p>
            <a:pPr marL="156791" indent="-156791">
              <a:buFont typeface="Arial" panose="020B0604020202020204" pitchFamily="34" charset="0"/>
              <a:buChar char="•"/>
            </a:pPr>
            <a:r>
              <a:rPr lang="en-US" sz="1100" dirty="0"/>
              <a:t>Access permissions must be controlled; only staff at a certain level have access to records.</a:t>
            </a:r>
          </a:p>
          <a:p>
            <a:pPr marL="156791" indent="-156791">
              <a:buFont typeface="Arial" panose="020B0604020202020204" pitchFamily="34" charset="0"/>
              <a:buChar char="•"/>
            </a:pPr>
            <a:r>
              <a:rPr lang="en-US" sz="1100" dirty="0"/>
              <a:t>Where paper records can be taken must be limited. For example, rules should prescribe where they can be accessed and removing them from secure locations should be prohibited.</a:t>
            </a:r>
          </a:p>
          <a:p>
            <a:pPr marL="156791" indent="-156791">
              <a:buFont typeface="Arial" panose="020B0604020202020204" pitchFamily="34" charset="0"/>
              <a:buChar char="•"/>
            </a:pPr>
            <a:r>
              <a:rPr lang="en-US" sz="1100" dirty="0"/>
              <a:t>Electronic records and files should be password protected: each file and each computer. Only specific cadres should be given access to passwords.</a:t>
            </a:r>
          </a:p>
          <a:p>
            <a:pPr marL="156791" indent="-156791">
              <a:buFont typeface="Arial" panose="020B0604020202020204" pitchFamily="34" charset="0"/>
              <a:buChar char="•"/>
            </a:pPr>
            <a:r>
              <a:rPr lang="en-US" sz="1100" dirty="0"/>
              <a:t>Only aggregate data should be transmitted, because patient-level data serve little purpose at higher levels. In the context of health research, where patient-level data are needed, records must be </a:t>
            </a:r>
            <a:r>
              <a:rPr lang="en-US" sz="1100" dirty="0" smtClean="0"/>
              <a:t>guarded well </a:t>
            </a:r>
            <a:r>
              <a:rPr lang="en-US" sz="1100" dirty="0"/>
              <a:t>and specific protocols </a:t>
            </a:r>
            <a:r>
              <a:rPr lang="en-US" sz="1100" dirty="0" smtClean="0"/>
              <a:t>must be maintained </a:t>
            </a:r>
            <a:r>
              <a:rPr lang="en-US" sz="1100" dirty="0"/>
              <a:t>to ensure data confidentiality.</a:t>
            </a:r>
          </a:p>
          <a:p>
            <a:pPr marL="156791" indent="-156791">
              <a:buFont typeface="Arial" panose="020B0604020202020204" pitchFamily="34" charset="0"/>
              <a:buChar char="•"/>
            </a:pPr>
            <a:r>
              <a:rPr lang="en-US" sz="1100" dirty="0"/>
              <a:t>A confidentiality agreement must be signed, and renewed annually, by all staff members requiring access to confidential records. The agreement should state the conditions under which records can be accessed. </a:t>
            </a:r>
          </a:p>
        </p:txBody>
      </p:sp>
    </p:spTree>
    <p:extLst>
      <p:ext uri="{BB962C8B-B14F-4D97-AF65-F5344CB8AC3E}">
        <p14:creationId xmlns:p14="http://schemas.microsoft.com/office/powerpoint/2010/main" val="23037946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a:prstGeom prst="rect">
            <a:avLst/>
          </a:prstGeom>
          <a:noFill/>
          <a:ln w="12700">
            <a:solidFill>
              <a:prstClr val="black"/>
            </a:solidFill>
          </a:ln>
        </p:spPr>
      </p:sp>
      <p:sp>
        <p:nvSpPr>
          <p:cNvPr id="3" name="Notes Placeholder 2"/>
          <p:cNvSpPr>
            <a:spLocks noGrp="1"/>
          </p:cNvSpPr>
          <p:nvPr>
            <p:ph type="body" idx="1"/>
          </p:nvPr>
        </p:nvSpPr>
        <p:spPr>
          <a:xfrm>
            <a:off x="701483" y="4416550"/>
            <a:ext cx="5607435" cy="4183001"/>
          </a:xfrm>
          <a:prstGeom prst="rect">
            <a:avLst/>
          </a:prstGeom>
        </p:spPr>
        <p:txBody>
          <a:bodyPr lIns="83622" tIns="41811" rIns="83622" bIns="41811"/>
          <a:lstStyle/>
          <a:p>
            <a:pPr marL="261318" indent="-261318">
              <a:buFont typeface="Wingdings" panose="05000000000000000000" pitchFamily="2" charset="2"/>
              <a:buChar char="§"/>
            </a:pPr>
            <a:r>
              <a:rPr lang="en-US" dirty="0" smtClean="0"/>
              <a:t>The fourth domain </a:t>
            </a:r>
            <a:r>
              <a:rPr lang="en-US" baseline="0" dirty="0" smtClean="0"/>
              <a:t>is </a:t>
            </a:r>
            <a:r>
              <a:rPr lang="en-US" dirty="0" smtClean="0"/>
              <a:t>governance</a:t>
            </a:r>
            <a:r>
              <a:rPr lang="en-US" baseline="0" dirty="0" smtClean="0"/>
              <a:t> of RHIS data management. This will be addressed again in Module 7, which deals more broadly with the governance of the RHIS. Here we will take a few minutes to discuss what governance means in the context of data management and why it is relevant.  </a:t>
            </a:r>
            <a:endParaRPr lang="en-US" dirty="0" smtClean="0"/>
          </a:p>
          <a:p>
            <a:pPr marL="261318" indent="-261318">
              <a:buFont typeface="Wingdings" panose="05000000000000000000" pitchFamily="2" charset="2"/>
              <a:buChar char="§"/>
            </a:pPr>
            <a:endParaRPr lang="en-US" dirty="0" smtClean="0"/>
          </a:p>
          <a:p>
            <a:pPr marL="261318" indent="-261318">
              <a:buFont typeface="Wingdings" panose="05000000000000000000" pitchFamily="2" charset="2"/>
              <a:buChar char="§"/>
            </a:pPr>
            <a:r>
              <a:rPr lang="en-US" dirty="0" smtClean="0"/>
              <a:t>In</a:t>
            </a:r>
            <a:r>
              <a:rPr lang="en-US" baseline="0" dirty="0" smtClean="0"/>
              <a:t> the context of RHIS data management, governance can be d</a:t>
            </a:r>
            <a:r>
              <a:rPr lang="en-US" dirty="0" smtClean="0"/>
              <a:t>efined as the development and implementation of administrative policies, procedures, and processes that define workflow, program inputs and outputs, management structure and oversight functions, and the methods and frequency of performance evaluation.</a:t>
            </a:r>
          </a:p>
          <a:p>
            <a:endParaRPr lang="en-US" dirty="0" smtClean="0"/>
          </a:p>
          <a:p>
            <a:pPr marL="261318" indent="-261318">
              <a:buFont typeface="Arial" panose="020B0604020202020204" pitchFamily="34" charset="0"/>
              <a:buChar char="•"/>
            </a:pPr>
            <a:r>
              <a:rPr lang="en-US" dirty="0" smtClean="0"/>
              <a:t>Data management governance dictates how the different levels and  components of the RHIS work together to achieve a common goal: high-quality health data for decision making.</a:t>
            </a:r>
          </a:p>
          <a:p>
            <a:pPr marL="261318" indent="-261318">
              <a:buFont typeface="Arial" panose="020B0604020202020204" pitchFamily="34" charset="0"/>
              <a:buChar char="•"/>
            </a:pPr>
            <a:endParaRPr lang="en-US" dirty="0" smtClean="0"/>
          </a:p>
          <a:p>
            <a:pPr marL="261318" indent="-261318">
              <a:buFont typeface="Arial" panose="020B0604020202020204" pitchFamily="34" charset="0"/>
              <a:buChar char="•"/>
            </a:pPr>
            <a:r>
              <a:rPr lang="en-US" dirty="0" smtClean="0"/>
              <a:t>Data management governance ensures that data are high-quality—reliable, consistent, complete, and timely—as well as readily available to stakeholders (i.e., consumers, or those who require health information to inform decision making). In practical terms, that means putting personnel, policies, procedures, and organizational structures in place to ensure that data are accurate, consistent, secure, and available.</a:t>
            </a:r>
          </a:p>
          <a:p>
            <a:endParaRPr lang="en-US" dirty="0" smtClean="0"/>
          </a:p>
          <a:p>
            <a:pPr marL="261318" indent="-261318">
              <a:buFont typeface="Arial" panose="020B0604020202020204" pitchFamily="34" charset="0"/>
              <a:buChar char="•"/>
            </a:pPr>
            <a:r>
              <a:rPr lang="en-US" dirty="0" smtClean="0"/>
              <a:t>Interventions to improve governance should address the institutional, behavioral, and technical determinants of RHIS performance and focus on improving the desired RHIS output of good-quality data that are regularly used to improve service delivery.</a:t>
            </a:r>
          </a:p>
          <a:p>
            <a:endParaRPr lang="en-US" dirty="0"/>
          </a:p>
        </p:txBody>
      </p:sp>
    </p:spTree>
    <p:extLst>
      <p:ext uri="{BB962C8B-B14F-4D97-AF65-F5344CB8AC3E}">
        <p14:creationId xmlns:p14="http://schemas.microsoft.com/office/powerpoint/2010/main" val="9988003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a:prstGeom prst="rect">
            <a:avLst/>
          </a:prstGeom>
          <a:noFill/>
          <a:ln w="12700">
            <a:solidFill>
              <a:prstClr val="black"/>
            </a:solidFill>
          </a:ln>
        </p:spPr>
      </p:sp>
      <p:sp>
        <p:nvSpPr>
          <p:cNvPr id="3" name="Notes Placeholder 2"/>
          <p:cNvSpPr>
            <a:spLocks noGrp="1"/>
          </p:cNvSpPr>
          <p:nvPr>
            <p:ph type="body" idx="1"/>
          </p:nvPr>
        </p:nvSpPr>
        <p:spPr>
          <a:xfrm>
            <a:off x="701483" y="4416550"/>
            <a:ext cx="5607435" cy="4183001"/>
          </a:xfrm>
          <a:prstGeom prst="rect">
            <a:avLst/>
          </a:prstGeom>
        </p:spPr>
        <p:txBody>
          <a:bodyPr lIns="83622" tIns="41811" rIns="83622" bIns="41811"/>
          <a:lstStyle/>
          <a:p>
            <a:r>
              <a:rPr lang="en-US" dirty="0" smtClean="0">
                <a:effectLst/>
              </a:rPr>
              <a:t>Well-designed data management systems, combined with appropriate skills, adequate local resources, and effective standard operating procedures are the most important factors in ensuring information use. If the system is designed primarily to support district-level decision making and if some of these data flow up collaterally, then there is a high chance that data quality will consistently improve and that data will be used effectively for informed decision making. </a:t>
            </a:r>
            <a:r>
              <a:rPr lang="en-US" sz="1100" dirty="0"/>
              <a:t>The health system’s organization is intimately linked to information demand. The more that decision making and funding are decentralized, the better the chance that information will be in demand and used at lower levels to improve service delivery. Moreover, decentralized capacity and resources for decision making, combined with increased granularity of data and availability of user-friendly analysis and display tools, enhance the quality of decision making at all levels.</a:t>
            </a:r>
          </a:p>
          <a:p>
            <a:endParaRPr lang="en-US" dirty="0"/>
          </a:p>
        </p:txBody>
      </p:sp>
    </p:spTree>
    <p:extLst>
      <p:ext uri="{BB962C8B-B14F-4D97-AF65-F5344CB8AC3E}">
        <p14:creationId xmlns:p14="http://schemas.microsoft.com/office/powerpoint/2010/main" val="6424030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a:prstGeom prst="rect">
            <a:avLst/>
          </a:prstGeom>
          <a:noFill/>
          <a:ln w="12700">
            <a:solidFill>
              <a:prstClr val="black"/>
            </a:solidFill>
          </a:ln>
        </p:spPr>
      </p:sp>
      <p:sp>
        <p:nvSpPr>
          <p:cNvPr id="3" name="Notes Placeholder 2"/>
          <p:cNvSpPr>
            <a:spLocks noGrp="1"/>
          </p:cNvSpPr>
          <p:nvPr>
            <p:ph type="body" idx="1"/>
          </p:nvPr>
        </p:nvSpPr>
        <p:spPr>
          <a:xfrm>
            <a:off x="701483" y="4416550"/>
            <a:ext cx="5607435" cy="4183001"/>
          </a:xfrm>
          <a:prstGeom prst="rect">
            <a:avLst/>
          </a:prstGeom>
        </p:spPr>
        <p:txBody>
          <a:bodyPr lIns="83622" tIns="41811" rIns="83622" bIns="41811"/>
          <a:lstStyle/>
          <a:p>
            <a:endParaRPr lang="en-US"/>
          </a:p>
        </p:txBody>
      </p:sp>
    </p:spTree>
    <p:extLst>
      <p:ext uri="{BB962C8B-B14F-4D97-AF65-F5344CB8AC3E}">
        <p14:creationId xmlns:p14="http://schemas.microsoft.com/office/powerpoint/2010/main" val="36918025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8675" y="704850"/>
            <a:ext cx="5394325" cy="4168775"/>
          </a:xfrm>
          <a:prstGeom prst="rect">
            <a:avLst/>
          </a:prstGeom>
        </p:spPr>
      </p:sp>
      <p:sp>
        <p:nvSpPr>
          <p:cNvPr id="3" name="Notes Placeholder 2"/>
          <p:cNvSpPr>
            <a:spLocks noGrp="1"/>
          </p:cNvSpPr>
          <p:nvPr>
            <p:ph type="body" idx="1"/>
          </p:nvPr>
        </p:nvSpPr>
        <p:spPr>
          <a:xfrm>
            <a:off x="480196" y="5282391"/>
            <a:ext cx="3837131" cy="5003272"/>
          </a:xfrm>
          <a:prstGeom prst="rect">
            <a:avLst/>
          </a:prstGeom>
        </p:spPr>
        <p:txBody>
          <a:bodyPr lIns="83622" tIns="41811" rIns="83622" bIns="41811"/>
          <a:lstStyle/>
          <a:p>
            <a:endParaRPr lang="en-US" dirty="0"/>
          </a:p>
        </p:txBody>
      </p:sp>
      <p:sp>
        <p:nvSpPr>
          <p:cNvPr id="4" name="Slide Number Placeholder 3"/>
          <p:cNvSpPr>
            <a:spLocks noGrp="1"/>
          </p:cNvSpPr>
          <p:nvPr>
            <p:ph type="sldNum" sz="quarter" idx="10"/>
          </p:nvPr>
        </p:nvSpPr>
        <p:spPr>
          <a:xfrm>
            <a:off x="2716309" y="10560984"/>
            <a:ext cx="2078999" cy="556341"/>
          </a:xfrm>
          <a:prstGeom prst="rect">
            <a:avLst/>
          </a:prstGeom>
        </p:spPr>
        <p:txBody>
          <a:bodyPr lIns="83622" tIns="41811" rIns="83622" bIns="41811"/>
          <a:lstStyle/>
          <a:p>
            <a:fld id="{9E46DAC6-5992-4D4F-861F-5DD72D6CBE35}" type="slidenum">
              <a:rPr lang="en-US" altLang="en-US" smtClean="0"/>
              <a:pPr/>
              <a:t>19</a:t>
            </a:fld>
            <a:endParaRPr lang="en-US" altLang="en-US"/>
          </a:p>
        </p:txBody>
      </p:sp>
    </p:spTree>
    <p:extLst>
      <p:ext uri="{BB962C8B-B14F-4D97-AF65-F5344CB8AC3E}">
        <p14:creationId xmlns:p14="http://schemas.microsoft.com/office/powerpoint/2010/main" val="2821563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xfrm>
            <a:off x="1250950" y="696913"/>
            <a:ext cx="4508500" cy="348615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xfrm>
            <a:off x="701040" y="4415790"/>
            <a:ext cx="5608320" cy="418338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3622" tIns="41811" rIns="83622" bIns="41811" numCol="1" anchor="t" anchorCtr="0" compatLnSpc="1">
            <a:prstTxWarp prst="textNoShape">
              <a:avLst/>
            </a:prstTxWarp>
          </a:bodyPr>
          <a:lstStyle/>
          <a:p>
            <a:endParaRPr lang="en-US" altLang="en-US" dirty="0" smtClean="0">
              <a:latin typeface="Arial" pitchFamily="34" charset="0"/>
            </a:endParaRPr>
          </a:p>
        </p:txBody>
      </p:sp>
      <p:sp>
        <p:nvSpPr>
          <p:cNvPr id="27652" name="Slide Number Placeholder 3"/>
          <p:cNvSpPr>
            <a:spLocks noGrp="1"/>
          </p:cNvSpPr>
          <p:nvPr>
            <p:ph type="sldNum" sz="quarter" idx="5"/>
          </p:nvPr>
        </p:nvSpPr>
        <p:spPr bwMode="auto">
          <a:xfrm>
            <a:off x="3970937" y="8829966"/>
            <a:ext cx="3037840" cy="46482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3622" tIns="41811" rIns="83622" bIns="41811" numCol="1" anchorCtr="0" compatLnSpc="1">
            <a:prstTxWarp prst="textNoShape">
              <a:avLst/>
            </a:prstTxWarp>
          </a:bodyPr>
          <a:lstStyle>
            <a:lvl1pPr defTabSz="834767" eaLnBrk="0" hangingPunct="0">
              <a:spcBef>
                <a:spcPct val="30000"/>
              </a:spcBef>
              <a:defRPr sz="1100">
                <a:solidFill>
                  <a:schemeClr val="tx1"/>
                </a:solidFill>
                <a:latin typeface="Calibri" pitchFamily="34" charset="0"/>
              </a:defRPr>
            </a:lvl1pPr>
            <a:lvl2pPr marL="664910" indent="-255511" defTabSz="834767" eaLnBrk="0" hangingPunct="0">
              <a:spcBef>
                <a:spcPct val="30000"/>
              </a:spcBef>
              <a:defRPr sz="1100">
                <a:solidFill>
                  <a:schemeClr val="tx1"/>
                </a:solidFill>
                <a:latin typeface="Calibri" pitchFamily="34" charset="0"/>
              </a:defRPr>
            </a:lvl2pPr>
            <a:lvl3pPr marL="1023497" indent="-204700" defTabSz="834767" eaLnBrk="0" hangingPunct="0">
              <a:spcBef>
                <a:spcPct val="30000"/>
              </a:spcBef>
              <a:defRPr sz="1100">
                <a:solidFill>
                  <a:schemeClr val="tx1"/>
                </a:solidFill>
                <a:latin typeface="Calibri" pitchFamily="34" charset="0"/>
              </a:defRPr>
            </a:lvl3pPr>
            <a:lvl4pPr marL="1432896" indent="-204700" defTabSz="834767" eaLnBrk="0" hangingPunct="0">
              <a:spcBef>
                <a:spcPct val="30000"/>
              </a:spcBef>
              <a:defRPr sz="1100">
                <a:solidFill>
                  <a:schemeClr val="tx1"/>
                </a:solidFill>
                <a:latin typeface="Calibri" pitchFamily="34" charset="0"/>
              </a:defRPr>
            </a:lvl4pPr>
            <a:lvl5pPr marL="1842295" indent="-204700" defTabSz="834767" eaLnBrk="0" hangingPunct="0">
              <a:spcBef>
                <a:spcPct val="30000"/>
              </a:spcBef>
              <a:defRPr sz="1100">
                <a:solidFill>
                  <a:schemeClr val="tx1"/>
                </a:solidFill>
                <a:latin typeface="Calibri" pitchFamily="34" charset="0"/>
              </a:defRPr>
            </a:lvl5pPr>
            <a:lvl6pPr marL="2260404" indent="-204700" defTabSz="834767" eaLnBrk="0" fontAlgn="base" hangingPunct="0">
              <a:spcBef>
                <a:spcPct val="30000"/>
              </a:spcBef>
              <a:spcAft>
                <a:spcPct val="0"/>
              </a:spcAft>
              <a:defRPr sz="1100">
                <a:solidFill>
                  <a:schemeClr val="tx1"/>
                </a:solidFill>
                <a:latin typeface="Calibri" pitchFamily="34" charset="0"/>
              </a:defRPr>
            </a:lvl6pPr>
            <a:lvl7pPr marL="2678514" indent="-204700" defTabSz="834767" eaLnBrk="0" fontAlgn="base" hangingPunct="0">
              <a:spcBef>
                <a:spcPct val="30000"/>
              </a:spcBef>
              <a:spcAft>
                <a:spcPct val="0"/>
              </a:spcAft>
              <a:defRPr sz="1100">
                <a:solidFill>
                  <a:schemeClr val="tx1"/>
                </a:solidFill>
                <a:latin typeface="Calibri" pitchFamily="34" charset="0"/>
              </a:defRPr>
            </a:lvl7pPr>
            <a:lvl8pPr marL="3096623" indent="-204700" defTabSz="834767" eaLnBrk="0" fontAlgn="base" hangingPunct="0">
              <a:spcBef>
                <a:spcPct val="30000"/>
              </a:spcBef>
              <a:spcAft>
                <a:spcPct val="0"/>
              </a:spcAft>
              <a:defRPr sz="1100">
                <a:solidFill>
                  <a:schemeClr val="tx1"/>
                </a:solidFill>
                <a:latin typeface="Calibri" pitchFamily="34" charset="0"/>
              </a:defRPr>
            </a:lvl8pPr>
            <a:lvl9pPr marL="3514733" indent="-204700" defTabSz="834767" eaLnBrk="0" fontAlgn="base" hangingPunct="0">
              <a:spcBef>
                <a:spcPct val="30000"/>
              </a:spcBef>
              <a:spcAft>
                <a:spcPct val="0"/>
              </a:spcAft>
              <a:defRPr sz="1100">
                <a:solidFill>
                  <a:schemeClr val="tx1"/>
                </a:solidFill>
                <a:latin typeface="Calibri" pitchFamily="34" charset="0"/>
              </a:defRPr>
            </a:lvl9pPr>
          </a:lstStyle>
          <a:p>
            <a:pPr eaLnBrk="1" fontAlgn="base" hangingPunct="1">
              <a:spcBef>
                <a:spcPct val="0"/>
              </a:spcBef>
              <a:spcAft>
                <a:spcPct val="0"/>
              </a:spcAft>
            </a:pPr>
            <a:fld id="{EE56AD4A-38E5-4EAD-B01B-255CA3E1CD55}" type="slidenum">
              <a:rPr lang="en-US" altLang="en-US" smtClean="0">
                <a:latin typeface="Arial" pitchFamily="34" charset="0"/>
                <a:cs typeface="Arial" pitchFamily="34" charset="0"/>
              </a:rPr>
              <a:pPr eaLnBrk="1" fontAlgn="base" hangingPunct="1">
                <a:spcBef>
                  <a:spcPct val="0"/>
                </a:spcBef>
                <a:spcAft>
                  <a:spcPct val="0"/>
                </a:spcAft>
              </a:pPr>
              <a:t>2</a:t>
            </a:fld>
            <a:endParaRPr lang="en-US" altLang="en-US" smtClean="0">
              <a:latin typeface="Arial" pitchFamily="34" charset="0"/>
              <a:cs typeface="Arial" pitchFamily="34" charset="0"/>
            </a:endParaRPr>
          </a:p>
        </p:txBody>
      </p:sp>
    </p:spTree>
    <p:extLst>
      <p:ext uri="{BB962C8B-B14F-4D97-AF65-F5344CB8AC3E}">
        <p14:creationId xmlns:p14="http://schemas.microsoft.com/office/powerpoint/2010/main" val="568794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a:prstGeom prst="rect">
            <a:avLst/>
          </a:prstGeom>
          <a:noFill/>
          <a:ln w="12700">
            <a:solidFill>
              <a:prstClr val="black"/>
            </a:solidFill>
          </a:ln>
        </p:spPr>
      </p:sp>
      <p:sp>
        <p:nvSpPr>
          <p:cNvPr id="3" name="Notes Placeholder 2"/>
          <p:cNvSpPr>
            <a:spLocks noGrp="1"/>
          </p:cNvSpPr>
          <p:nvPr>
            <p:ph type="body" idx="1"/>
          </p:nvPr>
        </p:nvSpPr>
        <p:spPr>
          <a:xfrm>
            <a:off x="701483" y="4416550"/>
            <a:ext cx="5607435" cy="4183001"/>
          </a:xfrm>
          <a:prstGeom prst="rect">
            <a:avLst/>
          </a:prstGeom>
        </p:spPr>
        <p:txBody>
          <a:bodyPr lIns="83622" tIns="41811" rIns="83622" bIns="41811"/>
          <a:lstStyle/>
          <a:p>
            <a:pPr defTabSz="836219">
              <a:defRPr/>
            </a:pPr>
            <a:r>
              <a:rPr lang="en-US" altLang="en-US" sz="1100" dirty="0"/>
              <a:t>In the context of RHIS, data management is defined as “the development, execution, and supervision of plans, policies, programs, and practices that control, protect, deliver, and enhance the value of data and information assets” for decision making. </a:t>
            </a:r>
          </a:p>
          <a:p>
            <a:endParaRPr lang="en-US" dirty="0"/>
          </a:p>
        </p:txBody>
      </p:sp>
    </p:spTree>
    <p:extLst>
      <p:ext uri="{BB962C8B-B14F-4D97-AF65-F5344CB8AC3E}">
        <p14:creationId xmlns:p14="http://schemas.microsoft.com/office/powerpoint/2010/main" val="30056438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a:prstGeom prst="rect">
            <a:avLst/>
          </a:prstGeom>
          <a:noFill/>
          <a:ln w="12700">
            <a:solidFill>
              <a:prstClr val="black"/>
            </a:solidFill>
          </a:ln>
        </p:spPr>
      </p:sp>
      <p:sp>
        <p:nvSpPr>
          <p:cNvPr id="3" name="Notes Placeholder 2"/>
          <p:cNvSpPr>
            <a:spLocks noGrp="1"/>
          </p:cNvSpPr>
          <p:nvPr>
            <p:ph type="body" idx="1"/>
          </p:nvPr>
        </p:nvSpPr>
        <p:spPr>
          <a:xfrm>
            <a:off x="701483" y="4416550"/>
            <a:ext cx="5607435" cy="4183001"/>
          </a:xfrm>
          <a:prstGeom prst="rect">
            <a:avLst/>
          </a:prstGeom>
        </p:spPr>
        <p:txBody>
          <a:bodyPr/>
          <a:lstStyle/>
          <a:p>
            <a:r>
              <a:rPr lang="en-US" sz="1200" b="1" kern="1200" cap="all" dirty="0" smtClean="0">
                <a:solidFill>
                  <a:schemeClr val="tx1"/>
                </a:solidFill>
                <a:effectLst/>
                <a:latin typeface="+mn-lt"/>
                <a:ea typeface="+mn-ea"/>
                <a:cs typeface="+mn-cs"/>
              </a:rPr>
              <a:t>Governance of RHIS Data Management   </a:t>
            </a:r>
          </a:p>
          <a:p>
            <a:r>
              <a:rPr lang="en-US" sz="1200" kern="1200" dirty="0" smtClean="0">
                <a:solidFill>
                  <a:schemeClr val="tx1"/>
                </a:solidFill>
                <a:effectLst/>
                <a:latin typeface="+mn-lt"/>
                <a:ea typeface="+mn-ea"/>
                <a:cs typeface="+mn-cs"/>
              </a:rPr>
              <a:t>This domain</a:t>
            </a:r>
            <a:r>
              <a:rPr lang="en-US" sz="1200" kern="1200" baseline="0" dirty="0" smtClean="0">
                <a:solidFill>
                  <a:schemeClr val="tx1"/>
                </a:solidFill>
                <a:effectLst/>
                <a:latin typeface="+mn-lt"/>
                <a:ea typeface="+mn-ea"/>
                <a:cs typeface="+mn-cs"/>
              </a:rPr>
              <a:t> is covered in detail in Module 7. </a:t>
            </a:r>
          </a:p>
          <a:p>
            <a:endParaRPr lang="en-US" sz="1200" b="1" kern="1200" cap="all" dirty="0" smtClean="0">
              <a:solidFill>
                <a:schemeClr val="tx1"/>
              </a:solidFill>
              <a:effectLst/>
              <a:latin typeface="+mn-lt"/>
              <a:ea typeface="+mn-ea"/>
              <a:cs typeface="+mn-cs"/>
            </a:endParaRPr>
          </a:p>
          <a:p>
            <a:r>
              <a:rPr lang="en-US" sz="1200" b="1" kern="1200" cap="all" dirty="0" smtClean="0">
                <a:solidFill>
                  <a:schemeClr val="tx1"/>
                </a:solidFill>
                <a:effectLst/>
                <a:latin typeface="+mn-lt"/>
                <a:ea typeface="+mn-ea"/>
                <a:cs typeface="+mn-cs"/>
              </a:rPr>
              <a:t>Users’ Data and Decision Support Needs    </a:t>
            </a:r>
          </a:p>
          <a:p>
            <a:r>
              <a:rPr lang="en-US" sz="1200" kern="1200" dirty="0" smtClean="0">
                <a:solidFill>
                  <a:schemeClr val="tx1"/>
                </a:solidFill>
                <a:effectLst/>
                <a:latin typeface="+mn-lt"/>
                <a:ea typeface="+mn-ea"/>
                <a:cs typeface="+mn-cs"/>
              </a:rPr>
              <a:t>This domain</a:t>
            </a:r>
            <a:r>
              <a:rPr lang="en-US" sz="1200" kern="1200" baseline="0" dirty="0" smtClean="0">
                <a:solidFill>
                  <a:schemeClr val="tx1"/>
                </a:solidFill>
                <a:effectLst/>
                <a:latin typeface="+mn-lt"/>
                <a:ea typeface="+mn-ea"/>
                <a:cs typeface="+mn-cs"/>
              </a:rPr>
              <a:t> is covered in detail in Module 2. </a:t>
            </a:r>
            <a:endParaRPr lang="en-US" sz="1200" kern="1200" dirty="0" smtClean="0">
              <a:solidFill>
                <a:schemeClr val="tx1"/>
              </a:solidFill>
              <a:effectLst/>
              <a:latin typeface="+mn-lt"/>
              <a:ea typeface="+mn-ea"/>
              <a:cs typeface="+mn-cs"/>
            </a:endParaRPr>
          </a:p>
          <a:p>
            <a:endParaRPr lang="en-US" dirty="0" smtClean="0"/>
          </a:p>
          <a:p>
            <a:r>
              <a:rPr lang="en-US" sz="1200" b="1" kern="1200" cap="all" dirty="0" smtClean="0">
                <a:solidFill>
                  <a:schemeClr val="tx1"/>
                </a:solidFill>
                <a:effectLst/>
                <a:latin typeface="+mn-lt"/>
                <a:ea typeface="+mn-ea"/>
                <a:cs typeface="+mn-cs"/>
              </a:rPr>
              <a:t>Data Collection AND Processing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Data are collected in two ways—routinely and nonroutinely—and all national systems use both routinely and nonroutinely collected data for planning and managing their health services. The choice of appropriate data collection methods is linked to the frequency of decision making and the complexity and cost of data collection. (More details are given in Module 2.) </a:t>
            </a:r>
          </a:p>
          <a:p>
            <a:endParaRPr lang="en-US" sz="1200" kern="1200" dirty="0" smtClean="0">
              <a:solidFill>
                <a:schemeClr val="tx1"/>
              </a:solidFill>
              <a:effectLst/>
              <a:latin typeface="+mn-lt"/>
              <a:ea typeface="+mn-ea"/>
              <a:cs typeface="+mn-cs"/>
            </a:endParaRPr>
          </a:p>
          <a:p>
            <a:endParaRPr lang="en-US" b="1" dirty="0" smtClean="0"/>
          </a:p>
          <a:p>
            <a:r>
              <a:rPr lang="en-US" b="1" dirty="0" smtClean="0"/>
              <a:t>DATA ANALYSIS, DISSEMINATION, and USE</a:t>
            </a:r>
            <a:endParaRPr lang="en-US" sz="1200" b="1" kern="1200" dirty="0" smtClean="0">
              <a:solidFill>
                <a:schemeClr val="tx1"/>
              </a:solidFill>
              <a:effectLst/>
            </a:endParaRPr>
          </a:p>
          <a:p>
            <a:r>
              <a:rPr lang="en-US" sz="1200" kern="1200" dirty="0" smtClean="0">
                <a:solidFill>
                  <a:schemeClr val="tx1"/>
                </a:solidFill>
                <a:effectLst/>
                <a:latin typeface="+mn-lt"/>
                <a:ea typeface="+mn-ea"/>
                <a:cs typeface="+mn-cs"/>
              </a:rPr>
              <a:t>After data are collected, they need to be processed, checked for quality, and transmitted to higher levels. At all levels, data need to be stored in a way that ensures confidentiality and that encourages regular analysis at the local level and regular use to improve service delivery.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Once analyzed, data need to be disseminated to data collectors through feedback and, through modern web portals, to users: other health workers and managers, policymakers, and the international community. (More details on this are in modules 5 and 6.)</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baseline="0" dirty="0" smtClean="0">
              <a:solidFill>
                <a:schemeClr val="tx1"/>
              </a:solidFill>
              <a:effectLst/>
              <a:latin typeface="+mn-lt"/>
              <a:ea typeface="+mn-ea"/>
              <a:cs typeface="+mn-cs"/>
            </a:endParaRPr>
          </a:p>
          <a:p>
            <a:pPr marL="228600" indent="-228600">
              <a:buAutoNum type="arabicPeriod"/>
            </a:pPr>
            <a:endParaRPr lang="en-US" sz="1200" b="0" i="0" kern="1200" dirty="0" smtClean="0">
              <a:solidFill>
                <a:schemeClr val="tx1"/>
              </a:solidFill>
              <a:effectLst/>
              <a:latin typeface="+mn-lt"/>
              <a:ea typeface="+mn-ea"/>
              <a:cs typeface="+mn-cs"/>
            </a:endParaRPr>
          </a:p>
          <a:p>
            <a:pPr marL="0" indent="0">
              <a:buNone/>
            </a:pPr>
            <a:endParaRPr lang="en-US" dirty="0"/>
          </a:p>
        </p:txBody>
      </p:sp>
    </p:spTree>
    <p:extLst>
      <p:ext uri="{BB962C8B-B14F-4D97-AF65-F5344CB8AC3E}">
        <p14:creationId xmlns:p14="http://schemas.microsoft.com/office/powerpoint/2010/main" val="31325264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a:prstGeom prst="rect">
            <a:avLst/>
          </a:prstGeom>
          <a:noFill/>
          <a:ln w="12700">
            <a:solidFill>
              <a:prstClr val="black"/>
            </a:solidFill>
          </a:ln>
        </p:spPr>
      </p:sp>
      <p:sp>
        <p:nvSpPr>
          <p:cNvPr id="3" name="Notes Placeholder 2"/>
          <p:cNvSpPr>
            <a:spLocks noGrp="1"/>
          </p:cNvSpPr>
          <p:nvPr>
            <p:ph type="body" idx="1"/>
          </p:nvPr>
        </p:nvSpPr>
        <p:spPr>
          <a:xfrm>
            <a:off x="701483" y="4416550"/>
            <a:ext cx="5607435" cy="4183001"/>
          </a:xfrm>
          <a:prstGeom prst="rect">
            <a:avLst/>
          </a:prstGeom>
        </p:spPr>
        <p:txBody>
          <a:bodyPr lIns="83622" tIns="41811" rIns="83622" bIns="41811"/>
          <a:lstStyle/>
          <a:p>
            <a:endParaRPr lang="en-US" sz="1100" b="1" dirty="0"/>
          </a:p>
          <a:p>
            <a:r>
              <a:rPr lang="en-US" sz="1100" b="1" dirty="0"/>
              <a:t>Beneficiary-Level Use</a:t>
            </a:r>
          </a:p>
          <a:p>
            <a:r>
              <a:rPr lang="en-US" sz="1100" dirty="0"/>
              <a:t>Clinical practitioners need clinical data on a daily basis during ward rounds and use local laboratory and other diagnostic data to monitor patients’ clinical improvement. They particularly need data to follow up on patients with significant needs, such as pregnant women, children under five, and patients with chronic infectious diseases and chronic noncommunicable diseases.</a:t>
            </a:r>
          </a:p>
          <a:p>
            <a:r>
              <a:rPr lang="en-US" sz="1100" b="1" dirty="0"/>
              <a:t>Facility-Level Use</a:t>
            </a:r>
          </a:p>
          <a:p>
            <a:r>
              <a:rPr lang="en-US" sz="1100" dirty="0"/>
              <a:t>Facilities managers regularly need data to improve facility infrastructure, equipment, and human resources. They need to know norms for infrastructure and basic service packages and staffing and equipment standards, and then calculate indicators that will give them a picture of the resources required for their service areas.</a:t>
            </a:r>
          </a:p>
          <a:p>
            <a:r>
              <a:rPr lang="en-US" sz="1100" b="1" dirty="0"/>
              <a:t>Systems-Level Use</a:t>
            </a:r>
          </a:p>
          <a:p>
            <a:r>
              <a:rPr lang="en-US" sz="1100" dirty="0"/>
              <a:t>From the district level up to the national level, system managers need data to monitor and plan for health service delivery: data on health status, on services provided, and on management of resources such as personnel, equipment, supplies, transport, drugs and vaccines, and finances.</a:t>
            </a:r>
          </a:p>
          <a:p>
            <a:endParaRPr lang="en-GB" sz="1100" dirty="0"/>
          </a:p>
          <a:p>
            <a:r>
              <a:rPr lang="en-GB" sz="1100" dirty="0"/>
              <a:t>The more data are used at lower levels, the better the quality of the entire HIS.</a:t>
            </a:r>
          </a:p>
          <a:p>
            <a:endParaRPr lang="en-GB" sz="1100" dirty="0"/>
          </a:p>
          <a:p>
            <a:r>
              <a:rPr lang="en-US" b="1" u="sng" dirty="0" smtClean="0"/>
              <a:t>For Data Sources,</a:t>
            </a:r>
            <a:r>
              <a:rPr lang="en-US" b="1" u="sng" baseline="0" dirty="0" smtClean="0"/>
              <a:t> see RHIS Data Collection and Reporting Tools (Module 2, Session 2). </a:t>
            </a:r>
            <a:endParaRPr lang="en-US" b="1" u="sng" dirty="0" smtClean="0"/>
          </a:p>
          <a:p>
            <a:endParaRPr lang="en-US" dirty="0"/>
          </a:p>
        </p:txBody>
      </p:sp>
    </p:spTree>
    <p:extLst>
      <p:ext uri="{BB962C8B-B14F-4D97-AF65-F5344CB8AC3E}">
        <p14:creationId xmlns:p14="http://schemas.microsoft.com/office/powerpoint/2010/main" val="38387673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9363" y="696913"/>
            <a:ext cx="4511675" cy="3486150"/>
          </a:xfrm>
          <a:prstGeom prst="rect">
            <a:avLst/>
          </a:prstGeom>
          <a:noFill/>
          <a:ln w="12700">
            <a:solidFill>
              <a:prstClr val="black"/>
            </a:solidFill>
          </a:ln>
        </p:spPr>
      </p:sp>
      <p:sp>
        <p:nvSpPr>
          <p:cNvPr id="3" name="Notes Placeholder 2"/>
          <p:cNvSpPr>
            <a:spLocks noGrp="1"/>
          </p:cNvSpPr>
          <p:nvPr>
            <p:ph type="body" idx="1"/>
          </p:nvPr>
        </p:nvSpPr>
        <p:spPr>
          <a:xfrm>
            <a:off x="701675" y="4416425"/>
            <a:ext cx="5607050" cy="4183063"/>
          </a:xfrm>
          <a:prstGeom prst="rect">
            <a:avLst/>
          </a:prstGeom>
        </p:spPr>
        <p:txBody>
          <a:bodyPr/>
          <a:lstStyle/>
          <a:p>
            <a:endParaRPr lang="en-US" dirty="0"/>
          </a:p>
        </p:txBody>
      </p:sp>
    </p:spTree>
    <p:extLst>
      <p:ext uri="{BB962C8B-B14F-4D97-AF65-F5344CB8AC3E}">
        <p14:creationId xmlns:p14="http://schemas.microsoft.com/office/powerpoint/2010/main" val="12067461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a:prstGeom prst="rect">
            <a:avLst/>
          </a:prstGeom>
          <a:noFill/>
          <a:ln w="12700">
            <a:solidFill>
              <a:prstClr val="black"/>
            </a:solidFill>
          </a:ln>
        </p:spPr>
      </p:sp>
      <p:sp>
        <p:nvSpPr>
          <p:cNvPr id="3" name="Notes Placeholder 2"/>
          <p:cNvSpPr>
            <a:spLocks noGrp="1"/>
          </p:cNvSpPr>
          <p:nvPr>
            <p:ph type="body" idx="1"/>
          </p:nvPr>
        </p:nvSpPr>
        <p:spPr>
          <a:xfrm>
            <a:off x="701483" y="4416550"/>
            <a:ext cx="5607435" cy="4183001"/>
          </a:xfrm>
          <a:prstGeom prst="rect">
            <a:avLst/>
          </a:prstGeom>
        </p:spPr>
        <p:txBody>
          <a:bodyPr lIns="83622" tIns="41811" rIns="83622" bIns="41811"/>
          <a:lstStyle/>
          <a:p>
            <a:r>
              <a:rPr lang="en-US" sz="1100" dirty="0"/>
              <a:t>When </a:t>
            </a:r>
            <a:r>
              <a:rPr lang="en-US" sz="1100" dirty="0" smtClean="0"/>
              <a:t>we</a:t>
            </a:r>
            <a:r>
              <a:rPr lang="en-US" sz="1100" baseline="0" dirty="0" smtClean="0"/>
              <a:t> </a:t>
            </a:r>
            <a:r>
              <a:rPr lang="en-US" sz="1100" dirty="0" smtClean="0"/>
              <a:t>talk </a:t>
            </a:r>
            <a:r>
              <a:rPr lang="en-US" sz="1100" dirty="0"/>
              <a:t>about data management, it also helps to think about the different data management responsibilities that are performed at different levels of the health system. This will help define the standards at each level. Here we use the </a:t>
            </a:r>
            <a:r>
              <a:rPr lang="en-US" sz="1100" dirty="0" smtClean="0"/>
              <a:t>health-services </a:t>
            </a:r>
            <a:r>
              <a:rPr lang="en-US" sz="1100" dirty="0"/>
              <a:t>system model with three management levels:</a:t>
            </a:r>
            <a:endParaRPr lang="en-US" sz="1100" b="1" dirty="0"/>
          </a:p>
          <a:p>
            <a:endParaRPr lang="en-US" sz="1100" b="1" dirty="0"/>
          </a:p>
          <a:p>
            <a:r>
              <a:rPr lang="en-US" sz="1100" b="1" dirty="0"/>
              <a:t>Beneficiary Management Level</a:t>
            </a:r>
          </a:p>
          <a:p>
            <a:r>
              <a:rPr lang="en-US" sz="1100" dirty="0"/>
              <a:t>Beneficiaries comprise patients and clients, including the community. We show how information is managed to benefit the health of individuals and groups of individuals through prevention, promotion, rehabilitation, and cure.</a:t>
            </a:r>
          </a:p>
          <a:p>
            <a:endParaRPr lang="en-US" sz="1100" dirty="0"/>
          </a:p>
          <a:p>
            <a:r>
              <a:rPr lang="en-US" sz="1100" b="1" dirty="0" smtClean="0"/>
              <a:t>Health-Facility </a:t>
            </a:r>
            <a:r>
              <a:rPr lang="en-US" sz="1100" b="1" dirty="0"/>
              <a:t>Management Level</a:t>
            </a:r>
          </a:p>
          <a:p>
            <a:r>
              <a:rPr lang="en-US" sz="1100" dirty="0"/>
              <a:t>One purpose of managing information is to improve the functioning of the health facility (i.e., the dispensary, health post, health center, or hospital) to ensure adequate human, material, and financial resources—equipment, infrastructure, and organization—to provide services for the beneficiaries.</a:t>
            </a:r>
          </a:p>
          <a:p>
            <a:endParaRPr lang="en-US" sz="1100" dirty="0"/>
          </a:p>
          <a:p>
            <a:r>
              <a:rPr lang="en-US" sz="1100" b="1" dirty="0"/>
              <a:t>System Management Level</a:t>
            </a:r>
          </a:p>
          <a:p>
            <a:r>
              <a:rPr lang="en-US" sz="1100" dirty="0"/>
              <a:t>We also take a system-level look at the four </a:t>
            </a:r>
            <a:r>
              <a:rPr lang="en-US" sz="1100" dirty="0" smtClean="0"/>
              <a:t>domains, </a:t>
            </a:r>
            <a:r>
              <a:rPr lang="en-US" sz="1100" dirty="0"/>
              <a:t>exploring the topics from district level and subnational levels (i.e., province, state, and region) through national and international levels. In covering system management, we look at inputs, processes, outputs, and outcomes, and occasionally measure impact.</a:t>
            </a:r>
            <a:endParaRPr lang="en-US" sz="1100" b="1" dirty="0"/>
          </a:p>
        </p:txBody>
      </p:sp>
    </p:spTree>
    <p:extLst>
      <p:ext uri="{BB962C8B-B14F-4D97-AF65-F5344CB8AC3E}">
        <p14:creationId xmlns:p14="http://schemas.microsoft.com/office/powerpoint/2010/main" val="2067036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a:prstGeom prst="rect">
            <a:avLst/>
          </a:prstGeom>
          <a:noFill/>
          <a:ln w="12700">
            <a:solidFill>
              <a:prstClr val="black"/>
            </a:solidFill>
          </a:ln>
        </p:spPr>
      </p:sp>
      <p:sp>
        <p:nvSpPr>
          <p:cNvPr id="3" name="Notes Placeholder 2"/>
          <p:cNvSpPr>
            <a:spLocks noGrp="1"/>
          </p:cNvSpPr>
          <p:nvPr>
            <p:ph type="body" idx="1"/>
          </p:nvPr>
        </p:nvSpPr>
        <p:spPr>
          <a:xfrm>
            <a:off x="701483" y="4416550"/>
            <a:ext cx="5607435" cy="4183001"/>
          </a:xfrm>
          <a:prstGeom prst="rect">
            <a:avLst/>
          </a:prstGeom>
        </p:spPr>
        <p:txBody>
          <a:bodyPr lIns="83622" tIns="41811" rIns="83622" bIns="41811"/>
          <a:lstStyle/>
          <a:p>
            <a:endParaRPr lang="en-US" sz="1100" b="1" dirty="0"/>
          </a:p>
          <a:p>
            <a:r>
              <a:rPr lang="en-US" sz="1100" b="1" dirty="0"/>
              <a:t>Step 1: A Functional Analysis of Management</a:t>
            </a:r>
          </a:p>
          <a:p>
            <a:r>
              <a:rPr lang="en-US" dirty="0" smtClean="0">
                <a:effectLst/>
              </a:rPr>
              <a:t>Defining information needs starts with a participative analysis of management functions and decision-making processes (i.e., business process analysis) of all levels of the health system. The analysis should include both individual client care and essential public health functions for institution and system management. </a:t>
            </a:r>
            <a:r>
              <a:rPr lang="en-US" sz="1100" dirty="0"/>
              <a:t>The analysis should take into account:</a:t>
            </a:r>
          </a:p>
          <a:p>
            <a:pPr marL="156791" indent="-156791">
              <a:buFont typeface="Arial" panose="020B0604020202020204" pitchFamily="34" charset="0"/>
              <a:buChar char="•"/>
            </a:pPr>
            <a:r>
              <a:rPr lang="en-US" sz="1100" dirty="0"/>
              <a:t>Priority health problems and national goals and strategies addressing them in national health policies and strategic plans</a:t>
            </a:r>
          </a:p>
          <a:p>
            <a:pPr marL="156791" indent="-156791">
              <a:buFont typeface="Arial" panose="020B0604020202020204" pitchFamily="34" charset="0"/>
              <a:buChar char="•"/>
            </a:pPr>
            <a:r>
              <a:rPr lang="en-US" sz="1100" dirty="0"/>
              <a:t>The essential package of health services defined for prevention, promotion, and management of these priority problems</a:t>
            </a:r>
          </a:p>
          <a:p>
            <a:pPr marL="156791" indent="-156791">
              <a:buFont typeface="Arial" panose="020B0604020202020204" pitchFamily="34" charset="0"/>
              <a:buChar char="•"/>
            </a:pPr>
            <a:r>
              <a:rPr lang="en-US" sz="1100" dirty="0"/>
              <a:t>Health resources (e.g., manpower, materials, and money) available for carrying out these essential services</a:t>
            </a:r>
          </a:p>
          <a:p>
            <a:pPr marL="156791" indent="-156791">
              <a:buFont typeface="Arial" panose="020B0604020202020204" pitchFamily="34" charset="0"/>
              <a:buChar char="•"/>
            </a:pPr>
            <a:r>
              <a:rPr lang="en-US" sz="1100" dirty="0"/>
              <a:t>Management processes to plan, monitor, and control the services and resources</a:t>
            </a:r>
          </a:p>
          <a:p>
            <a:pPr marL="156791" indent="-156791">
              <a:buFont typeface="Arial" panose="020B0604020202020204" pitchFamily="34" charset="0"/>
              <a:buChar char="•"/>
            </a:pPr>
            <a:r>
              <a:rPr lang="en-US" sz="1100" dirty="0"/>
              <a:t>Existing indicators and their current use in management and M&amp;E</a:t>
            </a:r>
          </a:p>
          <a:p>
            <a:endParaRPr lang="en-US" dirty="0"/>
          </a:p>
        </p:txBody>
      </p:sp>
    </p:spTree>
    <p:extLst>
      <p:ext uri="{BB962C8B-B14F-4D97-AF65-F5344CB8AC3E}">
        <p14:creationId xmlns:p14="http://schemas.microsoft.com/office/powerpoint/2010/main" val="2618528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a:prstGeom prst="rect">
            <a:avLst/>
          </a:prstGeom>
          <a:noFill/>
          <a:ln w="12700">
            <a:solidFill>
              <a:prstClr val="black"/>
            </a:solidFill>
          </a:ln>
        </p:spPr>
      </p:sp>
      <p:sp>
        <p:nvSpPr>
          <p:cNvPr id="3" name="Notes Placeholder 2"/>
          <p:cNvSpPr>
            <a:spLocks noGrp="1"/>
          </p:cNvSpPr>
          <p:nvPr>
            <p:ph type="body" idx="1"/>
          </p:nvPr>
        </p:nvSpPr>
        <p:spPr>
          <a:xfrm>
            <a:off x="701483" y="4416550"/>
            <a:ext cx="5607435" cy="4183001"/>
          </a:xfrm>
          <a:prstGeom prst="rect">
            <a:avLst/>
          </a:prstGeom>
        </p:spPr>
        <p:txBody>
          <a:bodyPr lIns="83622" tIns="41811" rIns="83622" bIns="41811"/>
          <a:lstStyle/>
          <a:p>
            <a:r>
              <a:rPr lang="en-US" sz="1100" b="1" dirty="0"/>
              <a:t>Step 2: Identify Information Needs and Select Indicators</a:t>
            </a:r>
          </a:p>
          <a:p>
            <a:r>
              <a:rPr lang="en-US" sz="1100" dirty="0"/>
              <a:t>After priority services and available resources have been defined, it is possible to identify the information that would be relevant to managing and monitoring RHIS functioning.</a:t>
            </a:r>
          </a:p>
          <a:p>
            <a:r>
              <a:rPr lang="en-US" sz="1100" dirty="0"/>
              <a:t>Based on these information needs and an evaluation of existing indicators’ use, a limited number of additional indicators can be developed or adapted. These additions should be based on indicators’ reliability, validity, specificity, and sensitivity, as well as on the resources needed to collect the data and the decisions that could be based on the indicators.</a:t>
            </a:r>
          </a:p>
          <a:p>
            <a:endParaRPr lang="en-US" dirty="0" smtClean="0"/>
          </a:p>
          <a:p>
            <a:pPr defTabSz="836219">
              <a:defRPr/>
            </a:pPr>
            <a:r>
              <a:rPr lang="en-US" sz="1100" dirty="0"/>
              <a:t>The final indicator set should be balanced and economical, improving the quality of routine data and defining indicators that are operationally feasible and that will meet national needs. These indicators should then be rigorously field-tested and regularly reviewed.</a:t>
            </a:r>
          </a:p>
          <a:p>
            <a:endParaRPr lang="en-US" dirty="0" smtClean="0"/>
          </a:p>
          <a:p>
            <a:r>
              <a:rPr lang="en-US" sz="1100" dirty="0"/>
              <a:t>Indicators are extensively used to monitor and evaluate plans and must be closely aligned to the planning process. </a:t>
            </a:r>
            <a:endParaRPr lang="en-US" i="0" dirty="0"/>
          </a:p>
        </p:txBody>
      </p:sp>
    </p:spTree>
    <p:extLst>
      <p:ext uri="{BB962C8B-B14F-4D97-AF65-F5344CB8AC3E}">
        <p14:creationId xmlns:p14="http://schemas.microsoft.com/office/powerpoint/2010/main" val="28871801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5354320"/>
            <a:ext cx="10058400" cy="241808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1882" tIns="50941" rIns="101882" bIns="50941" anchor="ct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fontAlgn="base">
              <a:spcBef>
                <a:spcPct val="0"/>
              </a:spcBef>
              <a:spcAft>
                <a:spcPct val="0"/>
              </a:spcAft>
              <a:defRPr/>
            </a:pPr>
            <a:endParaRPr lang="en-US" altLang="en-US" smtClean="0">
              <a:solidFill>
                <a:srgbClr val="FFFFFF"/>
              </a:solidFill>
            </a:endParaRPr>
          </a:p>
        </p:txBody>
      </p:sp>
      <p:pic>
        <p:nvPicPr>
          <p:cNvPr id="5" name="Picture 5" descr="Vertical_RGB_60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85733" y="6090180"/>
            <a:ext cx="1145540" cy="9679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logo_20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2788" y="6097378"/>
            <a:ext cx="1005840" cy="982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1"/>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825492" y="6178339"/>
            <a:ext cx="2998311" cy="1011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2"/>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510507" y="6032607"/>
            <a:ext cx="832961" cy="1032722"/>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104" name="Rectangle 8"/>
          <p:cNvSpPr>
            <a:spLocks noGrp="1" noChangeArrowheads="1"/>
          </p:cNvSpPr>
          <p:nvPr>
            <p:ph type="ctrTitle" sz="quarter"/>
          </p:nvPr>
        </p:nvSpPr>
        <p:spPr>
          <a:xfrm>
            <a:off x="754380" y="622514"/>
            <a:ext cx="8549640" cy="2475653"/>
          </a:xfrm>
        </p:spPr>
        <p:txBody>
          <a:bodyPr/>
          <a:lstStyle>
            <a:lvl1pPr algn="ctr">
              <a:defRPr sz="4500"/>
            </a:lvl1pPr>
          </a:lstStyle>
          <a:p>
            <a:pPr lvl="0"/>
            <a:r>
              <a:rPr lang="en-US" altLang="en-US" noProof="0" smtClean="0"/>
              <a:t>Click to edit Master title style</a:t>
            </a:r>
          </a:p>
        </p:txBody>
      </p:sp>
      <p:sp>
        <p:nvSpPr>
          <p:cNvPr id="4105" name="Rectangle 9"/>
          <p:cNvSpPr>
            <a:spLocks noGrp="1" noChangeArrowheads="1"/>
          </p:cNvSpPr>
          <p:nvPr>
            <p:ph type="subTitle" sz="quarter" idx="1"/>
          </p:nvPr>
        </p:nvSpPr>
        <p:spPr>
          <a:xfrm>
            <a:off x="1508760" y="3486785"/>
            <a:ext cx="7040880" cy="1986280"/>
          </a:xfrm>
        </p:spPr>
        <p:txBody>
          <a:bodyPr/>
          <a:lstStyle>
            <a:lvl1pPr marL="0" indent="0" algn="ctr">
              <a:spcBef>
                <a:spcPct val="0"/>
              </a:spcBef>
              <a:spcAft>
                <a:spcPct val="0"/>
              </a:spcAft>
              <a:buClrTx/>
              <a:buFontTx/>
              <a:buNone/>
              <a:defRPr sz="2700"/>
            </a:lvl1pPr>
          </a:lstStyle>
          <a:p>
            <a:pPr lvl="0"/>
            <a:r>
              <a:rPr lang="en-US" altLang="en-US" noProof="0" smtClean="0"/>
              <a:t>Your Name Here</a:t>
            </a:r>
          </a:p>
          <a:p>
            <a:pPr lvl="0"/>
            <a:r>
              <a:rPr lang="en-US" altLang="en-US" noProof="0" smtClean="0"/>
              <a:t>MEASURE Evaluation</a:t>
            </a:r>
          </a:p>
          <a:p>
            <a:pPr lvl="0"/>
            <a:r>
              <a:rPr lang="en-US" altLang="en-US" noProof="0" smtClean="0"/>
              <a:t>Date Here</a:t>
            </a:r>
          </a:p>
        </p:txBody>
      </p:sp>
    </p:spTree>
    <p:extLst>
      <p:ext uri="{BB962C8B-B14F-4D97-AF65-F5344CB8AC3E}">
        <p14:creationId xmlns:p14="http://schemas.microsoft.com/office/powerpoint/2010/main" val="667680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6198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21565" y="311256"/>
            <a:ext cx="2133918" cy="599302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16318" y="311256"/>
            <a:ext cx="6237606" cy="59930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709918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016318" y="311256"/>
            <a:ext cx="8539163" cy="1295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016318" y="1813560"/>
            <a:ext cx="8539163" cy="4490720"/>
          </a:xfrm>
        </p:spPr>
        <p:txBody>
          <a:bodyPr/>
          <a:lstStyle/>
          <a:p>
            <a:pPr lvl="0"/>
            <a:endParaRPr lang="en-US" noProof="0" smtClean="0"/>
          </a:p>
        </p:txBody>
      </p:sp>
    </p:spTree>
    <p:extLst>
      <p:ext uri="{BB962C8B-B14F-4D97-AF65-F5344CB8AC3E}">
        <p14:creationId xmlns:p14="http://schemas.microsoft.com/office/powerpoint/2010/main" val="319851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Rectangle 3"/>
          <p:cNvSpPr/>
          <p:nvPr/>
        </p:nvSpPr>
        <p:spPr>
          <a:xfrm>
            <a:off x="0" y="2849880"/>
            <a:ext cx="10058400" cy="4922520"/>
          </a:xfrm>
          <a:prstGeom prst="rect">
            <a:avLst/>
          </a:prstGeom>
          <a:gradFill>
            <a:gsLst>
              <a:gs pos="80000">
                <a:srgbClr val="FFFFFF"/>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anchor="ctr"/>
          <a:lstStyle/>
          <a:p>
            <a:pPr algn="ctr" defTabSz="1018824">
              <a:defRPr/>
            </a:pPr>
            <a:endParaRPr lang="en-US" sz="2000">
              <a:solidFill>
                <a:srgbClr val="777777"/>
              </a:solidFill>
            </a:endParaRPr>
          </a:p>
        </p:txBody>
      </p:sp>
      <p:grpSp>
        <p:nvGrpSpPr>
          <p:cNvPr id="5" name="Group 8"/>
          <p:cNvGrpSpPr>
            <a:grpSpLocks noChangeAspect="1"/>
          </p:cNvGrpSpPr>
          <p:nvPr/>
        </p:nvGrpSpPr>
        <p:grpSpPr bwMode="auto">
          <a:xfrm>
            <a:off x="2355692" y="863602"/>
            <a:ext cx="5347018" cy="852805"/>
            <a:chOff x="2362200" y="762000"/>
            <a:chExt cx="4419600" cy="684422"/>
          </a:xfrm>
        </p:grpSpPr>
        <p:pic>
          <p:nvPicPr>
            <p:cNvPr id="6" name="Picture 22"/>
            <p:cNvPicPr>
              <a:picLocks noChangeAspect="1" noChangeArrowheads="1"/>
            </p:cNvPicPr>
            <p:nvPr/>
          </p:nvPicPr>
          <p:blipFill>
            <a:blip r:embed="rId2">
              <a:extLst>
                <a:ext uri="{28A0092B-C50C-407E-A947-70E740481C1C}">
                  <a14:useLocalDpi xmlns:a14="http://schemas.microsoft.com/office/drawing/2010/main" val="0"/>
                </a:ext>
              </a:extLst>
            </a:blip>
            <a:srcRect r="63464"/>
            <a:stretch>
              <a:fillRect/>
            </a:stretch>
          </p:blipFill>
          <p:spPr bwMode="auto">
            <a:xfrm>
              <a:off x="2362200" y="762000"/>
              <a:ext cx="2421522" cy="684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803802"/>
              <a:ext cx="1752600" cy="642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Title 1"/>
          <p:cNvSpPr>
            <a:spLocks noGrp="1"/>
          </p:cNvSpPr>
          <p:nvPr>
            <p:ph type="ctrTitle"/>
          </p:nvPr>
        </p:nvSpPr>
        <p:spPr>
          <a:xfrm>
            <a:off x="838200" y="2245360"/>
            <a:ext cx="8549640" cy="3022600"/>
          </a:xfrm>
        </p:spPr>
        <p:txBody>
          <a:bodyPr anchor="b">
            <a:noAutofit/>
          </a:bodyPr>
          <a:lstStyle>
            <a:lvl1pPr>
              <a:lnSpc>
                <a:spcPct val="100000"/>
              </a:lnSpc>
              <a:defRPr sz="4500">
                <a:solidFill>
                  <a:srgbClr val="002A6C"/>
                </a:solidFill>
                <a:latin typeface="Gill Sans MT" panose="020B0502020104020203" pitchFamily="34" charset="0"/>
                <a:cs typeface="Arial" panose="020B0604020202020204" pitchFamily="34" charset="0"/>
              </a:defRPr>
            </a:lvl1pPr>
          </a:lstStyle>
          <a:p>
            <a:r>
              <a:rPr lang="en-US" smtClean="0"/>
              <a:t>Click to edit Master title style</a:t>
            </a:r>
            <a:endParaRPr lang="en-US" dirty="0"/>
          </a:p>
        </p:txBody>
      </p:sp>
      <p:sp>
        <p:nvSpPr>
          <p:cNvPr id="15" name="Subtitle 2"/>
          <p:cNvSpPr>
            <a:spLocks noGrp="1"/>
          </p:cNvSpPr>
          <p:nvPr>
            <p:ph type="subTitle" idx="1"/>
          </p:nvPr>
        </p:nvSpPr>
        <p:spPr>
          <a:xfrm>
            <a:off x="838200" y="5440680"/>
            <a:ext cx="8549640" cy="1381760"/>
          </a:xfrm>
        </p:spPr>
        <p:txBody>
          <a:bodyPr>
            <a:normAutofit/>
          </a:bodyPr>
          <a:lstStyle>
            <a:lvl1pPr marL="0" indent="0" algn="ctr">
              <a:buNone/>
              <a:defRPr sz="2700">
                <a:solidFill>
                  <a:srgbClr val="808080"/>
                </a:solidFill>
                <a:latin typeface="Gill Sans MT" panose="020B0502020104020203" pitchFamily="34" charset="0"/>
                <a:cs typeface="Arial" panose="020B0604020202020204" pitchFamily="34" charset="0"/>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9109733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grpSp>
        <p:nvGrpSpPr>
          <p:cNvPr id="5" name="Group 7"/>
          <p:cNvGrpSpPr>
            <a:grpSpLocks noChangeAspect="1"/>
          </p:cNvGrpSpPr>
          <p:nvPr/>
        </p:nvGrpSpPr>
        <p:grpSpPr bwMode="auto">
          <a:xfrm>
            <a:off x="2355692" y="863602"/>
            <a:ext cx="5347018" cy="852805"/>
            <a:chOff x="2362200" y="762000"/>
            <a:chExt cx="4419600" cy="684422"/>
          </a:xfrm>
        </p:grpSpPr>
        <p:pic>
          <p:nvPicPr>
            <p:cNvPr id="6" name="Picture 22"/>
            <p:cNvPicPr>
              <a:picLocks noChangeAspect="1" noChangeArrowheads="1"/>
            </p:cNvPicPr>
            <p:nvPr/>
          </p:nvPicPr>
          <p:blipFill>
            <a:blip r:embed="rId2">
              <a:extLst>
                <a:ext uri="{28A0092B-C50C-407E-A947-70E740481C1C}">
                  <a14:useLocalDpi xmlns:a14="http://schemas.microsoft.com/office/drawing/2010/main" val="0"/>
                </a:ext>
              </a:extLst>
            </a:blip>
            <a:srcRect r="63464"/>
            <a:stretch>
              <a:fillRect/>
            </a:stretch>
          </p:blipFill>
          <p:spPr bwMode="auto">
            <a:xfrm>
              <a:off x="2362200" y="762000"/>
              <a:ext cx="2421522" cy="684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803802"/>
              <a:ext cx="1752600" cy="642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Title 1"/>
          <p:cNvSpPr>
            <a:spLocks noGrp="1"/>
          </p:cNvSpPr>
          <p:nvPr>
            <p:ph type="ctrTitle"/>
          </p:nvPr>
        </p:nvSpPr>
        <p:spPr>
          <a:xfrm>
            <a:off x="838200" y="2245360"/>
            <a:ext cx="5113020" cy="3022600"/>
          </a:xfrm>
        </p:spPr>
        <p:txBody>
          <a:bodyPr anchor="b">
            <a:noAutofit/>
          </a:bodyPr>
          <a:lstStyle>
            <a:lvl1pPr algn="l">
              <a:lnSpc>
                <a:spcPct val="100000"/>
              </a:lnSpc>
              <a:defRPr sz="3300">
                <a:solidFill>
                  <a:srgbClr val="002A6C"/>
                </a:solidFill>
                <a:latin typeface="Gill Sans MT" panose="020B0502020104020203" pitchFamily="34" charset="0"/>
                <a:cs typeface="Arial" panose="020B0604020202020204" pitchFamily="34" charset="0"/>
              </a:defRPr>
            </a:lvl1pPr>
          </a:lstStyle>
          <a:p>
            <a:r>
              <a:rPr lang="en-US" smtClean="0"/>
              <a:t>Click to edit Master title style</a:t>
            </a:r>
            <a:endParaRPr lang="en-US" dirty="0"/>
          </a:p>
        </p:txBody>
      </p:sp>
      <p:sp>
        <p:nvSpPr>
          <p:cNvPr id="15" name="Subtitle 2"/>
          <p:cNvSpPr>
            <a:spLocks noGrp="1"/>
          </p:cNvSpPr>
          <p:nvPr>
            <p:ph type="subTitle" idx="1"/>
          </p:nvPr>
        </p:nvSpPr>
        <p:spPr>
          <a:xfrm>
            <a:off x="838200" y="5440680"/>
            <a:ext cx="5113020" cy="1381760"/>
          </a:xfrm>
        </p:spPr>
        <p:txBody>
          <a:bodyPr>
            <a:normAutofit/>
          </a:bodyPr>
          <a:lstStyle>
            <a:lvl1pPr marL="0" indent="0" algn="l">
              <a:buNone/>
              <a:defRPr sz="2500">
                <a:solidFill>
                  <a:srgbClr val="5F5F5F"/>
                </a:solidFill>
                <a:latin typeface="Gill Sans MT" panose="020B0502020104020203" pitchFamily="34" charset="0"/>
                <a:cs typeface="Arial" panose="020B0604020202020204" pitchFamily="34" charset="0"/>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dirty="0"/>
          </a:p>
        </p:txBody>
      </p:sp>
      <p:sp>
        <p:nvSpPr>
          <p:cNvPr id="3" name="ClipArt Placeholder 2"/>
          <p:cNvSpPr>
            <a:spLocks noGrp="1"/>
          </p:cNvSpPr>
          <p:nvPr>
            <p:ph type="clipArt" sz="quarter" idx="13"/>
          </p:nvPr>
        </p:nvSpPr>
        <p:spPr>
          <a:xfrm>
            <a:off x="6202680" y="2245360"/>
            <a:ext cx="2933700" cy="4577080"/>
          </a:xfrm>
        </p:spPr>
        <p:txBody>
          <a:bodyPr rtlCol="0">
            <a:normAutofit/>
          </a:bodyPr>
          <a:lstStyle>
            <a:lvl1pPr marL="0" indent="0">
              <a:buNone/>
              <a:defRPr/>
            </a:lvl1pPr>
          </a:lstStyle>
          <a:p>
            <a:pPr lvl="0"/>
            <a:r>
              <a:rPr lang="en-US" noProof="0" smtClean="0"/>
              <a:t>Click icon to add clip art</a:t>
            </a:r>
            <a:endParaRPr lang="en-US" noProof="0" dirty="0"/>
          </a:p>
        </p:txBody>
      </p:sp>
    </p:spTree>
    <p:extLst>
      <p:ext uri="{BB962C8B-B14F-4D97-AF65-F5344CB8AC3E}">
        <p14:creationId xmlns:p14="http://schemas.microsoft.com/office/powerpoint/2010/main" val="13105191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9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a:solidFill>
                  <a:srgbClr val="5F5F5F"/>
                </a:solidFill>
              </a:defRPr>
            </a:lvl1pPr>
            <a:lvl2pPr>
              <a:defRPr>
                <a:solidFill>
                  <a:srgbClr val="5F5F5F"/>
                </a:solidFill>
              </a:defRPr>
            </a:lvl2pPr>
            <a:lvl3pPr>
              <a:defRPr>
                <a:solidFill>
                  <a:srgbClr val="5F5F5F"/>
                </a:solidFill>
              </a:defRPr>
            </a:lvl3pPr>
            <a:lvl4pPr>
              <a:defRPr>
                <a:solidFill>
                  <a:srgbClr val="5F5F5F"/>
                </a:solidFill>
              </a:defRPr>
            </a:lvl4pPr>
            <a:lvl5pPr>
              <a:defRPr>
                <a:solidFill>
                  <a:srgbClr val="5F5F5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5"/>
          <p:cNvSpPr>
            <a:spLocks noGrp="1"/>
          </p:cNvSpPr>
          <p:nvPr>
            <p:ph type="sldNum" sz="quarter" idx="10"/>
          </p:nvPr>
        </p:nvSpPr>
        <p:spPr/>
        <p:txBody>
          <a:bodyPr/>
          <a:lstStyle>
            <a:lvl1pPr>
              <a:defRPr/>
            </a:lvl1pPr>
          </a:lstStyle>
          <a:p>
            <a:fld id="{A58D6B6E-16FA-4CAE-B80D-ED6ADF558AA0}" type="slidenum">
              <a:rPr lang="en-IN" smtClean="0">
                <a:solidFill>
                  <a:srgbClr val="002A6C"/>
                </a:solidFill>
              </a:rPr>
              <a:pPr/>
              <a:t>‹#›</a:t>
            </a:fld>
            <a:endParaRPr lang="en-IN">
              <a:solidFill>
                <a:srgbClr val="002A6C"/>
              </a:solidFill>
            </a:endParaRPr>
          </a:p>
        </p:txBody>
      </p:sp>
    </p:spTree>
    <p:extLst>
      <p:ext uri="{BB962C8B-B14F-4D97-AF65-F5344CB8AC3E}">
        <p14:creationId xmlns:p14="http://schemas.microsoft.com/office/powerpoint/2010/main" val="15661999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900"/>
            </a:lvl1pPr>
          </a:lstStyle>
          <a:p>
            <a:r>
              <a:rPr lang="en-US" smtClean="0"/>
              <a:t>Click to edit Master title style</a:t>
            </a:r>
            <a:endParaRPr lang="en-US" dirty="0"/>
          </a:p>
        </p:txBody>
      </p:sp>
      <p:sp>
        <p:nvSpPr>
          <p:cNvPr id="3" name="Content Placeholder 2"/>
          <p:cNvSpPr>
            <a:spLocks noGrp="1"/>
          </p:cNvSpPr>
          <p:nvPr>
            <p:ph sz="half" idx="1"/>
          </p:nvPr>
        </p:nvSpPr>
        <p:spPr>
          <a:xfrm>
            <a:off x="502920" y="1813562"/>
            <a:ext cx="4442460" cy="5129425"/>
          </a:xfrm>
        </p:spPr>
        <p:txBody>
          <a:bodyPr/>
          <a:lstStyle>
            <a:lvl1pPr>
              <a:defRPr sz="3100">
                <a:solidFill>
                  <a:srgbClr val="5F5F5F"/>
                </a:solidFill>
              </a:defRPr>
            </a:lvl1pPr>
            <a:lvl2pPr>
              <a:defRPr sz="2700">
                <a:solidFill>
                  <a:srgbClr val="5F5F5F"/>
                </a:solidFill>
              </a:defRPr>
            </a:lvl2pPr>
            <a:lvl3pPr>
              <a:defRPr sz="2200">
                <a:solidFill>
                  <a:srgbClr val="5F5F5F"/>
                </a:solidFill>
              </a:defRPr>
            </a:lvl3pPr>
            <a:lvl4pPr>
              <a:defRPr sz="2000">
                <a:solidFill>
                  <a:srgbClr val="5F5F5F"/>
                </a:solidFill>
              </a:defRPr>
            </a:lvl4pPr>
            <a:lvl5pPr>
              <a:defRPr sz="2000">
                <a:solidFill>
                  <a:srgbClr val="5F5F5F"/>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13020" y="1813562"/>
            <a:ext cx="4442460" cy="5129425"/>
          </a:xfrm>
        </p:spPr>
        <p:txBody>
          <a:bodyPr/>
          <a:lstStyle>
            <a:lvl1pPr>
              <a:defRPr sz="3100">
                <a:solidFill>
                  <a:srgbClr val="5F5F5F"/>
                </a:solidFill>
              </a:defRPr>
            </a:lvl1pPr>
            <a:lvl2pPr>
              <a:defRPr sz="2700">
                <a:solidFill>
                  <a:srgbClr val="5F5F5F"/>
                </a:solidFill>
              </a:defRPr>
            </a:lvl2pPr>
            <a:lvl3pPr>
              <a:defRPr sz="2200">
                <a:solidFill>
                  <a:srgbClr val="5F5F5F"/>
                </a:solidFill>
              </a:defRPr>
            </a:lvl3pPr>
            <a:lvl4pPr>
              <a:defRPr sz="2000">
                <a:solidFill>
                  <a:srgbClr val="5F5F5F"/>
                </a:solidFill>
              </a:defRPr>
            </a:lvl4pPr>
            <a:lvl5pPr>
              <a:defRPr sz="2000">
                <a:solidFill>
                  <a:srgbClr val="5F5F5F"/>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pPr>
              <a:defRPr/>
            </a:pPr>
            <a:fld id="{D3A11EE9-B1D2-47C8-8DA7-4D1AE08C170F}" type="slidenum">
              <a:rPr lang="en-US">
                <a:solidFill>
                  <a:srgbClr val="002A6C"/>
                </a:solidFill>
              </a:rPr>
              <a:pPr>
                <a:defRPr/>
              </a:pPr>
              <a:t>‹#›</a:t>
            </a:fld>
            <a:endParaRPr lang="en-US" dirty="0">
              <a:solidFill>
                <a:srgbClr val="002A6C"/>
              </a:solidFill>
            </a:endParaRPr>
          </a:p>
        </p:txBody>
      </p:sp>
    </p:spTree>
    <p:extLst>
      <p:ext uri="{BB962C8B-B14F-4D97-AF65-F5344CB8AC3E}">
        <p14:creationId xmlns:p14="http://schemas.microsoft.com/office/powerpoint/2010/main" val="20624576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900"/>
            </a:lvl1pPr>
          </a:lstStyle>
          <a:p>
            <a:r>
              <a:rPr lang="en-US" smtClean="0"/>
              <a:t>Click to edit Master title style</a:t>
            </a:r>
            <a:endParaRPr lang="en-US" dirty="0"/>
          </a:p>
        </p:txBody>
      </p:sp>
      <p:sp>
        <p:nvSpPr>
          <p:cNvPr id="3" name="Text Placeholder 2"/>
          <p:cNvSpPr>
            <a:spLocks noGrp="1"/>
          </p:cNvSpPr>
          <p:nvPr>
            <p:ph type="body" idx="1"/>
          </p:nvPr>
        </p:nvSpPr>
        <p:spPr>
          <a:xfrm>
            <a:off x="502920" y="1739795"/>
            <a:ext cx="4444207"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02920" y="2464859"/>
            <a:ext cx="4444207" cy="4478126"/>
          </a:xfrm>
        </p:spPr>
        <p:txBody>
          <a:bodyPr/>
          <a:lstStyle>
            <a:lvl1pPr>
              <a:defRPr sz="2700">
                <a:solidFill>
                  <a:srgbClr val="5F5F5F"/>
                </a:solidFill>
              </a:defRPr>
            </a:lvl1pPr>
            <a:lvl2pPr>
              <a:defRPr sz="2500">
                <a:solidFill>
                  <a:srgbClr val="5F5F5F"/>
                </a:solidFill>
              </a:defRPr>
            </a:lvl2pPr>
            <a:lvl3pPr>
              <a:defRPr sz="2200">
                <a:solidFill>
                  <a:srgbClr val="5F5F5F"/>
                </a:solidFill>
              </a:defRPr>
            </a:lvl3pPr>
            <a:lvl4pPr>
              <a:defRPr sz="2000">
                <a:solidFill>
                  <a:srgbClr val="5F5F5F"/>
                </a:solidFill>
              </a:defRPr>
            </a:lvl4pPr>
            <a:lvl5pPr>
              <a:defRPr sz="1800">
                <a:solidFill>
                  <a:srgbClr val="5F5F5F"/>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09530" y="1739795"/>
            <a:ext cx="4445953"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5109530"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5"/>
          <p:cNvSpPr>
            <a:spLocks noGrp="1"/>
          </p:cNvSpPr>
          <p:nvPr>
            <p:ph type="sldNum" sz="quarter" idx="10"/>
          </p:nvPr>
        </p:nvSpPr>
        <p:spPr/>
        <p:txBody>
          <a:bodyPr/>
          <a:lstStyle>
            <a:lvl1pPr>
              <a:defRPr/>
            </a:lvl1pPr>
          </a:lstStyle>
          <a:p>
            <a:pPr>
              <a:defRPr/>
            </a:pPr>
            <a:fld id="{8F8E4E26-E8F4-4774-8B35-AE1755917925}" type="slidenum">
              <a:rPr lang="en-US">
                <a:solidFill>
                  <a:srgbClr val="002A6C"/>
                </a:solidFill>
              </a:rPr>
              <a:pPr>
                <a:defRPr/>
              </a:pPr>
              <a:t>‹#›</a:t>
            </a:fld>
            <a:endParaRPr lang="en-US" dirty="0">
              <a:solidFill>
                <a:srgbClr val="002A6C"/>
              </a:solidFill>
            </a:endParaRPr>
          </a:p>
        </p:txBody>
      </p:sp>
    </p:spTree>
    <p:extLst>
      <p:ext uri="{BB962C8B-B14F-4D97-AF65-F5344CB8AC3E}">
        <p14:creationId xmlns:p14="http://schemas.microsoft.com/office/powerpoint/2010/main" val="26750504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900"/>
            </a:lvl1pPr>
          </a:lstStyle>
          <a:p>
            <a:r>
              <a:rPr lang="en-US" smtClean="0"/>
              <a:t>Click to edit Master title style</a:t>
            </a:r>
            <a:endParaRPr lang="en-US" dirty="0"/>
          </a:p>
        </p:txBody>
      </p:sp>
      <p:sp>
        <p:nvSpPr>
          <p:cNvPr id="3" name="Slide Number Placeholder 5"/>
          <p:cNvSpPr>
            <a:spLocks noGrp="1"/>
          </p:cNvSpPr>
          <p:nvPr>
            <p:ph type="sldNum" sz="quarter" idx="10"/>
          </p:nvPr>
        </p:nvSpPr>
        <p:spPr/>
        <p:txBody>
          <a:bodyPr/>
          <a:lstStyle>
            <a:lvl1pPr>
              <a:defRPr/>
            </a:lvl1pPr>
          </a:lstStyle>
          <a:p>
            <a:pPr>
              <a:defRPr/>
            </a:pPr>
            <a:fld id="{B30E2C00-2B1A-482E-98AE-E902D11C88D0}" type="slidenum">
              <a:rPr lang="en-US">
                <a:solidFill>
                  <a:srgbClr val="002A6C"/>
                </a:solidFill>
              </a:rPr>
              <a:pPr>
                <a:defRPr/>
              </a:pPr>
              <a:t>‹#›</a:t>
            </a:fld>
            <a:endParaRPr lang="en-US" dirty="0">
              <a:solidFill>
                <a:srgbClr val="002A6C"/>
              </a:solidFill>
            </a:endParaRPr>
          </a:p>
        </p:txBody>
      </p:sp>
    </p:spTree>
    <p:extLst>
      <p:ext uri="{BB962C8B-B14F-4D97-AF65-F5344CB8AC3E}">
        <p14:creationId xmlns:p14="http://schemas.microsoft.com/office/powerpoint/2010/main" val="14468673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8B3BB08B-2EB8-40BE-B201-9B2F1E5B4B03}" type="slidenum">
              <a:rPr lang="en-US">
                <a:solidFill>
                  <a:srgbClr val="002A6C"/>
                </a:solidFill>
              </a:rPr>
              <a:pPr>
                <a:defRPr/>
              </a:pPr>
              <a:t>‹#›</a:t>
            </a:fld>
            <a:endParaRPr lang="en-US" dirty="0">
              <a:solidFill>
                <a:srgbClr val="002A6C"/>
              </a:solidFill>
            </a:endParaRPr>
          </a:p>
        </p:txBody>
      </p:sp>
    </p:spTree>
    <p:extLst>
      <p:ext uri="{BB962C8B-B14F-4D97-AF65-F5344CB8AC3E}">
        <p14:creationId xmlns:p14="http://schemas.microsoft.com/office/powerpoint/2010/main" val="397294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952240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763111" y="2076239"/>
            <a:ext cx="8465820" cy="1580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82" tIns="50941" rIns="101882" bIns="50941">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defTabSz="1018824">
              <a:defRPr/>
            </a:pPr>
            <a:r>
              <a:rPr lang="en-US" altLang="en-US" sz="3800" smtClean="0">
                <a:solidFill>
                  <a:srgbClr val="002A6C"/>
                </a:solidFill>
                <a:latin typeface="Gill Sans MT" pitchFamily="34" charset="0"/>
              </a:rPr>
              <a:t>For more information, please visit</a:t>
            </a:r>
          </a:p>
          <a:p>
            <a:pPr algn="ctr" defTabSz="1018824">
              <a:defRPr/>
            </a:pPr>
            <a:r>
              <a:rPr lang="en-US" altLang="en-US" sz="3800" b="1" smtClean="0">
                <a:solidFill>
                  <a:srgbClr val="002A6C"/>
                </a:solidFill>
                <a:latin typeface="Gill Sans MT" pitchFamily="34" charset="0"/>
              </a:rPr>
              <a:t>www.mcsprogram.org</a:t>
            </a:r>
          </a:p>
          <a:p>
            <a:pPr defTabSz="1018824">
              <a:defRPr/>
            </a:pPr>
            <a:endParaRPr lang="en-US" altLang="en-US" sz="2000" smtClean="0">
              <a:solidFill>
                <a:srgbClr val="000000"/>
              </a:solidFill>
            </a:endParaRPr>
          </a:p>
        </p:txBody>
      </p:sp>
      <p:sp>
        <p:nvSpPr>
          <p:cNvPr id="3" name="TextBox 2"/>
          <p:cNvSpPr txBox="1">
            <a:spLocks noChangeArrowheads="1"/>
          </p:cNvSpPr>
          <p:nvPr/>
        </p:nvSpPr>
        <p:spPr bwMode="auto">
          <a:xfrm>
            <a:off x="763111" y="4231640"/>
            <a:ext cx="8465820" cy="108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82" tIns="50941" rIns="101882" bIns="50941">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defTabSz="1018824">
              <a:defRPr/>
            </a:pPr>
            <a:r>
              <a:rPr lang="en-US" altLang="en-US" sz="1600" smtClean="0">
                <a:solidFill>
                  <a:srgbClr val="000000"/>
                </a:solidFill>
                <a:latin typeface="Gill Sans MT" pitchFamily="34" charset="0"/>
              </a:rPr>
              <a:t>This presentation was made possible by the generous support of the American people through the United States Agency for International Development (USAID), under the terms of the Cooperative Agreement AID-OAA-A-14-00028.  The contents are the responsibility of the authors and do not necessarily reflect the views of USAID or the United States Government.</a:t>
            </a:r>
          </a:p>
        </p:txBody>
      </p:sp>
      <p:sp>
        <p:nvSpPr>
          <p:cNvPr id="4" name="TextBox 3"/>
          <p:cNvSpPr txBox="1">
            <a:spLocks noChangeArrowheads="1"/>
          </p:cNvSpPr>
          <p:nvPr/>
        </p:nvSpPr>
        <p:spPr bwMode="auto">
          <a:xfrm>
            <a:off x="1056481" y="6822443"/>
            <a:ext cx="7879080" cy="42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82" tIns="50941" rIns="101882" bIns="50941">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just" defTabSz="1018824">
              <a:defRPr/>
            </a:pPr>
            <a:r>
              <a:rPr lang="en-US" altLang="en-US" sz="3100" baseline="30000" smtClean="0">
                <a:solidFill>
                  <a:srgbClr val="002A6C"/>
                </a:solidFill>
                <a:latin typeface="Gill Sans MT" pitchFamily="34" charset="0"/>
              </a:rPr>
              <a:t> facebook.com/MCSPglobal 			twitter.com/MCSPglobal</a:t>
            </a:r>
          </a:p>
        </p:txBody>
      </p:sp>
    </p:spTree>
    <p:extLst>
      <p:ext uri="{BB962C8B-B14F-4D97-AF65-F5344CB8AC3E}">
        <p14:creationId xmlns:p14="http://schemas.microsoft.com/office/powerpoint/2010/main" val="38322206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smtClean="0"/>
              <a:t>Click to edit Master subtitle style</a:t>
            </a:r>
            <a:endParaRPr lang="en-US" dirty="0"/>
          </a:p>
        </p:txBody>
      </p:sp>
      <p:sp>
        <p:nvSpPr>
          <p:cNvPr id="4" name="Date Placeholder 3"/>
          <p:cNvSpPr>
            <a:spLocks noGrp="1"/>
          </p:cNvSpPr>
          <p:nvPr>
            <p:ph type="dt" sz="half" idx="10"/>
          </p:nvPr>
        </p:nvSpPr>
        <p:spPr>
          <a:xfrm>
            <a:off x="691516" y="7203865"/>
            <a:ext cx="2263140" cy="413808"/>
          </a:xfrm>
          <a:prstGeom prst="rect">
            <a:avLst/>
          </a:prstGeom>
        </p:spPr>
        <p:txBody>
          <a:bodyPr/>
          <a:lstStyle/>
          <a:p>
            <a:fld id="{1D8BD707-D9CF-40AE-B4C6-C98DA3205C09}" type="datetimeFigureOut">
              <a:rPr lang="en-US" smtClean="0"/>
              <a:t>2/8/2017</a:t>
            </a:fld>
            <a:endParaRPr lang="en-US"/>
          </a:p>
        </p:txBody>
      </p:sp>
      <p:sp>
        <p:nvSpPr>
          <p:cNvPr id="5" name="Footer Placeholder 4"/>
          <p:cNvSpPr>
            <a:spLocks noGrp="1"/>
          </p:cNvSpPr>
          <p:nvPr>
            <p:ph type="ftr" sz="quarter" idx="11"/>
          </p:nvPr>
        </p:nvSpPr>
        <p:spPr>
          <a:xfrm>
            <a:off x="3331846" y="7203865"/>
            <a:ext cx="3394710" cy="413808"/>
          </a:xfrm>
          <a:prstGeom prst="rect">
            <a:avLst/>
          </a:prstGeom>
        </p:spPr>
        <p:txBody>
          <a:bodyPr/>
          <a:lstStyle/>
          <a:p>
            <a:endParaRPr lang="en-US"/>
          </a:p>
        </p:txBody>
      </p:sp>
      <p:sp>
        <p:nvSpPr>
          <p:cNvPr id="6" name="Slide Number Placeholder 5"/>
          <p:cNvSpPr>
            <a:spLocks noGrp="1"/>
          </p:cNvSpPr>
          <p:nvPr>
            <p:ph type="sldNum" sz="quarter" idx="12"/>
          </p:nvPr>
        </p:nvSpPr>
        <p:spPr>
          <a:xfrm>
            <a:off x="7103746" y="7203865"/>
            <a:ext cx="2263140" cy="413808"/>
          </a:xfrm>
          <a:prstGeom prst="rect">
            <a:avLst/>
          </a:prstGeom>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1050184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6820" y="-152398"/>
            <a:ext cx="8675370" cy="1502305"/>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91516" y="7203865"/>
            <a:ext cx="2263140" cy="413808"/>
          </a:xfrm>
          <a:prstGeom prst="rect">
            <a:avLst/>
          </a:prstGeom>
        </p:spPr>
        <p:txBody>
          <a:bodyPr/>
          <a:lstStyle/>
          <a:p>
            <a:fld id="{1D8BD707-D9CF-40AE-B4C6-C98DA3205C09}" type="datetimeFigureOut">
              <a:rPr lang="en-US" smtClean="0"/>
              <a:t>2/8/2017</a:t>
            </a:fld>
            <a:endParaRPr lang="en-US"/>
          </a:p>
        </p:txBody>
      </p:sp>
      <p:sp>
        <p:nvSpPr>
          <p:cNvPr id="5" name="Footer Placeholder 4"/>
          <p:cNvSpPr>
            <a:spLocks noGrp="1"/>
          </p:cNvSpPr>
          <p:nvPr>
            <p:ph type="ftr" sz="quarter" idx="11"/>
          </p:nvPr>
        </p:nvSpPr>
        <p:spPr>
          <a:xfrm>
            <a:off x="3331846" y="7203865"/>
            <a:ext cx="3394710" cy="413808"/>
          </a:xfrm>
          <a:prstGeom prst="rect">
            <a:avLst/>
          </a:prstGeom>
        </p:spPr>
        <p:txBody>
          <a:bodyPr/>
          <a:lstStyle/>
          <a:p>
            <a:endParaRPr lang="en-US"/>
          </a:p>
        </p:txBody>
      </p:sp>
      <p:sp>
        <p:nvSpPr>
          <p:cNvPr id="6" name="Slide Number Placeholder 5"/>
          <p:cNvSpPr>
            <a:spLocks noGrp="1"/>
          </p:cNvSpPr>
          <p:nvPr>
            <p:ph type="sldNum" sz="quarter" idx="12"/>
          </p:nvPr>
        </p:nvSpPr>
        <p:spPr>
          <a:xfrm>
            <a:off x="7103746" y="7203865"/>
            <a:ext cx="2263140" cy="413808"/>
          </a:xfrm>
          <a:prstGeom prst="rect">
            <a:avLst/>
          </a:prstGeom>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2125401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9" y="1937705"/>
            <a:ext cx="8675370" cy="3233102"/>
          </a:xfrm>
        </p:spPr>
        <p:txBody>
          <a:bodyPr anchor="b"/>
          <a:lstStyle>
            <a:lvl1pPr>
              <a:defRPr sz="6600"/>
            </a:lvl1pPr>
          </a:lstStyle>
          <a:p>
            <a:r>
              <a:rPr lang="en-US" smtClean="0"/>
              <a:t>Click to edit Master title style</a:t>
            </a:r>
            <a:endParaRPr lang="en-US" dirty="0"/>
          </a:p>
        </p:txBody>
      </p:sp>
      <p:sp>
        <p:nvSpPr>
          <p:cNvPr id="3" name="Text Placeholder 2"/>
          <p:cNvSpPr>
            <a:spLocks noGrp="1"/>
          </p:cNvSpPr>
          <p:nvPr>
            <p:ph type="body" idx="1"/>
          </p:nvPr>
        </p:nvSpPr>
        <p:spPr>
          <a:xfrm>
            <a:off x="686279"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91516" y="7203865"/>
            <a:ext cx="2263140" cy="413808"/>
          </a:xfrm>
          <a:prstGeom prst="rect">
            <a:avLst/>
          </a:prstGeom>
        </p:spPr>
        <p:txBody>
          <a:bodyPr/>
          <a:lstStyle/>
          <a:p>
            <a:fld id="{1D8BD707-D9CF-40AE-B4C6-C98DA3205C09}" type="datetimeFigureOut">
              <a:rPr lang="en-US" smtClean="0"/>
              <a:t>2/8/2017</a:t>
            </a:fld>
            <a:endParaRPr lang="en-US"/>
          </a:p>
        </p:txBody>
      </p:sp>
      <p:sp>
        <p:nvSpPr>
          <p:cNvPr id="5" name="Footer Placeholder 4"/>
          <p:cNvSpPr>
            <a:spLocks noGrp="1"/>
          </p:cNvSpPr>
          <p:nvPr>
            <p:ph type="ftr" sz="quarter" idx="11"/>
          </p:nvPr>
        </p:nvSpPr>
        <p:spPr>
          <a:xfrm>
            <a:off x="3331846" y="7203865"/>
            <a:ext cx="3394710" cy="413808"/>
          </a:xfrm>
          <a:prstGeom prst="rect">
            <a:avLst/>
          </a:prstGeom>
        </p:spPr>
        <p:txBody>
          <a:bodyPr/>
          <a:lstStyle/>
          <a:p>
            <a:endParaRPr lang="en-US"/>
          </a:p>
        </p:txBody>
      </p:sp>
      <p:sp>
        <p:nvSpPr>
          <p:cNvPr id="6" name="Slide Number Placeholder 5"/>
          <p:cNvSpPr>
            <a:spLocks noGrp="1"/>
          </p:cNvSpPr>
          <p:nvPr>
            <p:ph type="sldNum" sz="quarter" idx="12"/>
          </p:nvPr>
        </p:nvSpPr>
        <p:spPr>
          <a:xfrm>
            <a:off x="7103746" y="7203865"/>
            <a:ext cx="2263140" cy="413808"/>
          </a:xfrm>
          <a:prstGeom prst="rect">
            <a:avLst/>
          </a:prstGeom>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1433912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6820" y="-228598"/>
            <a:ext cx="8675370" cy="1502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91516" y="2069042"/>
            <a:ext cx="4274820" cy="49315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2066" y="2069042"/>
            <a:ext cx="4274820" cy="49315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691516" y="7203865"/>
            <a:ext cx="2263140" cy="413808"/>
          </a:xfrm>
          <a:prstGeom prst="rect">
            <a:avLst/>
          </a:prstGeom>
        </p:spPr>
        <p:txBody>
          <a:bodyPr/>
          <a:lstStyle/>
          <a:p>
            <a:fld id="{1D8BD707-D9CF-40AE-B4C6-C98DA3205C09}" type="datetimeFigureOut">
              <a:rPr lang="en-US" smtClean="0"/>
              <a:t>2/8/2017</a:t>
            </a:fld>
            <a:endParaRPr lang="en-US"/>
          </a:p>
        </p:txBody>
      </p:sp>
      <p:sp>
        <p:nvSpPr>
          <p:cNvPr id="6" name="Footer Placeholder 5"/>
          <p:cNvSpPr>
            <a:spLocks noGrp="1"/>
          </p:cNvSpPr>
          <p:nvPr>
            <p:ph type="ftr" sz="quarter" idx="11"/>
          </p:nvPr>
        </p:nvSpPr>
        <p:spPr>
          <a:xfrm>
            <a:off x="3331846" y="7203865"/>
            <a:ext cx="3394710" cy="413808"/>
          </a:xfrm>
          <a:prstGeom prst="rect">
            <a:avLst/>
          </a:prstGeom>
        </p:spPr>
        <p:txBody>
          <a:bodyPr/>
          <a:lstStyle/>
          <a:p>
            <a:endParaRPr lang="en-US"/>
          </a:p>
        </p:txBody>
      </p:sp>
      <p:sp>
        <p:nvSpPr>
          <p:cNvPr id="7" name="Slide Number Placeholder 6"/>
          <p:cNvSpPr>
            <a:spLocks noGrp="1"/>
          </p:cNvSpPr>
          <p:nvPr>
            <p:ph type="sldNum" sz="quarter" idx="12"/>
          </p:nvPr>
        </p:nvSpPr>
        <p:spPr>
          <a:xfrm>
            <a:off x="7103746" y="7203865"/>
            <a:ext cx="2263140" cy="413808"/>
          </a:xfrm>
          <a:prstGeom prst="rect">
            <a:avLst/>
          </a:prstGeom>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947555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7" y="-152398"/>
            <a:ext cx="8675370" cy="1502305"/>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92827"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smtClean="0"/>
              <a:t>Click to edit Master text styles</a:t>
            </a:r>
          </a:p>
        </p:txBody>
      </p:sp>
      <p:sp>
        <p:nvSpPr>
          <p:cNvPr id="4" name="Content Placeholder 3"/>
          <p:cNvSpPr>
            <a:spLocks noGrp="1"/>
          </p:cNvSpPr>
          <p:nvPr>
            <p:ph sz="half" idx="2"/>
          </p:nvPr>
        </p:nvSpPr>
        <p:spPr>
          <a:xfrm>
            <a:off x="692827" y="2839085"/>
            <a:ext cx="4255174" cy="41758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2065"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smtClean="0"/>
              <a:t>Click to edit Master text styles</a:t>
            </a:r>
          </a:p>
        </p:txBody>
      </p:sp>
      <p:sp>
        <p:nvSpPr>
          <p:cNvPr id="6" name="Content Placeholder 5"/>
          <p:cNvSpPr>
            <a:spLocks noGrp="1"/>
          </p:cNvSpPr>
          <p:nvPr>
            <p:ph sz="quarter" idx="4"/>
          </p:nvPr>
        </p:nvSpPr>
        <p:spPr>
          <a:xfrm>
            <a:off x="5092065" y="2839085"/>
            <a:ext cx="4276130" cy="41758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691516" y="7203865"/>
            <a:ext cx="2263140" cy="413808"/>
          </a:xfrm>
          <a:prstGeom prst="rect">
            <a:avLst/>
          </a:prstGeom>
        </p:spPr>
        <p:txBody>
          <a:bodyPr/>
          <a:lstStyle/>
          <a:p>
            <a:fld id="{1D8BD707-D9CF-40AE-B4C6-C98DA3205C09}" type="datetimeFigureOut">
              <a:rPr lang="en-US" smtClean="0"/>
              <a:t>2/8/2017</a:t>
            </a:fld>
            <a:endParaRPr lang="en-US"/>
          </a:p>
        </p:txBody>
      </p:sp>
      <p:sp>
        <p:nvSpPr>
          <p:cNvPr id="8" name="Footer Placeholder 7"/>
          <p:cNvSpPr>
            <a:spLocks noGrp="1"/>
          </p:cNvSpPr>
          <p:nvPr>
            <p:ph type="ftr" sz="quarter" idx="11"/>
          </p:nvPr>
        </p:nvSpPr>
        <p:spPr>
          <a:xfrm>
            <a:off x="3331846" y="7203865"/>
            <a:ext cx="3394710" cy="413808"/>
          </a:xfrm>
          <a:prstGeom prst="rect">
            <a:avLst/>
          </a:prstGeom>
        </p:spPr>
        <p:txBody>
          <a:bodyPr/>
          <a:lstStyle/>
          <a:p>
            <a:endParaRPr lang="en-US"/>
          </a:p>
        </p:txBody>
      </p:sp>
      <p:sp>
        <p:nvSpPr>
          <p:cNvPr id="9" name="Slide Number Placeholder 8"/>
          <p:cNvSpPr>
            <a:spLocks noGrp="1"/>
          </p:cNvSpPr>
          <p:nvPr>
            <p:ph type="sldNum" sz="quarter" idx="12"/>
          </p:nvPr>
        </p:nvSpPr>
        <p:spPr>
          <a:xfrm>
            <a:off x="7103746" y="7203865"/>
            <a:ext cx="2263140" cy="413808"/>
          </a:xfrm>
          <a:prstGeom prst="rect">
            <a:avLst/>
          </a:prstGeom>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41064074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6820" y="-152398"/>
            <a:ext cx="8675370" cy="1502305"/>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a:xfrm>
            <a:off x="691516" y="7203865"/>
            <a:ext cx="2263140" cy="413808"/>
          </a:xfrm>
          <a:prstGeom prst="rect">
            <a:avLst/>
          </a:prstGeom>
        </p:spPr>
        <p:txBody>
          <a:bodyPr/>
          <a:lstStyle/>
          <a:p>
            <a:fld id="{1D8BD707-D9CF-40AE-B4C6-C98DA3205C09}" type="datetimeFigureOut">
              <a:rPr lang="en-US" smtClean="0"/>
              <a:t>2/8/2017</a:t>
            </a:fld>
            <a:endParaRPr lang="en-US"/>
          </a:p>
        </p:txBody>
      </p:sp>
      <p:sp>
        <p:nvSpPr>
          <p:cNvPr id="4" name="Footer Placeholder 3"/>
          <p:cNvSpPr>
            <a:spLocks noGrp="1"/>
          </p:cNvSpPr>
          <p:nvPr>
            <p:ph type="ftr" sz="quarter" idx="11"/>
          </p:nvPr>
        </p:nvSpPr>
        <p:spPr>
          <a:xfrm>
            <a:off x="3331846" y="7203865"/>
            <a:ext cx="3394710" cy="413808"/>
          </a:xfrm>
          <a:prstGeom prst="rect">
            <a:avLst/>
          </a:prstGeom>
        </p:spPr>
        <p:txBody>
          <a:bodyPr/>
          <a:lstStyle/>
          <a:p>
            <a:endParaRPr lang="en-US"/>
          </a:p>
        </p:txBody>
      </p:sp>
      <p:sp>
        <p:nvSpPr>
          <p:cNvPr id="5" name="Slide Number Placeholder 4"/>
          <p:cNvSpPr>
            <a:spLocks noGrp="1"/>
          </p:cNvSpPr>
          <p:nvPr>
            <p:ph type="sldNum" sz="quarter" idx="12"/>
          </p:nvPr>
        </p:nvSpPr>
        <p:spPr>
          <a:xfrm>
            <a:off x="7103746" y="7203865"/>
            <a:ext cx="2263140" cy="413808"/>
          </a:xfrm>
          <a:prstGeom prst="rect">
            <a:avLst/>
          </a:prstGeom>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0216706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91516" y="7203865"/>
            <a:ext cx="2263140" cy="413808"/>
          </a:xfrm>
          <a:prstGeom prst="rect">
            <a:avLst/>
          </a:prstGeom>
        </p:spPr>
        <p:txBody>
          <a:bodyPr/>
          <a:lstStyle/>
          <a:p>
            <a:fld id="{1D8BD707-D9CF-40AE-B4C6-C98DA3205C09}" type="datetimeFigureOut">
              <a:rPr lang="en-US" smtClean="0"/>
              <a:t>2/8/2017</a:t>
            </a:fld>
            <a:endParaRPr lang="en-US"/>
          </a:p>
        </p:txBody>
      </p:sp>
      <p:sp>
        <p:nvSpPr>
          <p:cNvPr id="3" name="Footer Placeholder 2"/>
          <p:cNvSpPr>
            <a:spLocks noGrp="1"/>
          </p:cNvSpPr>
          <p:nvPr>
            <p:ph type="ftr" sz="quarter" idx="11"/>
          </p:nvPr>
        </p:nvSpPr>
        <p:spPr>
          <a:xfrm>
            <a:off x="3331846" y="7203865"/>
            <a:ext cx="3394710" cy="413808"/>
          </a:xfrm>
          <a:prstGeom prst="rect">
            <a:avLst/>
          </a:prstGeom>
        </p:spPr>
        <p:txBody>
          <a:bodyPr/>
          <a:lstStyle/>
          <a:p>
            <a:endParaRPr lang="en-US"/>
          </a:p>
        </p:txBody>
      </p:sp>
      <p:sp>
        <p:nvSpPr>
          <p:cNvPr id="4" name="Slide Number Placeholder 3"/>
          <p:cNvSpPr>
            <a:spLocks noGrp="1"/>
          </p:cNvSpPr>
          <p:nvPr>
            <p:ph type="sldNum" sz="quarter" idx="12"/>
          </p:nvPr>
        </p:nvSpPr>
        <p:spPr>
          <a:xfrm>
            <a:off x="7103746" y="7203865"/>
            <a:ext cx="2263140" cy="413808"/>
          </a:xfrm>
          <a:prstGeom prst="rect">
            <a:avLst/>
          </a:prstGeom>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5372520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1518" y="-34185"/>
            <a:ext cx="3244095" cy="1813560"/>
          </a:xfrm>
        </p:spPr>
        <p:txBody>
          <a:bodyPr anchor="b"/>
          <a:lstStyle>
            <a:lvl1pPr>
              <a:defRPr sz="3520"/>
            </a:lvl1pPr>
          </a:lstStyle>
          <a:p>
            <a:r>
              <a:rPr lang="en-US" smtClean="0"/>
              <a:t>Click to edit Master title style</a:t>
            </a:r>
            <a:endParaRPr lang="en-US" dirty="0"/>
          </a:p>
        </p:txBody>
      </p:sp>
      <p:sp>
        <p:nvSpPr>
          <p:cNvPr id="3" name="Content Placeholder 2"/>
          <p:cNvSpPr>
            <a:spLocks noGrp="1"/>
          </p:cNvSpPr>
          <p:nvPr>
            <p:ph idx="1"/>
          </p:nvPr>
        </p:nvSpPr>
        <p:spPr>
          <a:xfrm>
            <a:off x="4276129" y="1119083"/>
            <a:ext cx="5092066"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92827" y="2331720"/>
            <a:ext cx="3244095"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smtClean="0"/>
              <a:t>Click to edit Master text styles</a:t>
            </a:r>
          </a:p>
        </p:txBody>
      </p:sp>
      <p:sp>
        <p:nvSpPr>
          <p:cNvPr id="5" name="Date Placeholder 4"/>
          <p:cNvSpPr>
            <a:spLocks noGrp="1"/>
          </p:cNvSpPr>
          <p:nvPr>
            <p:ph type="dt" sz="half" idx="10"/>
          </p:nvPr>
        </p:nvSpPr>
        <p:spPr>
          <a:xfrm>
            <a:off x="691516" y="7203865"/>
            <a:ext cx="2263140" cy="413808"/>
          </a:xfrm>
          <a:prstGeom prst="rect">
            <a:avLst/>
          </a:prstGeom>
        </p:spPr>
        <p:txBody>
          <a:bodyPr/>
          <a:lstStyle/>
          <a:p>
            <a:fld id="{1D8BD707-D9CF-40AE-B4C6-C98DA3205C09}" type="datetimeFigureOut">
              <a:rPr lang="en-US" smtClean="0"/>
              <a:t>2/8/2017</a:t>
            </a:fld>
            <a:endParaRPr lang="en-US"/>
          </a:p>
        </p:txBody>
      </p:sp>
      <p:sp>
        <p:nvSpPr>
          <p:cNvPr id="6" name="Footer Placeholder 5"/>
          <p:cNvSpPr>
            <a:spLocks noGrp="1"/>
          </p:cNvSpPr>
          <p:nvPr>
            <p:ph type="ftr" sz="quarter" idx="11"/>
          </p:nvPr>
        </p:nvSpPr>
        <p:spPr>
          <a:xfrm>
            <a:off x="3331846" y="7203865"/>
            <a:ext cx="3394710" cy="413808"/>
          </a:xfrm>
          <a:prstGeom prst="rect">
            <a:avLst/>
          </a:prstGeom>
        </p:spPr>
        <p:txBody>
          <a:bodyPr/>
          <a:lstStyle/>
          <a:p>
            <a:endParaRPr lang="en-US"/>
          </a:p>
        </p:txBody>
      </p:sp>
      <p:sp>
        <p:nvSpPr>
          <p:cNvPr id="7" name="Slide Number Placeholder 6"/>
          <p:cNvSpPr>
            <a:spLocks noGrp="1"/>
          </p:cNvSpPr>
          <p:nvPr>
            <p:ph type="sldNum" sz="quarter" idx="12"/>
          </p:nvPr>
        </p:nvSpPr>
        <p:spPr>
          <a:xfrm>
            <a:off x="7103746" y="7203865"/>
            <a:ext cx="2263140" cy="413808"/>
          </a:xfrm>
          <a:prstGeom prst="rect">
            <a:avLst/>
          </a:prstGeom>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9987909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7" y="518160"/>
            <a:ext cx="3244095" cy="1813560"/>
          </a:xfrm>
        </p:spPr>
        <p:txBody>
          <a:bodyPr anchor="b"/>
          <a:lstStyle>
            <a:lvl1pPr>
              <a:defRPr sz="352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276129" y="1119083"/>
            <a:ext cx="5092066"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smtClean="0"/>
              <a:t>Click icon to add picture</a:t>
            </a:r>
            <a:endParaRPr lang="en-US" dirty="0"/>
          </a:p>
        </p:txBody>
      </p:sp>
      <p:sp>
        <p:nvSpPr>
          <p:cNvPr id="4" name="Text Placeholder 3"/>
          <p:cNvSpPr>
            <a:spLocks noGrp="1"/>
          </p:cNvSpPr>
          <p:nvPr>
            <p:ph type="body" sz="half" idx="2"/>
          </p:nvPr>
        </p:nvSpPr>
        <p:spPr>
          <a:xfrm>
            <a:off x="692827" y="2331720"/>
            <a:ext cx="3244095"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smtClean="0"/>
              <a:t>Click to edit Master text styles</a:t>
            </a:r>
          </a:p>
        </p:txBody>
      </p:sp>
      <p:sp>
        <p:nvSpPr>
          <p:cNvPr id="5" name="Date Placeholder 4"/>
          <p:cNvSpPr>
            <a:spLocks noGrp="1"/>
          </p:cNvSpPr>
          <p:nvPr>
            <p:ph type="dt" sz="half" idx="10"/>
          </p:nvPr>
        </p:nvSpPr>
        <p:spPr>
          <a:xfrm>
            <a:off x="691516" y="7203865"/>
            <a:ext cx="2263140" cy="413808"/>
          </a:xfrm>
          <a:prstGeom prst="rect">
            <a:avLst/>
          </a:prstGeom>
        </p:spPr>
        <p:txBody>
          <a:bodyPr/>
          <a:lstStyle/>
          <a:p>
            <a:fld id="{1D8BD707-D9CF-40AE-B4C6-C98DA3205C09}" type="datetimeFigureOut">
              <a:rPr lang="en-US" smtClean="0"/>
              <a:t>2/8/2017</a:t>
            </a:fld>
            <a:endParaRPr lang="en-US"/>
          </a:p>
        </p:txBody>
      </p:sp>
      <p:sp>
        <p:nvSpPr>
          <p:cNvPr id="6" name="Footer Placeholder 5"/>
          <p:cNvSpPr>
            <a:spLocks noGrp="1"/>
          </p:cNvSpPr>
          <p:nvPr>
            <p:ph type="ftr" sz="quarter" idx="11"/>
          </p:nvPr>
        </p:nvSpPr>
        <p:spPr>
          <a:xfrm>
            <a:off x="3331846" y="7203865"/>
            <a:ext cx="3394710" cy="413808"/>
          </a:xfrm>
          <a:prstGeom prst="rect">
            <a:avLst/>
          </a:prstGeom>
        </p:spPr>
        <p:txBody>
          <a:bodyPr/>
          <a:lstStyle/>
          <a:p>
            <a:endParaRPr lang="en-US"/>
          </a:p>
        </p:txBody>
      </p:sp>
      <p:sp>
        <p:nvSpPr>
          <p:cNvPr id="7" name="Slide Number Placeholder 6"/>
          <p:cNvSpPr>
            <a:spLocks noGrp="1"/>
          </p:cNvSpPr>
          <p:nvPr>
            <p:ph type="sldNum" sz="quarter" idx="12"/>
          </p:nvPr>
        </p:nvSpPr>
        <p:spPr>
          <a:xfrm>
            <a:off x="7103746" y="7203865"/>
            <a:ext cx="2263140" cy="413808"/>
          </a:xfrm>
          <a:prstGeom prst="rect">
            <a:avLst/>
          </a:prstGeom>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211850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87"/>
            <a:ext cx="8549640" cy="1543685"/>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lvl1pPr>
            <a:lvl2pPr marL="509412" indent="0">
              <a:buNone/>
              <a:defRPr sz="2000"/>
            </a:lvl2pPr>
            <a:lvl3pPr marL="1018824" indent="0">
              <a:buNone/>
              <a:defRPr sz="1800"/>
            </a:lvl3pPr>
            <a:lvl4pPr marL="1528237" indent="0">
              <a:buNone/>
              <a:defRPr sz="1600"/>
            </a:lvl4pPr>
            <a:lvl5pPr marL="2037649" indent="0">
              <a:buNone/>
              <a:defRPr sz="1600"/>
            </a:lvl5pPr>
            <a:lvl6pPr marL="2547061" indent="0">
              <a:buNone/>
              <a:defRPr sz="1600"/>
            </a:lvl6pPr>
            <a:lvl7pPr marL="3056473" indent="0">
              <a:buNone/>
              <a:defRPr sz="1600"/>
            </a:lvl7pPr>
            <a:lvl8pPr marL="3565886" indent="0">
              <a:buNone/>
              <a:defRPr sz="1600"/>
            </a:lvl8pPr>
            <a:lvl9pPr marL="4075298" indent="0">
              <a:buNone/>
              <a:defRPr sz="1600"/>
            </a:lvl9pPr>
          </a:lstStyle>
          <a:p>
            <a:pPr lvl="0"/>
            <a:r>
              <a:rPr lang="en-US" smtClean="0"/>
              <a:t>Click to edit Master text styles</a:t>
            </a:r>
          </a:p>
        </p:txBody>
      </p:sp>
    </p:spTree>
    <p:extLst>
      <p:ext uri="{BB962C8B-B14F-4D97-AF65-F5344CB8AC3E}">
        <p14:creationId xmlns:p14="http://schemas.microsoft.com/office/powerpoint/2010/main" val="20525845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91516" y="7203865"/>
            <a:ext cx="2263140" cy="413808"/>
          </a:xfrm>
          <a:prstGeom prst="rect">
            <a:avLst/>
          </a:prstGeom>
        </p:spPr>
        <p:txBody>
          <a:bodyPr/>
          <a:lstStyle/>
          <a:p>
            <a:fld id="{1D8BD707-D9CF-40AE-B4C6-C98DA3205C09}" type="datetimeFigureOut">
              <a:rPr lang="en-US" smtClean="0"/>
              <a:t>2/8/2017</a:t>
            </a:fld>
            <a:endParaRPr lang="en-US"/>
          </a:p>
        </p:txBody>
      </p:sp>
      <p:sp>
        <p:nvSpPr>
          <p:cNvPr id="5" name="Footer Placeholder 4"/>
          <p:cNvSpPr>
            <a:spLocks noGrp="1"/>
          </p:cNvSpPr>
          <p:nvPr>
            <p:ph type="ftr" sz="quarter" idx="11"/>
          </p:nvPr>
        </p:nvSpPr>
        <p:spPr>
          <a:xfrm>
            <a:off x="3331846" y="7203865"/>
            <a:ext cx="3394710" cy="413808"/>
          </a:xfrm>
          <a:prstGeom prst="rect">
            <a:avLst/>
          </a:prstGeom>
        </p:spPr>
        <p:txBody>
          <a:bodyPr/>
          <a:lstStyle/>
          <a:p>
            <a:endParaRPr lang="en-US"/>
          </a:p>
        </p:txBody>
      </p:sp>
      <p:sp>
        <p:nvSpPr>
          <p:cNvPr id="6" name="Slide Number Placeholder 5"/>
          <p:cNvSpPr>
            <a:spLocks noGrp="1"/>
          </p:cNvSpPr>
          <p:nvPr>
            <p:ph type="sldNum" sz="quarter" idx="12"/>
          </p:nvPr>
        </p:nvSpPr>
        <p:spPr>
          <a:xfrm>
            <a:off x="7103746" y="7203865"/>
            <a:ext cx="2263140" cy="413808"/>
          </a:xfrm>
          <a:prstGeom prst="rect">
            <a:avLst/>
          </a:prstGeom>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3942008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4" y="413808"/>
            <a:ext cx="2168843" cy="658675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91516" y="7203865"/>
            <a:ext cx="2263140" cy="413808"/>
          </a:xfrm>
          <a:prstGeom prst="rect">
            <a:avLst/>
          </a:prstGeom>
        </p:spPr>
        <p:txBody>
          <a:bodyPr/>
          <a:lstStyle/>
          <a:p>
            <a:fld id="{1D8BD707-D9CF-40AE-B4C6-C98DA3205C09}" type="datetimeFigureOut">
              <a:rPr lang="en-US" smtClean="0"/>
              <a:t>2/8/2017</a:t>
            </a:fld>
            <a:endParaRPr lang="en-US"/>
          </a:p>
        </p:txBody>
      </p:sp>
      <p:sp>
        <p:nvSpPr>
          <p:cNvPr id="5" name="Footer Placeholder 4"/>
          <p:cNvSpPr>
            <a:spLocks noGrp="1"/>
          </p:cNvSpPr>
          <p:nvPr>
            <p:ph type="ftr" sz="quarter" idx="11"/>
          </p:nvPr>
        </p:nvSpPr>
        <p:spPr>
          <a:xfrm>
            <a:off x="3331846" y="7203865"/>
            <a:ext cx="3394710" cy="413808"/>
          </a:xfrm>
          <a:prstGeom prst="rect">
            <a:avLst/>
          </a:prstGeom>
        </p:spPr>
        <p:txBody>
          <a:bodyPr/>
          <a:lstStyle/>
          <a:p>
            <a:endParaRPr lang="en-US"/>
          </a:p>
        </p:txBody>
      </p:sp>
      <p:sp>
        <p:nvSpPr>
          <p:cNvPr id="6" name="Slide Number Placeholder 5"/>
          <p:cNvSpPr>
            <a:spLocks noGrp="1"/>
          </p:cNvSpPr>
          <p:nvPr>
            <p:ph type="sldNum" sz="quarter" idx="12"/>
          </p:nvPr>
        </p:nvSpPr>
        <p:spPr>
          <a:xfrm>
            <a:off x="7103746" y="7203865"/>
            <a:ext cx="2263140" cy="413808"/>
          </a:xfrm>
          <a:prstGeom prst="rect">
            <a:avLst/>
          </a:prstGeom>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2365852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4380" y="2409447"/>
            <a:ext cx="8549640" cy="276999"/>
          </a:xfrm>
          <a:prstGeom prst="rect">
            <a:avLst/>
          </a:prstGeom>
        </p:spPr>
        <p:txBody>
          <a:bodyPr/>
          <a:lstStyle>
            <a:lvl1pPr>
              <a:defRPr/>
            </a:lvl1pPr>
          </a:lstStyle>
          <a:p>
            <a:r>
              <a:rPr lang="en-US" smtClean="0"/>
              <a:t>Click to edit Master title style</a:t>
            </a:r>
            <a:endParaRPr/>
          </a:p>
        </p:txBody>
      </p:sp>
      <p:sp>
        <p:nvSpPr>
          <p:cNvPr id="3" name="Holder 3"/>
          <p:cNvSpPr>
            <a:spLocks noGrp="1"/>
          </p:cNvSpPr>
          <p:nvPr>
            <p:ph type="subTitle" idx="4"/>
          </p:nvPr>
        </p:nvSpPr>
        <p:spPr>
          <a:xfrm>
            <a:off x="1508764" y="4352547"/>
            <a:ext cx="7040879" cy="276999"/>
          </a:xfrm>
          <a:prstGeom prst="rect">
            <a:avLst/>
          </a:prstGeom>
        </p:spPr>
        <p:txBody>
          <a:bodyPr/>
          <a:lstStyle>
            <a:lvl1pPr>
              <a:defRPr/>
            </a:lvl1pPr>
          </a:lstStyle>
          <a:p>
            <a:r>
              <a:rPr lang="en-US" smtClean="0"/>
              <a:t>Click to edit Master subtitle style</a:t>
            </a:r>
            <a:endParaRPr/>
          </a:p>
        </p:txBody>
      </p:sp>
      <p:sp>
        <p:nvSpPr>
          <p:cNvPr id="4" name="Holder 4"/>
          <p:cNvSpPr>
            <a:spLocks noGrp="1"/>
          </p:cNvSpPr>
          <p:nvPr>
            <p:ph type="ftr" sz="quarter" idx="10"/>
          </p:nvPr>
        </p:nvSpPr>
        <p:spPr/>
        <p:txBody>
          <a:bodyPr/>
          <a:lstStyle>
            <a:lvl1pPr>
              <a:defRPr/>
            </a:lvl1pPr>
          </a:lstStyle>
          <a:p>
            <a:endParaRPr lang="en-US" altLang="en-US"/>
          </a:p>
        </p:txBody>
      </p:sp>
      <p:sp>
        <p:nvSpPr>
          <p:cNvPr id="5" name="Holder 5"/>
          <p:cNvSpPr>
            <a:spLocks noGrp="1"/>
          </p:cNvSpPr>
          <p:nvPr>
            <p:ph type="dt" sz="half" idx="11"/>
          </p:nvPr>
        </p:nvSpPr>
        <p:spPr/>
        <p:txBody>
          <a:bodyPr/>
          <a:lstStyle>
            <a:lvl1pPr>
              <a:defRPr/>
            </a:lvl1pPr>
          </a:lstStyle>
          <a:p>
            <a:fld id="{D2C42CCF-2499-C941-A8D5-DD783A4BA0E6}" type="datetimeFigureOut">
              <a:rPr lang="en-US" altLang="en-US"/>
              <a:pPr/>
              <a:t>2/8/2017</a:t>
            </a:fld>
            <a:endParaRPr lang="en-US" altLang="en-US"/>
          </a:p>
        </p:txBody>
      </p:sp>
      <p:sp>
        <p:nvSpPr>
          <p:cNvPr id="6" name="Holder 6"/>
          <p:cNvSpPr>
            <a:spLocks noGrp="1"/>
          </p:cNvSpPr>
          <p:nvPr>
            <p:ph type="sldNum" sz="quarter" idx="12"/>
          </p:nvPr>
        </p:nvSpPr>
        <p:spPr/>
        <p:txBody>
          <a:bodyPr/>
          <a:lstStyle>
            <a:lvl1pPr>
              <a:defRPr/>
            </a:lvl1pPr>
          </a:lstStyle>
          <a:p>
            <a:fld id="{2D03ED31-7CD4-3D4C-B748-E2EA752B91BA}" type="slidenum">
              <a:rPr lang="en-US" altLang="en-US"/>
              <a:pPr/>
              <a:t>‹#›</a:t>
            </a:fld>
            <a:endParaRPr lang="en-US" altLang="en-US"/>
          </a:p>
        </p:txBody>
      </p:sp>
    </p:spTree>
    <p:extLst>
      <p:ext uri="{BB962C8B-B14F-4D97-AF65-F5344CB8AC3E}">
        <p14:creationId xmlns:p14="http://schemas.microsoft.com/office/powerpoint/2010/main" val="5887418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068908" y="809385"/>
            <a:ext cx="7920586" cy="1434239"/>
          </a:xfrm>
        </p:spPr>
        <p:txBody>
          <a:bodyPr/>
          <a:lstStyle>
            <a:lvl1pPr>
              <a:defRPr sz="4660" b="1" i="0">
                <a:solidFill>
                  <a:srgbClr val="7A1E02"/>
                </a:solidFill>
                <a:latin typeface="Futura LT Pro Book"/>
                <a:cs typeface="Futura LT Pro Book"/>
              </a:defRPr>
            </a:lvl1pPr>
          </a:lstStyle>
          <a:p>
            <a:r>
              <a:rPr lang="en-US" smtClean="0"/>
              <a:t>Click to edit Master title style</a:t>
            </a:r>
            <a:endParaRPr/>
          </a:p>
        </p:txBody>
      </p:sp>
      <p:sp>
        <p:nvSpPr>
          <p:cNvPr id="3" name="Holder 3"/>
          <p:cNvSpPr>
            <a:spLocks noGrp="1"/>
          </p:cNvSpPr>
          <p:nvPr>
            <p:ph type="body" idx="1"/>
          </p:nvPr>
        </p:nvSpPr>
        <p:spPr/>
        <p:txBody>
          <a:bodyPr/>
          <a:lstStyle>
            <a:lvl1pPr>
              <a:defRPr b="0" i="0">
                <a:solidFill>
                  <a:schemeClr val="tx1"/>
                </a:solidFill>
              </a:defRPr>
            </a:lvl1pPr>
          </a:lstStyle>
          <a:p>
            <a:pPr lvl="0"/>
            <a:r>
              <a:rPr lang="en-US" smtClean="0"/>
              <a:t>Click to edit Master text styles</a:t>
            </a:r>
          </a:p>
        </p:txBody>
      </p:sp>
      <p:sp>
        <p:nvSpPr>
          <p:cNvPr id="5" name="Holder 4"/>
          <p:cNvSpPr>
            <a:spLocks noGrp="1"/>
          </p:cNvSpPr>
          <p:nvPr>
            <p:ph type="ftr" sz="quarter" idx="10"/>
          </p:nvPr>
        </p:nvSpPr>
        <p:spPr/>
        <p:txBody>
          <a:bodyPr/>
          <a:lstStyle>
            <a:lvl1pPr>
              <a:defRPr/>
            </a:lvl1pPr>
          </a:lstStyle>
          <a:p>
            <a:endParaRPr lang="en-US" altLang="en-US"/>
          </a:p>
        </p:txBody>
      </p:sp>
      <p:sp>
        <p:nvSpPr>
          <p:cNvPr id="6" name="Holder 5"/>
          <p:cNvSpPr>
            <a:spLocks noGrp="1"/>
          </p:cNvSpPr>
          <p:nvPr>
            <p:ph type="dt" sz="half" idx="11"/>
          </p:nvPr>
        </p:nvSpPr>
        <p:spPr/>
        <p:txBody>
          <a:bodyPr/>
          <a:lstStyle>
            <a:lvl1pPr>
              <a:defRPr/>
            </a:lvl1pPr>
          </a:lstStyle>
          <a:p>
            <a:fld id="{44989692-D3C7-4448-86FC-5C19B14B8F64}" type="datetimeFigureOut">
              <a:rPr lang="en-US" altLang="en-US"/>
              <a:pPr/>
              <a:t>2/8/2017</a:t>
            </a:fld>
            <a:endParaRPr lang="en-US" altLang="en-US"/>
          </a:p>
        </p:txBody>
      </p:sp>
      <p:sp>
        <p:nvSpPr>
          <p:cNvPr id="7" name="Holder 6"/>
          <p:cNvSpPr>
            <a:spLocks noGrp="1"/>
          </p:cNvSpPr>
          <p:nvPr>
            <p:ph type="sldNum" sz="quarter" idx="12"/>
          </p:nvPr>
        </p:nvSpPr>
        <p:spPr/>
        <p:txBody>
          <a:bodyPr/>
          <a:lstStyle>
            <a:lvl1pPr>
              <a:defRPr/>
            </a:lvl1pPr>
          </a:lstStyle>
          <a:p>
            <a:fld id="{616031ED-A9F9-BF4F-AC3B-4FAEA708E8BF}" type="slidenum">
              <a:rPr lang="en-US" altLang="en-US"/>
              <a:pPr/>
              <a:t>‹#›</a:t>
            </a:fld>
            <a:endParaRPr lang="en-US" altLang="en-US" sz="1320"/>
          </a:p>
        </p:txBody>
      </p:sp>
    </p:spTree>
    <p:extLst>
      <p:ext uri="{BB962C8B-B14F-4D97-AF65-F5344CB8AC3E}">
        <p14:creationId xmlns:p14="http://schemas.microsoft.com/office/powerpoint/2010/main" val="2054986491"/>
      </p:ext>
    </p:extLst>
  </p:cSld>
  <p:clrMapOvr>
    <a:masterClrMapping/>
  </p:clrMapOvr>
  <p:transition>
    <p:cut/>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068908" y="809385"/>
            <a:ext cx="7920586" cy="1434239"/>
          </a:xfrm>
        </p:spPr>
        <p:txBody>
          <a:bodyPr/>
          <a:lstStyle>
            <a:lvl1pPr>
              <a:defRPr sz="4660" b="1" i="0">
                <a:solidFill>
                  <a:srgbClr val="7A1E02"/>
                </a:solidFill>
                <a:latin typeface="Futura LT Pro Book"/>
                <a:cs typeface="Futura LT Pro Book"/>
              </a:defRPr>
            </a:lvl1pPr>
          </a:lstStyle>
          <a:p>
            <a:r>
              <a:rPr lang="en-US" smtClean="0"/>
              <a:t>Click to edit Master title style</a:t>
            </a:r>
            <a:endParaRPr/>
          </a:p>
        </p:txBody>
      </p:sp>
      <p:sp>
        <p:nvSpPr>
          <p:cNvPr id="3" name="Holder 3"/>
          <p:cNvSpPr>
            <a:spLocks noGrp="1"/>
          </p:cNvSpPr>
          <p:nvPr>
            <p:ph sz="half" idx="2"/>
          </p:nvPr>
        </p:nvSpPr>
        <p:spPr>
          <a:xfrm>
            <a:off x="502920" y="1787655"/>
            <a:ext cx="4375404" cy="276999"/>
          </a:xfrm>
          <a:prstGeom prst="rect">
            <a:avLst/>
          </a:prstGeom>
        </p:spPr>
        <p:txBody>
          <a:bodyPr/>
          <a:lstStyle>
            <a:lvl1pPr>
              <a:defRPr/>
            </a:lvl1pPr>
          </a:lstStyle>
          <a:p>
            <a:pPr lvl="0"/>
            <a:r>
              <a:rPr lang="en-US" smtClean="0"/>
              <a:t>Click to edit Master text styles</a:t>
            </a:r>
          </a:p>
        </p:txBody>
      </p:sp>
      <p:sp>
        <p:nvSpPr>
          <p:cNvPr id="4" name="Holder 4"/>
          <p:cNvSpPr>
            <a:spLocks noGrp="1"/>
          </p:cNvSpPr>
          <p:nvPr>
            <p:ph sz="half" idx="3"/>
          </p:nvPr>
        </p:nvSpPr>
        <p:spPr>
          <a:xfrm>
            <a:off x="5180075" y="1787655"/>
            <a:ext cx="4375404" cy="276999"/>
          </a:xfrm>
          <a:prstGeom prst="rect">
            <a:avLst/>
          </a:prstGeom>
        </p:spPr>
        <p:txBody>
          <a:bodyPr/>
          <a:lstStyle>
            <a:lvl1pPr>
              <a:defRPr/>
            </a:lvl1pPr>
          </a:lstStyle>
          <a:p>
            <a:pPr lvl="0"/>
            <a:r>
              <a:rPr lang="en-US" smtClean="0"/>
              <a:t>Click to edit Master text styles</a:t>
            </a:r>
          </a:p>
        </p:txBody>
      </p:sp>
      <p:sp>
        <p:nvSpPr>
          <p:cNvPr id="5" name="Holder 5"/>
          <p:cNvSpPr>
            <a:spLocks noGrp="1"/>
          </p:cNvSpPr>
          <p:nvPr>
            <p:ph type="ftr" sz="quarter" idx="10"/>
          </p:nvPr>
        </p:nvSpPr>
        <p:spPr/>
        <p:txBody>
          <a:bodyPr/>
          <a:lstStyle>
            <a:lvl1pPr>
              <a:defRPr/>
            </a:lvl1pPr>
          </a:lstStyle>
          <a:p>
            <a:endParaRPr lang="en-US" altLang="en-US"/>
          </a:p>
        </p:txBody>
      </p:sp>
      <p:sp>
        <p:nvSpPr>
          <p:cNvPr id="6" name="Holder 6"/>
          <p:cNvSpPr>
            <a:spLocks noGrp="1"/>
          </p:cNvSpPr>
          <p:nvPr>
            <p:ph type="dt" sz="half" idx="11"/>
          </p:nvPr>
        </p:nvSpPr>
        <p:spPr/>
        <p:txBody>
          <a:bodyPr/>
          <a:lstStyle>
            <a:lvl1pPr>
              <a:defRPr/>
            </a:lvl1pPr>
          </a:lstStyle>
          <a:p>
            <a:fld id="{CAE8FABA-0DBF-3747-A6DD-B8107ADDC88D}" type="datetimeFigureOut">
              <a:rPr lang="en-US" altLang="en-US"/>
              <a:pPr/>
              <a:t>2/8/2017</a:t>
            </a:fld>
            <a:endParaRPr lang="en-US" altLang="en-US"/>
          </a:p>
        </p:txBody>
      </p:sp>
      <p:sp>
        <p:nvSpPr>
          <p:cNvPr id="7" name="Holder 7"/>
          <p:cNvSpPr>
            <a:spLocks noGrp="1"/>
          </p:cNvSpPr>
          <p:nvPr>
            <p:ph type="sldNum" sz="quarter" idx="12"/>
          </p:nvPr>
        </p:nvSpPr>
        <p:spPr/>
        <p:txBody>
          <a:bodyPr/>
          <a:lstStyle>
            <a:lvl1pPr>
              <a:defRPr/>
            </a:lvl1pPr>
          </a:lstStyle>
          <a:p>
            <a:fld id="{189AE3AB-2769-0348-A6F3-8BA189FFD605}" type="slidenum">
              <a:rPr lang="en-US" altLang="en-US"/>
              <a:pPr/>
              <a:t>‹#›</a:t>
            </a:fld>
            <a:endParaRPr lang="en-US" altLang="en-US" sz="1320"/>
          </a:p>
        </p:txBody>
      </p:sp>
    </p:spTree>
    <p:extLst>
      <p:ext uri="{BB962C8B-B14F-4D97-AF65-F5344CB8AC3E}">
        <p14:creationId xmlns:p14="http://schemas.microsoft.com/office/powerpoint/2010/main" val="151633874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068908" y="809385"/>
            <a:ext cx="7920586" cy="1434239"/>
          </a:xfrm>
        </p:spPr>
        <p:txBody>
          <a:bodyPr/>
          <a:lstStyle>
            <a:lvl1pPr>
              <a:defRPr sz="4660" b="1" i="0">
                <a:solidFill>
                  <a:srgbClr val="7A1E02"/>
                </a:solidFill>
                <a:latin typeface="Futura LT Pro Book"/>
                <a:cs typeface="Futura LT Pro Book"/>
              </a:defRPr>
            </a:lvl1pPr>
          </a:lstStyle>
          <a:p>
            <a:r>
              <a:rPr lang="en-US" smtClean="0"/>
              <a:t>Click to edit Master title style</a:t>
            </a:r>
            <a:endParaRPr/>
          </a:p>
        </p:txBody>
      </p:sp>
      <p:sp>
        <p:nvSpPr>
          <p:cNvPr id="3" name="Holder 3"/>
          <p:cNvSpPr>
            <a:spLocks noGrp="1"/>
          </p:cNvSpPr>
          <p:nvPr>
            <p:ph type="ftr" sz="quarter" idx="10"/>
          </p:nvPr>
        </p:nvSpPr>
        <p:spPr/>
        <p:txBody>
          <a:bodyPr/>
          <a:lstStyle>
            <a:lvl1pPr>
              <a:defRPr/>
            </a:lvl1pPr>
          </a:lstStyle>
          <a:p>
            <a:endParaRPr lang="en-US" altLang="en-US"/>
          </a:p>
        </p:txBody>
      </p:sp>
      <p:sp>
        <p:nvSpPr>
          <p:cNvPr id="4" name="Holder 4"/>
          <p:cNvSpPr>
            <a:spLocks noGrp="1"/>
          </p:cNvSpPr>
          <p:nvPr>
            <p:ph type="dt" sz="half" idx="11"/>
          </p:nvPr>
        </p:nvSpPr>
        <p:spPr/>
        <p:txBody>
          <a:bodyPr/>
          <a:lstStyle>
            <a:lvl1pPr>
              <a:defRPr/>
            </a:lvl1pPr>
          </a:lstStyle>
          <a:p>
            <a:fld id="{07B460CD-7A18-C343-AED9-07DEC835A209}" type="datetimeFigureOut">
              <a:rPr lang="en-US" altLang="en-US"/>
              <a:pPr/>
              <a:t>2/8/2017</a:t>
            </a:fld>
            <a:endParaRPr lang="en-US" altLang="en-US"/>
          </a:p>
        </p:txBody>
      </p:sp>
      <p:sp>
        <p:nvSpPr>
          <p:cNvPr id="5" name="Holder 5"/>
          <p:cNvSpPr>
            <a:spLocks noGrp="1"/>
          </p:cNvSpPr>
          <p:nvPr>
            <p:ph type="sldNum" sz="quarter" idx="12"/>
          </p:nvPr>
        </p:nvSpPr>
        <p:spPr/>
        <p:txBody>
          <a:bodyPr/>
          <a:lstStyle>
            <a:lvl1pPr>
              <a:defRPr/>
            </a:lvl1pPr>
          </a:lstStyle>
          <a:p>
            <a:fld id="{2BC94B8E-75C0-4348-8219-613B539B1B16}" type="slidenum">
              <a:rPr lang="en-US" altLang="en-US"/>
              <a:pPr/>
              <a:t>‹#›</a:t>
            </a:fld>
            <a:endParaRPr lang="en-US" altLang="en-US" sz="1320"/>
          </a:p>
        </p:txBody>
      </p:sp>
    </p:spTree>
    <p:extLst>
      <p:ext uri="{BB962C8B-B14F-4D97-AF65-F5344CB8AC3E}">
        <p14:creationId xmlns:p14="http://schemas.microsoft.com/office/powerpoint/2010/main" val="192295148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bk object 16"/>
          <p:cNvSpPr>
            <a:spLocks/>
          </p:cNvSpPr>
          <p:nvPr/>
        </p:nvSpPr>
        <p:spPr bwMode="auto">
          <a:xfrm>
            <a:off x="6986" y="1"/>
            <a:ext cx="0" cy="1387158"/>
          </a:xfrm>
          <a:custGeom>
            <a:avLst/>
            <a:gdLst>
              <a:gd name="T0" fmla="*/ 0 h 1386840"/>
              <a:gd name="T1" fmla="*/ 113943 h 1386840"/>
              <a:gd name="T2" fmla="*/ 0 60000 65536"/>
              <a:gd name="T3" fmla="*/ 0 60000 65536"/>
            </a:gdLst>
            <a:ahLst/>
            <a:cxnLst>
              <a:cxn ang="T2">
                <a:pos x="0" y="T0"/>
              </a:cxn>
              <a:cxn ang="T3">
                <a:pos x="0" y="T1"/>
              </a:cxn>
            </a:cxnLst>
            <a:rect l="0" t="0" r="r" b="b"/>
            <a:pathLst>
              <a:path h="1386840">
                <a:moveTo>
                  <a:pt x="0" y="0"/>
                </a:moveTo>
                <a:lnTo>
                  <a:pt x="0" y="1386281"/>
                </a:lnTo>
              </a:path>
            </a:pathLst>
          </a:custGeom>
          <a:noFill/>
          <a:ln w="15519">
            <a:solidFill>
              <a:srgbClr val="D8A31F"/>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pPr eaLnBrk="0" fontAlgn="base" hangingPunct="0">
              <a:spcBef>
                <a:spcPct val="0"/>
              </a:spcBef>
              <a:spcAft>
                <a:spcPct val="0"/>
              </a:spcAft>
            </a:pPr>
            <a:endParaRPr lang="en-US" sz="1980">
              <a:solidFill>
                <a:srgbClr val="000000"/>
              </a:solidFill>
              <a:latin typeface="Arial" charset="0"/>
              <a:cs typeface="Arial" charset="0"/>
            </a:endParaRPr>
          </a:p>
        </p:txBody>
      </p:sp>
      <p:sp>
        <p:nvSpPr>
          <p:cNvPr id="5" name="Holder 2"/>
          <p:cNvSpPr>
            <a:spLocks noGrp="1"/>
          </p:cNvSpPr>
          <p:nvPr>
            <p:ph type="ftr" sz="quarter" idx="10"/>
          </p:nvPr>
        </p:nvSpPr>
        <p:spPr/>
        <p:txBody>
          <a:bodyPr/>
          <a:lstStyle>
            <a:lvl1pPr>
              <a:defRPr/>
            </a:lvl1pPr>
          </a:lstStyle>
          <a:p>
            <a:endParaRPr lang="en-US" altLang="en-US"/>
          </a:p>
        </p:txBody>
      </p:sp>
      <p:sp>
        <p:nvSpPr>
          <p:cNvPr id="6" name="Holder 3"/>
          <p:cNvSpPr>
            <a:spLocks noGrp="1"/>
          </p:cNvSpPr>
          <p:nvPr>
            <p:ph type="dt" sz="half" idx="11"/>
          </p:nvPr>
        </p:nvSpPr>
        <p:spPr/>
        <p:txBody>
          <a:bodyPr/>
          <a:lstStyle>
            <a:lvl1pPr>
              <a:defRPr/>
            </a:lvl1pPr>
          </a:lstStyle>
          <a:p>
            <a:fld id="{43828119-58CB-D34B-93D3-AF8DA270345A}" type="datetimeFigureOut">
              <a:rPr lang="en-US" altLang="en-US"/>
              <a:pPr/>
              <a:t>2/8/2017</a:t>
            </a:fld>
            <a:endParaRPr lang="en-US" altLang="en-US"/>
          </a:p>
        </p:txBody>
      </p:sp>
      <p:sp>
        <p:nvSpPr>
          <p:cNvPr id="7" name="Holder 4"/>
          <p:cNvSpPr>
            <a:spLocks noGrp="1"/>
          </p:cNvSpPr>
          <p:nvPr>
            <p:ph type="sldNum" sz="quarter" idx="12"/>
          </p:nvPr>
        </p:nvSpPr>
        <p:spPr/>
        <p:txBody>
          <a:bodyPr/>
          <a:lstStyle>
            <a:lvl1pPr>
              <a:defRPr/>
            </a:lvl1pPr>
          </a:lstStyle>
          <a:p>
            <a:fld id="{74A5C7BB-E951-D545-860F-C0863877D5DA}" type="slidenum">
              <a:rPr lang="en-US" altLang="en-US"/>
              <a:pPr/>
              <a:t>‹#›</a:t>
            </a:fld>
            <a:endParaRPr lang="en-US" altLang="en-US" sz="1320"/>
          </a:p>
        </p:txBody>
      </p:sp>
    </p:spTree>
    <p:extLst>
      <p:ext uri="{BB962C8B-B14F-4D97-AF65-F5344CB8AC3E}">
        <p14:creationId xmlns:p14="http://schemas.microsoft.com/office/powerpoint/2010/main" val="40562836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8"/>
            <a:ext cx="9052560" cy="276999"/>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0" y="2058594"/>
            <a:ext cx="4444207" cy="406265"/>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smtClean="0"/>
              <a:t>Click to edit Master text styles</a:t>
            </a:r>
          </a:p>
        </p:txBody>
      </p:sp>
      <p:sp>
        <p:nvSpPr>
          <p:cNvPr id="4" name="Content Placeholder 3"/>
          <p:cNvSpPr>
            <a:spLocks noGrp="1"/>
          </p:cNvSpPr>
          <p:nvPr>
            <p:ph sz="half" idx="2"/>
          </p:nvPr>
        </p:nvSpPr>
        <p:spPr>
          <a:xfrm>
            <a:off x="502920" y="2464859"/>
            <a:ext cx="4444207" cy="1828193"/>
          </a:xfrm>
        </p:spPr>
        <p:txBody>
          <a:bodyPr/>
          <a:lstStyle>
            <a:lvl1pPr>
              <a:defRPr sz="2640"/>
            </a:lvl1pPr>
            <a:lvl2pPr>
              <a:defRPr sz="2200"/>
            </a:lvl2pPr>
            <a:lvl3pPr>
              <a:defRPr sz="1980"/>
            </a:lvl3pPr>
            <a:lvl4pPr>
              <a:defRPr sz="1760"/>
            </a:lvl4pPr>
            <a:lvl5pPr>
              <a:defRPr sz="1760"/>
            </a:lvl5pPr>
            <a:lvl6pPr>
              <a:defRPr sz="1760"/>
            </a:lvl6pPr>
            <a:lvl7pPr>
              <a:defRPr sz="1760"/>
            </a:lvl7pPr>
            <a:lvl8pPr>
              <a:defRPr sz="1760"/>
            </a:lvl8pPr>
            <a:lvl9pPr>
              <a:defRPr sz="176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30" y="2058594"/>
            <a:ext cx="4445953" cy="406265"/>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smtClean="0"/>
              <a:t>Click to edit Master text styles</a:t>
            </a:r>
          </a:p>
        </p:txBody>
      </p:sp>
      <p:sp>
        <p:nvSpPr>
          <p:cNvPr id="6" name="Content Placeholder 5"/>
          <p:cNvSpPr>
            <a:spLocks noGrp="1"/>
          </p:cNvSpPr>
          <p:nvPr>
            <p:ph sz="quarter" idx="4"/>
          </p:nvPr>
        </p:nvSpPr>
        <p:spPr>
          <a:xfrm>
            <a:off x="5109530" y="2464859"/>
            <a:ext cx="4445953" cy="1828193"/>
          </a:xfrm>
        </p:spPr>
        <p:txBody>
          <a:bodyPr/>
          <a:lstStyle>
            <a:lvl1pPr>
              <a:defRPr sz="2640"/>
            </a:lvl1pPr>
            <a:lvl2pPr>
              <a:defRPr sz="2200"/>
            </a:lvl2pPr>
            <a:lvl3pPr>
              <a:defRPr sz="1980"/>
            </a:lvl3pPr>
            <a:lvl4pPr>
              <a:defRPr sz="1760"/>
            </a:lvl4pPr>
            <a:lvl5pPr>
              <a:defRPr sz="1760"/>
            </a:lvl5pPr>
            <a:lvl6pPr>
              <a:defRPr sz="1760"/>
            </a:lvl6pPr>
            <a:lvl7pPr>
              <a:defRPr sz="1760"/>
            </a:lvl7pPr>
            <a:lvl8pPr>
              <a:defRPr sz="1760"/>
            </a:lvl8pPr>
            <a:lvl9pPr>
              <a:defRPr sz="176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sldNum" sz="quarter" idx="10"/>
          </p:nvPr>
        </p:nvSpPr>
        <p:spPr/>
        <p:txBody>
          <a:bodyPr/>
          <a:lstStyle>
            <a:lvl1pPr>
              <a:defRPr/>
            </a:lvl1pPr>
          </a:lstStyle>
          <a:p>
            <a:fld id="{84AF1105-6001-3242-A9CC-9D5F74480CEF}" type="slidenum">
              <a:rPr lang="en-US" altLang="en-US"/>
              <a:pPr/>
              <a:t>‹#›</a:t>
            </a:fld>
            <a:endParaRPr lang="en-US" altLang="en-US" sz="1320"/>
          </a:p>
        </p:txBody>
      </p:sp>
      <p:sp>
        <p:nvSpPr>
          <p:cNvPr id="8" name="Rectangle 7"/>
          <p:cNvSpPr>
            <a:spLocks noGrp="1" noChangeArrowheads="1"/>
          </p:cNvSpPr>
          <p:nvPr>
            <p:ph type="ftr" sz="quarter" idx="11"/>
          </p:nvPr>
        </p:nvSpPr>
        <p:spPr/>
        <p:txBody>
          <a:bodyPr/>
          <a:lstStyle>
            <a:lvl1pPr>
              <a:defRPr/>
            </a:lvl1pPr>
          </a:lstStyle>
          <a:p>
            <a:endParaRPr lang="en-US" altLang="en-US"/>
          </a:p>
        </p:txBody>
      </p:sp>
    </p:spTree>
    <p:extLst>
      <p:ext uri="{BB962C8B-B14F-4D97-AF65-F5344CB8AC3E}">
        <p14:creationId xmlns:p14="http://schemas.microsoft.com/office/powerpoint/2010/main" val="3614535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16317" y="1813560"/>
            <a:ext cx="4185761" cy="449072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369720" y="1813560"/>
            <a:ext cx="4185761" cy="4490720"/>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87572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0" y="1739795"/>
            <a:ext cx="4444207"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02920"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30" y="1739795"/>
            <a:ext cx="4445953"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5109530"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05963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17708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32788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932555" y="309457"/>
            <a:ext cx="5622926" cy="6633528"/>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1" y="1626447"/>
            <a:ext cx="3309144" cy="5316538"/>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Tree>
    <p:extLst>
      <p:ext uri="{BB962C8B-B14F-4D97-AF65-F5344CB8AC3E}">
        <p14:creationId xmlns:p14="http://schemas.microsoft.com/office/powerpoint/2010/main" val="2889801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pPr lvl="0"/>
            <a:endParaRPr lang="en-US" noProof="0" smtClean="0"/>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Tree>
    <p:extLst>
      <p:ext uri="{BB962C8B-B14F-4D97-AF65-F5344CB8AC3E}">
        <p14:creationId xmlns:p14="http://schemas.microsoft.com/office/powerpoint/2010/main" val="4190400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4.xml"/><Relationship Id="rId7" Type="http://schemas.openxmlformats.org/officeDocument/2006/relationships/theme" Target="../theme/theme4.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5" Type="http://schemas.openxmlformats.org/officeDocument/2006/relationships/slideLayout" Target="../slideLayouts/slideLayout36.xml"/><Relationship Id="rId4"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133D8D"/>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title"/>
          </p:nvPr>
        </p:nvSpPr>
        <p:spPr bwMode="auto">
          <a:xfrm>
            <a:off x="1016318" y="311256"/>
            <a:ext cx="8539163"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82" tIns="50941" rIns="101882" bIns="50941" numCol="1" anchor="ctr" anchorCtr="0" compatLnSpc="1">
            <a:prstTxWarp prst="textNoShape">
              <a:avLst/>
            </a:prstTxWarp>
          </a:bodyPr>
          <a:lstStyle/>
          <a:p>
            <a:pPr lvl="0"/>
            <a:r>
              <a:rPr lang="en-US" altLang="en-US" smtClean="0"/>
              <a:t>Click to edit Master title style</a:t>
            </a:r>
          </a:p>
        </p:txBody>
      </p:sp>
      <p:sp>
        <p:nvSpPr>
          <p:cNvPr id="2051" name="Rectangle 4"/>
          <p:cNvSpPr>
            <a:spLocks noGrp="1" noChangeArrowheads="1"/>
          </p:cNvSpPr>
          <p:nvPr>
            <p:ph type="body" idx="1"/>
          </p:nvPr>
        </p:nvSpPr>
        <p:spPr bwMode="auto">
          <a:xfrm>
            <a:off x="1016318" y="1813560"/>
            <a:ext cx="8539163" cy="4490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82" tIns="50941" rIns="101882" bIns="50941"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52" name="Line 6"/>
          <p:cNvSpPr>
            <a:spLocks noChangeShapeType="1"/>
          </p:cNvSpPr>
          <p:nvPr/>
        </p:nvSpPr>
        <p:spPr bwMode="auto">
          <a:xfrm>
            <a:off x="1397000" y="7340600"/>
            <a:ext cx="832612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1882" tIns="50941" rIns="101882" bIns="50941"/>
          <a:lstStyle/>
          <a:p>
            <a:pPr eaLnBrk="0" fontAlgn="base" hangingPunct="0">
              <a:spcBef>
                <a:spcPct val="0"/>
              </a:spcBef>
              <a:spcAft>
                <a:spcPct val="0"/>
              </a:spcAft>
            </a:pPr>
            <a:endParaRPr lang="en-US" smtClean="0">
              <a:solidFill>
                <a:srgbClr val="FFFFFF"/>
              </a:solidFill>
              <a:cs typeface="Arial" pitchFamily="34" charset="0"/>
            </a:endParaRPr>
          </a:p>
        </p:txBody>
      </p:sp>
    </p:spTree>
    <p:extLst>
      <p:ext uri="{BB962C8B-B14F-4D97-AF65-F5344CB8AC3E}">
        <p14:creationId xmlns:p14="http://schemas.microsoft.com/office/powerpoint/2010/main" val="1601603085"/>
      </p:ext>
    </p:extLst>
  </p:cSld>
  <p:clrMap bg1="dk2" tx1="lt1" bg2="dk1"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Lst>
  <p:txStyles>
    <p:titleStyle>
      <a:lvl1pPr algn="l" rtl="0" eaLnBrk="0" fontAlgn="base" hangingPunct="0">
        <a:spcBef>
          <a:spcPct val="0"/>
        </a:spcBef>
        <a:spcAft>
          <a:spcPct val="0"/>
        </a:spcAft>
        <a:defRPr sz="4000" b="1">
          <a:solidFill>
            <a:schemeClr val="tx1"/>
          </a:solidFill>
          <a:latin typeface="+mj-lt"/>
          <a:ea typeface="+mj-ea"/>
          <a:cs typeface="+mj-cs"/>
        </a:defRPr>
      </a:lvl1pPr>
      <a:lvl2pPr algn="l" rtl="0" eaLnBrk="0" fontAlgn="base" hangingPunct="0">
        <a:spcBef>
          <a:spcPct val="0"/>
        </a:spcBef>
        <a:spcAft>
          <a:spcPct val="0"/>
        </a:spcAft>
        <a:defRPr sz="4000" b="1">
          <a:solidFill>
            <a:schemeClr val="tx1"/>
          </a:solidFill>
          <a:latin typeface="Arial" pitchFamily="34" charset="0"/>
        </a:defRPr>
      </a:lvl2pPr>
      <a:lvl3pPr algn="l" rtl="0" eaLnBrk="0" fontAlgn="base" hangingPunct="0">
        <a:spcBef>
          <a:spcPct val="0"/>
        </a:spcBef>
        <a:spcAft>
          <a:spcPct val="0"/>
        </a:spcAft>
        <a:defRPr sz="4000" b="1">
          <a:solidFill>
            <a:schemeClr val="tx1"/>
          </a:solidFill>
          <a:latin typeface="Arial" pitchFamily="34" charset="0"/>
        </a:defRPr>
      </a:lvl3pPr>
      <a:lvl4pPr algn="l" rtl="0" eaLnBrk="0" fontAlgn="base" hangingPunct="0">
        <a:spcBef>
          <a:spcPct val="0"/>
        </a:spcBef>
        <a:spcAft>
          <a:spcPct val="0"/>
        </a:spcAft>
        <a:defRPr sz="4000" b="1">
          <a:solidFill>
            <a:schemeClr val="tx1"/>
          </a:solidFill>
          <a:latin typeface="Arial" pitchFamily="34" charset="0"/>
        </a:defRPr>
      </a:lvl4pPr>
      <a:lvl5pPr algn="l" rtl="0" eaLnBrk="0" fontAlgn="base" hangingPunct="0">
        <a:spcBef>
          <a:spcPct val="0"/>
        </a:spcBef>
        <a:spcAft>
          <a:spcPct val="0"/>
        </a:spcAft>
        <a:defRPr sz="4000" b="1">
          <a:solidFill>
            <a:schemeClr val="tx1"/>
          </a:solidFill>
          <a:latin typeface="Arial" pitchFamily="34" charset="0"/>
        </a:defRPr>
      </a:lvl5pPr>
      <a:lvl6pPr marL="509412" algn="l" rtl="0" fontAlgn="base">
        <a:spcBef>
          <a:spcPct val="0"/>
        </a:spcBef>
        <a:spcAft>
          <a:spcPct val="0"/>
        </a:spcAft>
        <a:defRPr sz="4000" b="1">
          <a:solidFill>
            <a:schemeClr val="tx1"/>
          </a:solidFill>
          <a:latin typeface="Arial" pitchFamily="34" charset="0"/>
        </a:defRPr>
      </a:lvl6pPr>
      <a:lvl7pPr marL="1018824" algn="l" rtl="0" fontAlgn="base">
        <a:spcBef>
          <a:spcPct val="0"/>
        </a:spcBef>
        <a:spcAft>
          <a:spcPct val="0"/>
        </a:spcAft>
        <a:defRPr sz="4000" b="1">
          <a:solidFill>
            <a:schemeClr val="tx1"/>
          </a:solidFill>
          <a:latin typeface="Arial" pitchFamily="34" charset="0"/>
        </a:defRPr>
      </a:lvl7pPr>
      <a:lvl8pPr marL="1528237" algn="l" rtl="0" fontAlgn="base">
        <a:spcBef>
          <a:spcPct val="0"/>
        </a:spcBef>
        <a:spcAft>
          <a:spcPct val="0"/>
        </a:spcAft>
        <a:defRPr sz="4000" b="1">
          <a:solidFill>
            <a:schemeClr val="tx1"/>
          </a:solidFill>
          <a:latin typeface="Arial" pitchFamily="34" charset="0"/>
        </a:defRPr>
      </a:lvl8pPr>
      <a:lvl9pPr marL="2037649" algn="l" rtl="0" fontAlgn="base">
        <a:spcBef>
          <a:spcPct val="0"/>
        </a:spcBef>
        <a:spcAft>
          <a:spcPct val="0"/>
        </a:spcAft>
        <a:defRPr sz="4000" b="1">
          <a:solidFill>
            <a:schemeClr val="tx1"/>
          </a:solidFill>
          <a:latin typeface="Arial" pitchFamily="34" charset="0"/>
        </a:defRPr>
      </a:lvl9pPr>
    </p:titleStyle>
    <p:bodyStyle>
      <a:lvl1pPr marL="382059" indent="-382059" algn="l" rtl="0" eaLnBrk="0" fontAlgn="base" hangingPunct="0">
        <a:spcBef>
          <a:spcPct val="20000"/>
        </a:spcBef>
        <a:spcAft>
          <a:spcPct val="20000"/>
        </a:spcAft>
        <a:buClr>
          <a:schemeClr val="hlink"/>
        </a:buClr>
        <a:buFont typeface="Wingdings" pitchFamily="2" charset="2"/>
        <a:buChar char="§"/>
        <a:defRPr sz="2900">
          <a:solidFill>
            <a:schemeClr val="tx1"/>
          </a:solidFill>
          <a:latin typeface="+mn-lt"/>
          <a:ea typeface="+mn-ea"/>
          <a:cs typeface="+mn-cs"/>
        </a:defRPr>
      </a:lvl1pPr>
      <a:lvl2pPr marL="827795" indent="-318383" algn="l" rtl="0" eaLnBrk="0" fontAlgn="base" hangingPunct="0">
        <a:spcBef>
          <a:spcPct val="20000"/>
        </a:spcBef>
        <a:spcAft>
          <a:spcPct val="20000"/>
        </a:spcAft>
        <a:buClr>
          <a:schemeClr val="hlink"/>
        </a:buClr>
        <a:buFont typeface="Wingdings" pitchFamily="2" charset="2"/>
        <a:buChar char="§"/>
        <a:defRPr sz="2700">
          <a:solidFill>
            <a:schemeClr val="tx1"/>
          </a:solidFill>
          <a:latin typeface="+mn-lt"/>
        </a:defRPr>
      </a:lvl2pPr>
      <a:lvl3pPr marL="1273531" indent="-254706" algn="l" rtl="0" eaLnBrk="0" fontAlgn="base" hangingPunct="0">
        <a:spcBef>
          <a:spcPct val="20000"/>
        </a:spcBef>
        <a:spcAft>
          <a:spcPct val="20000"/>
        </a:spcAft>
        <a:buClr>
          <a:schemeClr val="hlink"/>
        </a:buClr>
        <a:buFont typeface="Wingdings" pitchFamily="2" charset="2"/>
        <a:buChar char="§"/>
        <a:defRPr sz="2500">
          <a:solidFill>
            <a:schemeClr val="tx1"/>
          </a:solidFill>
          <a:latin typeface="+mn-lt"/>
        </a:defRPr>
      </a:lvl3pPr>
      <a:lvl4pPr marL="1782943" indent="-254706" algn="l" rtl="0" eaLnBrk="0" fontAlgn="base" hangingPunct="0">
        <a:spcBef>
          <a:spcPct val="20000"/>
        </a:spcBef>
        <a:spcAft>
          <a:spcPct val="20000"/>
        </a:spcAft>
        <a:buClr>
          <a:schemeClr val="hlink"/>
        </a:buClr>
        <a:buFont typeface="Wingdings" pitchFamily="2" charset="2"/>
        <a:buChar char="§"/>
        <a:defRPr sz="2500">
          <a:solidFill>
            <a:schemeClr val="tx1"/>
          </a:solidFill>
          <a:latin typeface="+mn-lt"/>
        </a:defRPr>
      </a:lvl4pPr>
      <a:lvl5pPr marL="2292355" indent="-254706" algn="l" rtl="0" eaLnBrk="0" fontAlgn="base" hangingPunct="0">
        <a:spcBef>
          <a:spcPct val="20000"/>
        </a:spcBef>
        <a:spcAft>
          <a:spcPct val="20000"/>
        </a:spcAft>
        <a:buClr>
          <a:schemeClr val="hlink"/>
        </a:buClr>
        <a:buFont typeface="Wingdings" pitchFamily="2" charset="2"/>
        <a:buChar char="§"/>
        <a:defRPr sz="2500">
          <a:solidFill>
            <a:schemeClr val="tx1"/>
          </a:solidFill>
          <a:latin typeface="+mn-lt"/>
        </a:defRPr>
      </a:lvl5pPr>
      <a:lvl6pPr marL="2801767" indent="-254706" algn="l" rtl="0" fontAlgn="base">
        <a:spcBef>
          <a:spcPct val="20000"/>
        </a:spcBef>
        <a:spcAft>
          <a:spcPct val="20000"/>
        </a:spcAft>
        <a:buClr>
          <a:schemeClr val="hlink"/>
        </a:buClr>
        <a:buFont typeface="Wingdings" pitchFamily="2" charset="2"/>
        <a:buChar char="§"/>
        <a:defRPr sz="2500">
          <a:solidFill>
            <a:schemeClr val="tx1"/>
          </a:solidFill>
          <a:latin typeface="+mn-lt"/>
        </a:defRPr>
      </a:lvl6pPr>
      <a:lvl7pPr marL="3311180" indent="-254706" algn="l" rtl="0" fontAlgn="base">
        <a:spcBef>
          <a:spcPct val="20000"/>
        </a:spcBef>
        <a:spcAft>
          <a:spcPct val="20000"/>
        </a:spcAft>
        <a:buClr>
          <a:schemeClr val="hlink"/>
        </a:buClr>
        <a:buFont typeface="Wingdings" pitchFamily="2" charset="2"/>
        <a:buChar char="§"/>
        <a:defRPr sz="2500">
          <a:solidFill>
            <a:schemeClr val="tx1"/>
          </a:solidFill>
          <a:latin typeface="+mn-lt"/>
        </a:defRPr>
      </a:lvl7pPr>
      <a:lvl8pPr marL="3820592" indent="-254706" algn="l" rtl="0" fontAlgn="base">
        <a:spcBef>
          <a:spcPct val="20000"/>
        </a:spcBef>
        <a:spcAft>
          <a:spcPct val="20000"/>
        </a:spcAft>
        <a:buClr>
          <a:schemeClr val="hlink"/>
        </a:buClr>
        <a:buFont typeface="Wingdings" pitchFamily="2" charset="2"/>
        <a:buChar char="§"/>
        <a:defRPr sz="2500">
          <a:solidFill>
            <a:schemeClr val="tx1"/>
          </a:solidFill>
          <a:latin typeface="+mn-lt"/>
        </a:defRPr>
      </a:lvl8pPr>
      <a:lvl9pPr marL="4330004" indent="-254706" algn="l" rtl="0" fontAlgn="base">
        <a:spcBef>
          <a:spcPct val="20000"/>
        </a:spcBef>
        <a:spcAft>
          <a:spcPct val="20000"/>
        </a:spcAft>
        <a:buClr>
          <a:schemeClr val="hlink"/>
        </a:buClr>
        <a:buFont typeface="Wingdings" pitchFamily="2" charset="2"/>
        <a:buChar char="§"/>
        <a:defRPr sz="2500">
          <a:solidFill>
            <a:schemeClr val="tx1"/>
          </a:solidFill>
          <a:latin typeface="+mn-lt"/>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6"/>
          <p:cNvSpPr/>
          <p:nvPr/>
        </p:nvSpPr>
        <p:spPr>
          <a:xfrm>
            <a:off x="0" y="2849880"/>
            <a:ext cx="10058400" cy="4922520"/>
          </a:xfrm>
          <a:prstGeom prst="rect">
            <a:avLst/>
          </a:prstGeom>
          <a:gradFill>
            <a:gsLst>
              <a:gs pos="80000">
                <a:srgbClr val="FFFFFF"/>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101882" tIns="50941" rIns="101882" bIns="50941" anchor="ctr"/>
          <a:lstStyle/>
          <a:p>
            <a:pPr algn="ctr" defTabSz="1018824">
              <a:defRPr/>
            </a:pPr>
            <a:endParaRPr lang="en-US" sz="2000">
              <a:solidFill>
                <a:srgbClr val="777777"/>
              </a:solidFill>
            </a:endParaRPr>
          </a:p>
        </p:txBody>
      </p:sp>
      <p:sp>
        <p:nvSpPr>
          <p:cNvPr id="1027" name="Title Placeholder 1"/>
          <p:cNvSpPr>
            <a:spLocks noGrp="1"/>
          </p:cNvSpPr>
          <p:nvPr>
            <p:ph type="title"/>
          </p:nvPr>
        </p:nvSpPr>
        <p:spPr bwMode="auto">
          <a:xfrm>
            <a:off x="502920" y="311256"/>
            <a:ext cx="905256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82" tIns="50941" rIns="101882" bIns="50941" numCol="1" anchor="ctr" anchorCtr="0" compatLnSpc="1">
            <a:prstTxWarp prst="textNoShape">
              <a:avLst/>
            </a:prstTxWarp>
          </a:bodyPr>
          <a:lstStyle/>
          <a:p>
            <a:pPr lvl="0"/>
            <a:r>
              <a:rPr lang="en-US" altLang="en-US" smtClean="0"/>
              <a:t>Click to edit Master title style</a:t>
            </a:r>
          </a:p>
        </p:txBody>
      </p:sp>
      <p:sp>
        <p:nvSpPr>
          <p:cNvPr id="1028" name="Text Placeholder 2"/>
          <p:cNvSpPr>
            <a:spLocks noGrp="1"/>
          </p:cNvSpPr>
          <p:nvPr>
            <p:ph type="body" idx="1"/>
          </p:nvPr>
        </p:nvSpPr>
        <p:spPr bwMode="auto">
          <a:xfrm>
            <a:off x="502920" y="1813562"/>
            <a:ext cx="9052560" cy="512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82" tIns="50941" rIns="101882" bIns="50941"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 name="Slide Number Placeholder 5"/>
          <p:cNvSpPr>
            <a:spLocks noGrp="1"/>
          </p:cNvSpPr>
          <p:nvPr>
            <p:ph type="sldNum" sz="quarter" idx="4"/>
          </p:nvPr>
        </p:nvSpPr>
        <p:spPr>
          <a:xfrm>
            <a:off x="7208520" y="7203864"/>
            <a:ext cx="2346960" cy="413808"/>
          </a:xfrm>
          <a:prstGeom prst="rect">
            <a:avLst/>
          </a:prstGeom>
        </p:spPr>
        <p:txBody>
          <a:bodyPr vert="horz" lIns="101882" tIns="50941" rIns="101882" bIns="50941" rtlCol="0" anchor="ctr"/>
          <a:lstStyle>
            <a:lvl1pPr algn="r" fontAlgn="auto">
              <a:spcBef>
                <a:spcPts val="0"/>
              </a:spcBef>
              <a:spcAft>
                <a:spcPts val="0"/>
              </a:spcAft>
              <a:defRPr sz="1200">
                <a:solidFill>
                  <a:schemeClr val="tx2"/>
                </a:solidFill>
                <a:latin typeface="Gill Sans MT" panose="020B0502020104020203" pitchFamily="34" charset="0"/>
                <a:cs typeface="+mn-cs"/>
              </a:defRPr>
            </a:lvl1pPr>
          </a:lstStyle>
          <a:p>
            <a:pPr defTabSz="1018824">
              <a:defRPr/>
            </a:pPr>
            <a:fld id="{6F7FF5F5-22A0-4726-B52E-FB886CBB5E64}" type="slidenum">
              <a:rPr lang="en-US">
                <a:solidFill>
                  <a:srgbClr val="002A6C"/>
                </a:solidFill>
              </a:rPr>
              <a:pPr defTabSz="1018824">
                <a:defRPr/>
              </a:pPr>
              <a:t>‹#›</a:t>
            </a:fld>
            <a:endParaRPr lang="en-US" dirty="0">
              <a:solidFill>
                <a:srgbClr val="002A6C"/>
              </a:solidFill>
            </a:endParaRPr>
          </a:p>
        </p:txBody>
      </p:sp>
      <p:sp>
        <p:nvSpPr>
          <p:cNvPr id="11" name="Slide Number Placeholder 5"/>
          <p:cNvSpPr txBox="1">
            <a:spLocks/>
          </p:cNvSpPr>
          <p:nvPr/>
        </p:nvSpPr>
        <p:spPr>
          <a:xfrm>
            <a:off x="7208520" y="7203864"/>
            <a:ext cx="2346960" cy="413808"/>
          </a:xfrm>
          <a:prstGeom prst="rect">
            <a:avLst/>
          </a:prstGeom>
        </p:spPr>
        <p:txBody>
          <a:bodyPr lIns="101882" tIns="50941" rIns="101882" bIns="50941"/>
          <a:lstStyle>
            <a:defPPr>
              <a:defRPr lang="en-US"/>
            </a:defPPr>
            <a:lvl1pPr marL="0" algn="l" defTabSz="914400" rtl="0" eaLnBrk="1" latinLnBrk="0" hangingPunct="1">
              <a:defRPr sz="1800" kern="1200">
                <a:solidFill>
                  <a:srgbClr val="9DBFE5"/>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US" dirty="0"/>
          </a:p>
        </p:txBody>
      </p:sp>
    </p:spTree>
    <p:extLst>
      <p:ext uri="{BB962C8B-B14F-4D97-AF65-F5344CB8AC3E}">
        <p14:creationId xmlns:p14="http://schemas.microsoft.com/office/powerpoint/2010/main" val="1207646941"/>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Lst>
  <p:timing>
    <p:tnLst>
      <p:par>
        <p:cTn id="1" dur="indefinite" restart="never" nodeType="tmRoot"/>
      </p:par>
    </p:tnLst>
  </p:timing>
  <p:txStyles>
    <p:titleStyle>
      <a:lvl1pPr algn="ctr" rtl="0" eaLnBrk="1" fontAlgn="base" hangingPunct="1">
        <a:spcBef>
          <a:spcPct val="0"/>
        </a:spcBef>
        <a:spcAft>
          <a:spcPct val="0"/>
        </a:spcAft>
        <a:defRPr sz="3900" kern="1200">
          <a:solidFill>
            <a:srgbClr val="002A6C"/>
          </a:solidFill>
          <a:latin typeface="Gill Sans MT" panose="020B0502020104020203" pitchFamily="34" charset="0"/>
          <a:ea typeface="+mj-ea"/>
          <a:cs typeface="Arial" panose="020B0604020202020204" pitchFamily="34" charset="0"/>
        </a:defRPr>
      </a:lvl1pPr>
      <a:lvl2pPr algn="ctr" rtl="0" eaLnBrk="1" fontAlgn="base" hangingPunct="1">
        <a:spcBef>
          <a:spcPct val="0"/>
        </a:spcBef>
        <a:spcAft>
          <a:spcPct val="0"/>
        </a:spcAft>
        <a:defRPr sz="3900">
          <a:solidFill>
            <a:srgbClr val="002A6C"/>
          </a:solidFill>
          <a:latin typeface="Gill Sans MT" pitchFamily="34" charset="0"/>
          <a:cs typeface="Arial" charset="0"/>
        </a:defRPr>
      </a:lvl2pPr>
      <a:lvl3pPr algn="ctr" rtl="0" eaLnBrk="1" fontAlgn="base" hangingPunct="1">
        <a:spcBef>
          <a:spcPct val="0"/>
        </a:spcBef>
        <a:spcAft>
          <a:spcPct val="0"/>
        </a:spcAft>
        <a:defRPr sz="3900">
          <a:solidFill>
            <a:srgbClr val="002A6C"/>
          </a:solidFill>
          <a:latin typeface="Gill Sans MT" pitchFamily="34" charset="0"/>
          <a:cs typeface="Arial" charset="0"/>
        </a:defRPr>
      </a:lvl3pPr>
      <a:lvl4pPr algn="ctr" rtl="0" eaLnBrk="1" fontAlgn="base" hangingPunct="1">
        <a:spcBef>
          <a:spcPct val="0"/>
        </a:spcBef>
        <a:spcAft>
          <a:spcPct val="0"/>
        </a:spcAft>
        <a:defRPr sz="3900">
          <a:solidFill>
            <a:srgbClr val="002A6C"/>
          </a:solidFill>
          <a:latin typeface="Gill Sans MT" pitchFamily="34" charset="0"/>
          <a:cs typeface="Arial" charset="0"/>
        </a:defRPr>
      </a:lvl4pPr>
      <a:lvl5pPr algn="ctr" rtl="0" eaLnBrk="1" fontAlgn="base" hangingPunct="1">
        <a:spcBef>
          <a:spcPct val="0"/>
        </a:spcBef>
        <a:spcAft>
          <a:spcPct val="0"/>
        </a:spcAft>
        <a:defRPr sz="3900">
          <a:solidFill>
            <a:srgbClr val="002A6C"/>
          </a:solidFill>
          <a:latin typeface="Gill Sans MT" pitchFamily="34" charset="0"/>
          <a:cs typeface="Arial" charset="0"/>
        </a:defRPr>
      </a:lvl5pPr>
      <a:lvl6pPr marL="509412" algn="ctr" rtl="0" eaLnBrk="1" fontAlgn="base" hangingPunct="1">
        <a:spcBef>
          <a:spcPct val="0"/>
        </a:spcBef>
        <a:spcAft>
          <a:spcPct val="0"/>
        </a:spcAft>
        <a:defRPr sz="3900">
          <a:solidFill>
            <a:srgbClr val="002A6C"/>
          </a:solidFill>
          <a:latin typeface="Gill Sans MT" pitchFamily="34" charset="0"/>
          <a:cs typeface="Arial" charset="0"/>
        </a:defRPr>
      </a:lvl6pPr>
      <a:lvl7pPr marL="1018824" algn="ctr" rtl="0" eaLnBrk="1" fontAlgn="base" hangingPunct="1">
        <a:spcBef>
          <a:spcPct val="0"/>
        </a:spcBef>
        <a:spcAft>
          <a:spcPct val="0"/>
        </a:spcAft>
        <a:defRPr sz="3900">
          <a:solidFill>
            <a:srgbClr val="002A6C"/>
          </a:solidFill>
          <a:latin typeface="Gill Sans MT" pitchFamily="34" charset="0"/>
          <a:cs typeface="Arial" charset="0"/>
        </a:defRPr>
      </a:lvl7pPr>
      <a:lvl8pPr marL="1528237" algn="ctr" rtl="0" eaLnBrk="1" fontAlgn="base" hangingPunct="1">
        <a:spcBef>
          <a:spcPct val="0"/>
        </a:spcBef>
        <a:spcAft>
          <a:spcPct val="0"/>
        </a:spcAft>
        <a:defRPr sz="3900">
          <a:solidFill>
            <a:srgbClr val="002A6C"/>
          </a:solidFill>
          <a:latin typeface="Gill Sans MT" pitchFamily="34" charset="0"/>
          <a:cs typeface="Arial" charset="0"/>
        </a:defRPr>
      </a:lvl8pPr>
      <a:lvl9pPr marL="2037649" algn="ctr" rtl="0" eaLnBrk="1" fontAlgn="base" hangingPunct="1">
        <a:spcBef>
          <a:spcPct val="0"/>
        </a:spcBef>
        <a:spcAft>
          <a:spcPct val="0"/>
        </a:spcAft>
        <a:defRPr sz="3900">
          <a:solidFill>
            <a:srgbClr val="002A6C"/>
          </a:solidFill>
          <a:latin typeface="Gill Sans MT" pitchFamily="34" charset="0"/>
          <a:cs typeface="Arial" charset="0"/>
        </a:defRPr>
      </a:lvl9pPr>
    </p:titleStyle>
    <p:bodyStyle>
      <a:lvl1pPr marL="382059" indent="-382059" algn="l" rtl="0" eaLnBrk="1" fontAlgn="base" hangingPunct="1">
        <a:spcBef>
          <a:spcPct val="20000"/>
        </a:spcBef>
        <a:spcAft>
          <a:spcPct val="0"/>
        </a:spcAft>
        <a:buFont typeface="Arial" charset="0"/>
        <a:buChar char="•"/>
        <a:defRPr sz="3600" kern="1200">
          <a:solidFill>
            <a:srgbClr val="5F5F5F"/>
          </a:solidFill>
          <a:latin typeface="Gill Sans MT" panose="020B0502020104020203" pitchFamily="34" charset="0"/>
          <a:ea typeface="+mn-ea"/>
          <a:cs typeface="Arial" panose="020B0604020202020204" pitchFamily="34" charset="0"/>
        </a:defRPr>
      </a:lvl1pPr>
      <a:lvl2pPr marL="827795" indent="-318383" algn="l" rtl="0" eaLnBrk="1" fontAlgn="base" hangingPunct="1">
        <a:spcBef>
          <a:spcPct val="20000"/>
        </a:spcBef>
        <a:spcAft>
          <a:spcPct val="0"/>
        </a:spcAft>
        <a:buFont typeface="Arial" charset="0"/>
        <a:buChar char="•"/>
        <a:defRPr sz="3100" kern="1200">
          <a:solidFill>
            <a:srgbClr val="5F5F5F"/>
          </a:solidFill>
          <a:latin typeface="Gill Sans MT" panose="020B0502020104020203" pitchFamily="34" charset="0"/>
          <a:ea typeface="+mn-ea"/>
          <a:cs typeface="Arial" panose="020B0604020202020204" pitchFamily="34" charset="0"/>
        </a:defRPr>
      </a:lvl2pPr>
      <a:lvl3pPr marL="1273531" indent="-254706" algn="l" rtl="0" eaLnBrk="1" fontAlgn="base" hangingPunct="1">
        <a:spcBef>
          <a:spcPct val="20000"/>
        </a:spcBef>
        <a:spcAft>
          <a:spcPct val="0"/>
        </a:spcAft>
        <a:buFont typeface="Arial" charset="0"/>
        <a:buChar char="•"/>
        <a:defRPr sz="2700" kern="1200">
          <a:solidFill>
            <a:srgbClr val="5F5F5F"/>
          </a:solidFill>
          <a:latin typeface="Gill Sans MT" panose="020B0502020104020203" pitchFamily="34" charset="0"/>
          <a:ea typeface="+mn-ea"/>
          <a:cs typeface="Arial" panose="020B0604020202020204" pitchFamily="34" charset="0"/>
        </a:defRPr>
      </a:lvl3pPr>
      <a:lvl4pPr marL="1782943" indent="-254706" algn="l" rtl="0" eaLnBrk="1" fontAlgn="base" hangingPunct="1">
        <a:spcBef>
          <a:spcPct val="20000"/>
        </a:spcBef>
        <a:spcAft>
          <a:spcPct val="0"/>
        </a:spcAft>
        <a:buFont typeface="Arial" charset="0"/>
        <a:buChar char="•"/>
        <a:defRPr sz="2200" kern="1200">
          <a:solidFill>
            <a:srgbClr val="5F5F5F"/>
          </a:solidFill>
          <a:latin typeface="Gill Sans MT" panose="020B0502020104020203" pitchFamily="34" charset="0"/>
          <a:ea typeface="+mn-ea"/>
          <a:cs typeface="Arial" panose="020B0604020202020204" pitchFamily="34" charset="0"/>
        </a:defRPr>
      </a:lvl4pPr>
      <a:lvl5pPr marL="2292355" indent="-254706" algn="l" rtl="0" eaLnBrk="1" fontAlgn="base" hangingPunct="1">
        <a:spcBef>
          <a:spcPct val="20000"/>
        </a:spcBef>
        <a:spcAft>
          <a:spcPct val="0"/>
        </a:spcAft>
        <a:buFont typeface="Arial" charset="0"/>
        <a:buChar char="•"/>
        <a:defRPr sz="2200" kern="1200">
          <a:solidFill>
            <a:srgbClr val="5F5F5F"/>
          </a:solidFill>
          <a:latin typeface="Gill Sans MT" panose="020B0502020104020203" pitchFamily="34" charset="0"/>
          <a:ea typeface="+mn-ea"/>
          <a:cs typeface="Arial" panose="020B0604020202020204" pitchFamily="34" charset="0"/>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36208" y="-176318"/>
            <a:ext cx="10330816" cy="1500505"/>
          </a:xfrm>
          <a:prstGeom prst="rect">
            <a:avLst/>
          </a:prstGeom>
          <a:solidFill>
            <a:srgbClr val="DAA5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a:endParaRPr lang="en-US" altLang="en-US" sz="1980">
              <a:solidFill>
                <a:srgbClr val="FFFFFF"/>
              </a:solidFill>
              <a:latin typeface="Calibri" charset="0"/>
            </a:endParaRPr>
          </a:p>
        </p:txBody>
      </p:sp>
      <p:sp>
        <p:nvSpPr>
          <p:cNvPr id="2" name="Title Placeholder 1"/>
          <p:cNvSpPr>
            <a:spLocks noGrp="1"/>
          </p:cNvSpPr>
          <p:nvPr>
            <p:ph type="title"/>
          </p:nvPr>
        </p:nvSpPr>
        <p:spPr>
          <a:xfrm>
            <a:off x="456820" y="-76198"/>
            <a:ext cx="8675370" cy="150230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91516" y="2069042"/>
            <a:ext cx="8675370" cy="49315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0185961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1005840" rtl="0" eaLnBrk="1" latinLnBrk="0" hangingPunct="1">
        <a:lnSpc>
          <a:spcPct val="90000"/>
        </a:lnSpc>
        <a:spcBef>
          <a:spcPct val="0"/>
        </a:spcBef>
        <a:buNone/>
        <a:defRPr sz="3080" b="1" kern="1200">
          <a:solidFill>
            <a:schemeClr val="bg1"/>
          </a:solidFill>
          <a:latin typeface="+mj-lt"/>
          <a:ea typeface="+mj-ea"/>
          <a:cs typeface="+mj-cs"/>
        </a:defRPr>
      </a:lvl1pPr>
    </p:titleStyle>
    <p:bodyStyle>
      <a:lvl1pPr marL="0" indent="0" algn="l" defTabSz="1005840" rtl="0" eaLnBrk="1" latinLnBrk="0" hangingPunct="1">
        <a:lnSpc>
          <a:spcPct val="90000"/>
        </a:lnSpc>
        <a:spcBef>
          <a:spcPts val="1100"/>
        </a:spcBef>
        <a:buFont typeface="Arial" panose="020B0604020202020204" pitchFamily="34" charset="0"/>
        <a:buNone/>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alpha val="63921"/>
          </a:schemeClr>
        </a:solidFill>
        <a:effectLst/>
      </p:bgPr>
    </p:bg>
    <p:spTree>
      <p:nvGrpSpPr>
        <p:cNvPr id="1" name=""/>
        <p:cNvGrpSpPr/>
        <p:nvPr/>
      </p:nvGrpSpPr>
      <p:grpSpPr>
        <a:xfrm>
          <a:off x="0" y="0"/>
          <a:ext cx="0" cy="0"/>
          <a:chOff x="0" y="0"/>
          <a:chExt cx="0" cy="0"/>
        </a:xfrm>
      </p:grpSpPr>
      <p:sp>
        <p:nvSpPr>
          <p:cNvPr id="2050" name="Holder 2"/>
          <p:cNvSpPr>
            <a:spLocks noGrp="1"/>
          </p:cNvSpPr>
          <p:nvPr>
            <p:ph type="title"/>
          </p:nvPr>
        </p:nvSpPr>
        <p:spPr bwMode="auto">
          <a:xfrm>
            <a:off x="1068706" y="809627"/>
            <a:ext cx="792099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spAutoFit/>
          </a:bodyPr>
          <a:lstStyle/>
          <a:p>
            <a:pPr lvl="0"/>
            <a:endParaRPr lang="en-US" altLang="en-US"/>
          </a:p>
        </p:txBody>
      </p:sp>
      <p:sp>
        <p:nvSpPr>
          <p:cNvPr id="2051" name="Holder 3"/>
          <p:cNvSpPr>
            <a:spLocks noGrp="1"/>
          </p:cNvSpPr>
          <p:nvPr>
            <p:ph type="body" idx="1"/>
          </p:nvPr>
        </p:nvSpPr>
        <p:spPr bwMode="auto">
          <a:xfrm>
            <a:off x="1129827" y="3510177"/>
            <a:ext cx="779875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spAutoFit/>
          </a:bodyPr>
          <a:lstStyle/>
          <a:p>
            <a:pPr lvl="0"/>
            <a:endParaRPr lang="en-US" altLang="en-US"/>
          </a:p>
        </p:txBody>
      </p:sp>
      <p:sp>
        <p:nvSpPr>
          <p:cNvPr id="4" name="Holder 4"/>
          <p:cNvSpPr>
            <a:spLocks noGrp="1"/>
          </p:cNvSpPr>
          <p:nvPr>
            <p:ph type="ftr" sz="quarter" idx="5"/>
          </p:nvPr>
        </p:nvSpPr>
        <p:spPr>
          <a:xfrm>
            <a:off x="3419158" y="7229054"/>
            <a:ext cx="3220086" cy="276999"/>
          </a:xfrm>
          <a:prstGeom prst="rect">
            <a:avLst/>
          </a:prstGeom>
        </p:spPr>
        <p:txBody>
          <a:bodyPr vert="horz" wrap="square" lIns="0" tIns="0" rIns="0" bIns="0" numCol="1" anchor="t" anchorCtr="0" compatLnSpc="1">
            <a:prstTxWarp prst="textNoShape">
              <a:avLst/>
            </a:prstTxWarp>
            <a:spAutoFit/>
          </a:bodyPr>
          <a:lstStyle>
            <a:lvl1pPr algn="ctr">
              <a:defRPr>
                <a:solidFill>
                  <a:srgbClr val="898989"/>
                </a:solidFill>
              </a:defRPr>
            </a:lvl1pPr>
          </a:lstStyle>
          <a:p>
            <a:pPr eaLnBrk="0" fontAlgn="base" hangingPunct="0">
              <a:spcBef>
                <a:spcPct val="0"/>
              </a:spcBef>
              <a:spcAft>
                <a:spcPct val="0"/>
              </a:spcAft>
            </a:pPr>
            <a:endParaRPr lang="en-US" altLang="en-US">
              <a:latin typeface="Arial" charset="0"/>
              <a:cs typeface="Arial" charset="0"/>
            </a:endParaRPr>
          </a:p>
        </p:txBody>
      </p:sp>
      <p:sp>
        <p:nvSpPr>
          <p:cNvPr id="5" name="Holder 5"/>
          <p:cNvSpPr>
            <a:spLocks noGrp="1"/>
          </p:cNvSpPr>
          <p:nvPr>
            <p:ph type="dt" sz="half" idx="6"/>
          </p:nvPr>
        </p:nvSpPr>
        <p:spPr>
          <a:xfrm>
            <a:off x="502920" y="7229054"/>
            <a:ext cx="2313781" cy="276999"/>
          </a:xfrm>
          <a:prstGeom prst="rect">
            <a:avLst/>
          </a:prstGeom>
        </p:spPr>
        <p:txBody>
          <a:bodyPr vert="horz" wrap="square" lIns="0" tIns="0" rIns="0" bIns="0" numCol="1" anchor="t" anchorCtr="0" compatLnSpc="1">
            <a:prstTxWarp prst="textNoShape">
              <a:avLst/>
            </a:prstTxWarp>
            <a:spAutoFit/>
          </a:bodyPr>
          <a:lstStyle>
            <a:lvl1pPr>
              <a:defRPr>
                <a:solidFill>
                  <a:srgbClr val="898989"/>
                </a:solidFill>
              </a:defRPr>
            </a:lvl1pPr>
          </a:lstStyle>
          <a:p>
            <a:pPr eaLnBrk="0" fontAlgn="base" hangingPunct="0">
              <a:spcBef>
                <a:spcPct val="0"/>
              </a:spcBef>
              <a:spcAft>
                <a:spcPct val="0"/>
              </a:spcAft>
            </a:pPr>
            <a:fld id="{F19049AD-CC2A-204E-9A24-41F48320B6CB}" type="datetimeFigureOut">
              <a:rPr lang="en-US" altLang="en-US">
                <a:latin typeface="Arial" charset="0"/>
                <a:cs typeface="Arial" charset="0"/>
              </a:rPr>
              <a:pPr eaLnBrk="0" fontAlgn="base" hangingPunct="0">
                <a:spcBef>
                  <a:spcPct val="0"/>
                </a:spcBef>
                <a:spcAft>
                  <a:spcPct val="0"/>
                </a:spcAft>
              </a:pPr>
              <a:t>2/8/2017</a:t>
            </a:fld>
            <a:endParaRPr lang="en-US" altLang="en-US">
              <a:latin typeface="Arial" charset="0"/>
              <a:cs typeface="Arial" charset="0"/>
            </a:endParaRPr>
          </a:p>
        </p:txBody>
      </p:sp>
      <p:sp>
        <p:nvSpPr>
          <p:cNvPr id="6" name="Holder 6"/>
          <p:cNvSpPr>
            <a:spLocks noGrp="1"/>
          </p:cNvSpPr>
          <p:nvPr>
            <p:ph type="sldNum" sz="quarter" idx="7"/>
          </p:nvPr>
        </p:nvSpPr>
        <p:spPr>
          <a:xfrm>
            <a:off x="7241700" y="7229054"/>
            <a:ext cx="2313781" cy="276999"/>
          </a:xfrm>
          <a:prstGeom prst="rect">
            <a:avLst/>
          </a:prstGeom>
        </p:spPr>
        <p:txBody>
          <a:bodyPr vert="horz" wrap="square" lIns="0" tIns="0" rIns="0" bIns="0" numCol="1" anchor="t" anchorCtr="0" compatLnSpc="1">
            <a:prstTxWarp prst="textNoShape">
              <a:avLst/>
            </a:prstTxWarp>
            <a:spAutoFit/>
          </a:bodyPr>
          <a:lstStyle>
            <a:lvl1pPr algn="r">
              <a:defRPr>
                <a:solidFill>
                  <a:srgbClr val="898989"/>
                </a:solidFill>
              </a:defRPr>
            </a:lvl1pPr>
          </a:lstStyle>
          <a:p>
            <a:pPr eaLnBrk="0" fontAlgn="base" hangingPunct="0">
              <a:spcBef>
                <a:spcPct val="0"/>
              </a:spcBef>
              <a:spcAft>
                <a:spcPct val="0"/>
              </a:spcAft>
            </a:pPr>
            <a:fld id="{034FEDDC-4AB7-E44C-B2CF-5924ED0237B8}" type="slidenum">
              <a:rPr lang="en-US" altLang="en-US">
                <a:latin typeface="Arial" charset="0"/>
                <a:cs typeface="Arial" charset="0"/>
              </a:rPr>
              <a:pPr eaLnBrk="0" fontAlgn="base" hangingPunct="0">
                <a:spcBef>
                  <a:spcPct val="0"/>
                </a:spcBef>
                <a:spcAft>
                  <a:spcPct val="0"/>
                </a:spcAft>
              </a:pPr>
              <a:t>‹#›</a:t>
            </a:fld>
            <a:endParaRPr lang="en-US" altLang="en-US">
              <a:latin typeface="Arial" charset="0"/>
              <a:cs typeface="Arial" charset="0"/>
            </a:endParaRPr>
          </a:p>
        </p:txBody>
      </p:sp>
    </p:spTree>
    <p:extLst>
      <p:ext uri="{BB962C8B-B14F-4D97-AF65-F5344CB8AC3E}">
        <p14:creationId xmlns:p14="http://schemas.microsoft.com/office/powerpoint/2010/main" val="1084328135"/>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Lst>
  <p:txStyles>
    <p:titleStyle>
      <a:lvl1pPr algn="ctr" rtl="0" eaLnBrk="0" fontAlgn="base" hangingPunct="0">
        <a:spcBef>
          <a:spcPct val="0"/>
        </a:spcBef>
        <a:spcAft>
          <a:spcPct val="0"/>
        </a:spcAft>
        <a:defRPr>
          <a:solidFill>
            <a:schemeClr val="tx2"/>
          </a:solidFill>
          <a:latin typeface="+mj-lt"/>
          <a:ea typeface="+mj-ea"/>
          <a:cs typeface="+mj-cs"/>
        </a:defRPr>
      </a:lvl1pPr>
      <a:lvl2pPr algn="ctr" rtl="0" eaLnBrk="0" fontAlgn="base" hangingPunct="0">
        <a:spcBef>
          <a:spcPct val="0"/>
        </a:spcBef>
        <a:spcAft>
          <a:spcPct val="0"/>
        </a:spcAft>
        <a:defRPr>
          <a:solidFill>
            <a:schemeClr val="tx2"/>
          </a:solidFill>
          <a:latin typeface="Calibri" panose="020F0502020204030204" pitchFamily="34" charset="0"/>
        </a:defRPr>
      </a:lvl2pPr>
      <a:lvl3pPr algn="ctr" rtl="0" eaLnBrk="0" fontAlgn="base" hangingPunct="0">
        <a:spcBef>
          <a:spcPct val="0"/>
        </a:spcBef>
        <a:spcAft>
          <a:spcPct val="0"/>
        </a:spcAft>
        <a:defRPr>
          <a:solidFill>
            <a:schemeClr val="tx2"/>
          </a:solidFill>
          <a:latin typeface="Calibri" panose="020F0502020204030204" pitchFamily="34" charset="0"/>
        </a:defRPr>
      </a:lvl3pPr>
      <a:lvl4pPr algn="ctr" rtl="0" eaLnBrk="0" fontAlgn="base" hangingPunct="0">
        <a:spcBef>
          <a:spcPct val="0"/>
        </a:spcBef>
        <a:spcAft>
          <a:spcPct val="0"/>
        </a:spcAft>
        <a:defRPr>
          <a:solidFill>
            <a:schemeClr val="tx2"/>
          </a:solidFill>
          <a:latin typeface="Calibri" panose="020F0502020204030204" pitchFamily="34" charset="0"/>
        </a:defRPr>
      </a:lvl4pPr>
      <a:lvl5pPr algn="ctr" rtl="0" eaLnBrk="0" fontAlgn="base" hangingPunct="0">
        <a:spcBef>
          <a:spcPct val="0"/>
        </a:spcBef>
        <a:spcAft>
          <a:spcPct val="0"/>
        </a:spcAft>
        <a:defRPr>
          <a:solidFill>
            <a:schemeClr val="tx2"/>
          </a:solidFill>
          <a:latin typeface="Calibri" panose="020F0502020204030204" pitchFamily="34" charset="0"/>
        </a:defRPr>
      </a:lvl5pPr>
      <a:lvl6pPr marL="502920" algn="ctr" rtl="0" fontAlgn="base">
        <a:spcBef>
          <a:spcPct val="0"/>
        </a:spcBef>
        <a:spcAft>
          <a:spcPct val="0"/>
        </a:spcAft>
        <a:defRPr>
          <a:solidFill>
            <a:schemeClr val="tx2"/>
          </a:solidFill>
          <a:latin typeface="Calibri" panose="020F0502020204030204" pitchFamily="34" charset="0"/>
        </a:defRPr>
      </a:lvl6pPr>
      <a:lvl7pPr marL="1005840" algn="ctr" rtl="0" fontAlgn="base">
        <a:spcBef>
          <a:spcPct val="0"/>
        </a:spcBef>
        <a:spcAft>
          <a:spcPct val="0"/>
        </a:spcAft>
        <a:defRPr>
          <a:solidFill>
            <a:schemeClr val="tx2"/>
          </a:solidFill>
          <a:latin typeface="Calibri" panose="020F0502020204030204" pitchFamily="34" charset="0"/>
        </a:defRPr>
      </a:lvl7pPr>
      <a:lvl8pPr marL="1508760" algn="ctr" rtl="0" fontAlgn="base">
        <a:spcBef>
          <a:spcPct val="0"/>
        </a:spcBef>
        <a:spcAft>
          <a:spcPct val="0"/>
        </a:spcAft>
        <a:defRPr>
          <a:solidFill>
            <a:schemeClr val="tx2"/>
          </a:solidFill>
          <a:latin typeface="Calibri" panose="020F0502020204030204" pitchFamily="34" charset="0"/>
        </a:defRPr>
      </a:lvl8pPr>
      <a:lvl9pPr marL="2011680" algn="ctr" rtl="0" fontAlgn="base">
        <a:spcBef>
          <a:spcPct val="0"/>
        </a:spcBef>
        <a:spcAft>
          <a:spcPct val="0"/>
        </a:spcAft>
        <a:defRPr>
          <a:solidFill>
            <a:schemeClr val="tx2"/>
          </a:solidFill>
          <a:latin typeface="Calibri" panose="020F0502020204030204" pitchFamily="34" charset="0"/>
        </a:defRPr>
      </a:lvl9pPr>
    </p:titleStyle>
    <p:bodyStyle>
      <a:lvl1pPr algn="l" rtl="0" eaLnBrk="0" fontAlgn="base" hangingPunct="0">
        <a:spcBef>
          <a:spcPct val="20000"/>
        </a:spcBef>
        <a:spcAft>
          <a:spcPct val="0"/>
        </a:spcAft>
        <a:defRPr>
          <a:solidFill>
            <a:schemeClr val="tx1"/>
          </a:solidFill>
          <a:latin typeface="+mn-lt"/>
          <a:ea typeface="+mn-ea"/>
          <a:cs typeface="+mn-cs"/>
        </a:defRPr>
      </a:lvl1pPr>
      <a:lvl2pPr marL="443548" algn="l" rtl="0" eaLnBrk="0" fontAlgn="base" hangingPunct="0">
        <a:spcBef>
          <a:spcPct val="20000"/>
        </a:spcBef>
        <a:spcAft>
          <a:spcPct val="0"/>
        </a:spcAft>
        <a:defRPr>
          <a:solidFill>
            <a:schemeClr val="tx1"/>
          </a:solidFill>
          <a:latin typeface="+mn-lt"/>
          <a:ea typeface="+mn-ea"/>
          <a:cs typeface="+mn-cs"/>
        </a:defRPr>
      </a:lvl2pPr>
      <a:lvl3pPr marL="887095" algn="l" rtl="0" eaLnBrk="0" fontAlgn="base" hangingPunct="0">
        <a:spcBef>
          <a:spcPct val="20000"/>
        </a:spcBef>
        <a:spcAft>
          <a:spcPct val="0"/>
        </a:spcAft>
        <a:defRPr>
          <a:solidFill>
            <a:schemeClr val="tx1"/>
          </a:solidFill>
          <a:latin typeface="+mn-lt"/>
          <a:ea typeface="+mn-ea"/>
          <a:cs typeface="+mn-cs"/>
        </a:defRPr>
      </a:lvl3pPr>
      <a:lvl4pPr marL="1330643" algn="l" rtl="0" eaLnBrk="0" fontAlgn="base" hangingPunct="0">
        <a:spcBef>
          <a:spcPct val="20000"/>
        </a:spcBef>
        <a:spcAft>
          <a:spcPct val="0"/>
        </a:spcAft>
        <a:defRPr>
          <a:solidFill>
            <a:schemeClr val="tx1"/>
          </a:solidFill>
          <a:latin typeface="+mn-lt"/>
          <a:ea typeface="+mn-ea"/>
          <a:cs typeface="+mn-cs"/>
        </a:defRPr>
      </a:lvl4pPr>
      <a:lvl5pPr marL="1774190" algn="l" rtl="0" eaLnBrk="0" fontAlgn="base" hangingPunct="0">
        <a:spcBef>
          <a:spcPct val="20000"/>
        </a:spcBef>
        <a:spcAft>
          <a:spcPct val="0"/>
        </a:spcAft>
        <a:defRPr>
          <a:solidFill>
            <a:schemeClr val="tx1"/>
          </a:solidFill>
          <a:latin typeface="+mn-lt"/>
          <a:ea typeface="+mn-ea"/>
          <a:cs typeface="+mn-cs"/>
        </a:defRPr>
      </a:lvl5pPr>
      <a:lvl6pPr marL="2218883" eaLnBrk="1" hangingPunct="1">
        <a:defRPr>
          <a:latin typeface="+mn-lt"/>
          <a:ea typeface="+mn-ea"/>
          <a:cs typeface="+mn-cs"/>
        </a:defRPr>
      </a:lvl6pPr>
      <a:lvl7pPr marL="2662660" eaLnBrk="1" hangingPunct="1">
        <a:defRPr>
          <a:latin typeface="+mn-lt"/>
          <a:ea typeface="+mn-ea"/>
          <a:cs typeface="+mn-cs"/>
        </a:defRPr>
      </a:lvl7pPr>
      <a:lvl8pPr marL="3106436" eaLnBrk="1" hangingPunct="1">
        <a:defRPr>
          <a:latin typeface="+mn-lt"/>
          <a:ea typeface="+mn-ea"/>
          <a:cs typeface="+mn-cs"/>
        </a:defRPr>
      </a:lvl8pPr>
      <a:lvl9pPr marL="3550213" eaLnBrk="1" hangingPunct="1">
        <a:defRPr>
          <a:latin typeface="+mn-lt"/>
          <a:ea typeface="+mn-ea"/>
          <a:cs typeface="+mn-cs"/>
        </a:defRPr>
      </a:lvl9pPr>
    </p:bodyStyle>
    <p:otherStyle>
      <a:lvl1pPr marL="0" eaLnBrk="1" hangingPunct="1">
        <a:defRPr>
          <a:latin typeface="+mn-lt"/>
          <a:ea typeface="+mn-ea"/>
          <a:cs typeface="+mn-cs"/>
        </a:defRPr>
      </a:lvl1pPr>
      <a:lvl2pPr marL="443776" eaLnBrk="1" hangingPunct="1">
        <a:defRPr>
          <a:latin typeface="+mn-lt"/>
          <a:ea typeface="+mn-ea"/>
          <a:cs typeface="+mn-cs"/>
        </a:defRPr>
      </a:lvl2pPr>
      <a:lvl3pPr marL="887554" eaLnBrk="1" hangingPunct="1">
        <a:defRPr>
          <a:latin typeface="+mn-lt"/>
          <a:ea typeface="+mn-ea"/>
          <a:cs typeface="+mn-cs"/>
        </a:defRPr>
      </a:lvl3pPr>
      <a:lvl4pPr marL="1331330" eaLnBrk="1" hangingPunct="1">
        <a:defRPr>
          <a:latin typeface="+mn-lt"/>
          <a:ea typeface="+mn-ea"/>
          <a:cs typeface="+mn-cs"/>
        </a:defRPr>
      </a:lvl4pPr>
      <a:lvl5pPr marL="1775106" eaLnBrk="1" hangingPunct="1">
        <a:defRPr>
          <a:latin typeface="+mn-lt"/>
          <a:ea typeface="+mn-ea"/>
          <a:cs typeface="+mn-cs"/>
        </a:defRPr>
      </a:lvl5pPr>
      <a:lvl6pPr marL="2218883" eaLnBrk="1" hangingPunct="1">
        <a:defRPr>
          <a:latin typeface="+mn-lt"/>
          <a:ea typeface="+mn-ea"/>
          <a:cs typeface="+mn-cs"/>
        </a:defRPr>
      </a:lvl6pPr>
      <a:lvl7pPr marL="2662660" eaLnBrk="1" hangingPunct="1">
        <a:defRPr>
          <a:latin typeface="+mn-lt"/>
          <a:ea typeface="+mn-ea"/>
          <a:cs typeface="+mn-cs"/>
        </a:defRPr>
      </a:lvl7pPr>
      <a:lvl8pPr marL="3106436" eaLnBrk="1" hangingPunct="1">
        <a:defRPr>
          <a:latin typeface="+mn-lt"/>
          <a:ea typeface="+mn-ea"/>
          <a:cs typeface="+mn-cs"/>
        </a:defRPr>
      </a:lvl8pPr>
      <a:lvl9pPr marL="3550213"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3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1.xml"/><Relationship Id="rId1" Type="http://schemas.openxmlformats.org/officeDocument/2006/relationships/slideLayout" Target="../slideLayouts/slideLayout2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7.xml"/><Relationship Id="rId1" Type="http://schemas.openxmlformats.org/officeDocument/2006/relationships/slideLayout" Target="../slideLayouts/slideLayout2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114300"/>
            <a:ext cx="10058401" cy="1285240"/>
          </a:xfrm>
          <a:prstGeom prst="rect">
            <a:avLst/>
          </a:prstGeom>
          <a:solidFill>
            <a:srgbClr val="09236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eaLnBrk="0" fontAlgn="base" hangingPunct="0">
              <a:spcBef>
                <a:spcPct val="0"/>
              </a:spcBef>
              <a:spcAft>
                <a:spcPct val="0"/>
              </a:spcAft>
            </a:pPr>
            <a:endParaRPr lang="en-US" altLang="en-US" sz="1980">
              <a:solidFill>
                <a:srgbClr val="FFFFFF"/>
              </a:solidFill>
              <a:latin typeface="Calibri" charset="0"/>
            </a:endParaRPr>
          </a:p>
        </p:txBody>
      </p:sp>
      <p:sp>
        <p:nvSpPr>
          <p:cNvPr id="3" name="Rectangle 2"/>
          <p:cNvSpPr/>
          <p:nvPr/>
        </p:nvSpPr>
        <p:spPr>
          <a:xfrm>
            <a:off x="-29528" y="1399540"/>
            <a:ext cx="10072690" cy="3841674"/>
          </a:xfrm>
          <a:prstGeom prst="rect">
            <a:avLst/>
          </a:prstGeom>
          <a:solidFill>
            <a:srgbClr val="DAA5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eaLnBrk="0" fontAlgn="base" hangingPunct="0">
              <a:spcBef>
                <a:spcPct val="0"/>
              </a:spcBef>
              <a:spcAft>
                <a:spcPct val="0"/>
              </a:spcAft>
            </a:pPr>
            <a:endParaRPr lang="en-US" altLang="en-US" sz="1980">
              <a:solidFill>
                <a:srgbClr val="FFFFFF"/>
              </a:solidFill>
              <a:latin typeface="Calibri" charset="0"/>
            </a:endParaRPr>
          </a:p>
        </p:txBody>
      </p:sp>
      <p:cxnSp>
        <p:nvCxnSpPr>
          <p:cNvPr id="5" name="Straight Connector 4"/>
          <p:cNvCxnSpPr/>
          <p:nvPr/>
        </p:nvCxnSpPr>
        <p:spPr>
          <a:xfrm>
            <a:off x="516890" y="1925634"/>
            <a:ext cx="0" cy="2882589"/>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6388" name="TextBox 5"/>
          <p:cNvSpPr txBox="1">
            <a:spLocks noChangeArrowheads="1"/>
          </p:cNvSpPr>
          <p:nvPr/>
        </p:nvSpPr>
        <p:spPr bwMode="auto">
          <a:xfrm>
            <a:off x="648334" y="1825877"/>
            <a:ext cx="8846503" cy="1209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0" fontAlgn="base" hangingPunct="0">
              <a:spcBef>
                <a:spcPct val="0"/>
              </a:spcBef>
              <a:spcAft>
                <a:spcPct val="0"/>
              </a:spcAft>
            </a:pPr>
            <a:r>
              <a:rPr lang="en-US" altLang="en-US" sz="2420" b="1" dirty="0">
                <a:solidFill>
                  <a:srgbClr val="FFFFFF"/>
                </a:solidFill>
                <a:latin typeface="Century Gothic" charset="0"/>
                <a:ea typeface="Century Gothic" charset="0"/>
                <a:cs typeface="Century Gothic" charset="0"/>
              </a:rPr>
              <a:t>MODULE 3:</a:t>
            </a:r>
          </a:p>
          <a:p>
            <a:pPr eaLnBrk="0" fontAlgn="base" hangingPunct="0">
              <a:spcBef>
                <a:spcPct val="0"/>
              </a:spcBef>
              <a:spcAft>
                <a:spcPct val="0"/>
              </a:spcAft>
            </a:pPr>
            <a:r>
              <a:rPr lang="en-US" altLang="en-US" sz="2420" dirty="0">
                <a:solidFill>
                  <a:srgbClr val="FFFFFF"/>
                </a:solidFill>
                <a:latin typeface="Century Gothic" charset="0"/>
                <a:ea typeface="Century Gothic" charset="0"/>
                <a:cs typeface="Century Gothic" charset="0"/>
              </a:rPr>
              <a:t>Data Management Standards for </a:t>
            </a:r>
            <a:r>
              <a:rPr lang="en-US" altLang="en-US" sz="2420" dirty="0" smtClean="0">
                <a:solidFill>
                  <a:srgbClr val="FFFFFF"/>
                </a:solidFill>
                <a:latin typeface="Century Gothic" charset="0"/>
                <a:ea typeface="Century Gothic" charset="0"/>
                <a:cs typeface="Century Gothic" charset="0"/>
              </a:rPr>
              <a:t>Routine Health Information </a:t>
            </a:r>
            <a:r>
              <a:rPr lang="en-US" altLang="en-US" sz="2420" dirty="0">
                <a:solidFill>
                  <a:srgbClr val="FFFFFF"/>
                </a:solidFill>
                <a:latin typeface="Century Gothic" charset="0"/>
                <a:ea typeface="Century Gothic" charset="0"/>
                <a:cs typeface="Century Gothic" charset="0"/>
              </a:rPr>
              <a:t>Systems</a:t>
            </a:r>
          </a:p>
        </p:txBody>
      </p:sp>
      <p:sp>
        <p:nvSpPr>
          <p:cNvPr id="16389" name="TextBox 6"/>
          <p:cNvSpPr txBox="1">
            <a:spLocks noChangeArrowheads="1"/>
          </p:cNvSpPr>
          <p:nvPr/>
        </p:nvSpPr>
        <p:spPr bwMode="auto">
          <a:xfrm>
            <a:off x="656591" y="3253128"/>
            <a:ext cx="9253853" cy="1074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0" fontAlgn="base" hangingPunct="0">
              <a:spcBef>
                <a:spcPct val="0"/>
              </a:spcBef>
              <a:spcAft>
                <a:spcPct val="0"/>
              </a:spcAft>
            </a:pPr>
            <a:r>
              <a:rPr lang="en-US" altLang="en-US" sz="2420" b="1" dirty="0">
                <a:solidFill>
                  <a:srgbClr val="FFFFFF"/>
                </a:solidFill>
                <a:latin typeface="Century Gothic" charset="0"/>
                <a:ea typeface="Century Gothic" charset="0"/>
                <a:cs typeface="Century Gothic" charset="0"/>
              </a:rPr>
              <a:t>SESSION 1:</a:t>
            </a:r>
          </a:p>
          <a:p>
            <a:pPr eaLnBrk="0" fontAlgn="base" hangingPunct="0">
              <a:spcBef>
                <a:spcPct val="0"/>
              </a:spcBef>
              <a:spcAft>
                <a:spcPct val="0"/>
              </a:spcAft>
            </a:pPr>
            <a:r>
              <a:rPr lang="en-US" altLang="en-US" sz="3960" spc="-150" dirty="0">
                <a:solidFill>
                  <a:srgbClr val="FFFFFF"/>
                </a:solidFill>
                <a:latin typeface="Century Gothic" charset="0"/>
                <a:ea typeface="Century Gothic" charset="0"/>
                <a:cs typeface="Century Gothic" charset="0"/>
              </a:rPr>
              <a:t>Introduction to RHIS Data Management</a:t>
            </a:r>
            <a:endParaRPr lang="en-US" altLang="en-US" sz="2200" spc="-150" dirty="0">
              <a:solidFill>
                <a:srgbClr val="FFFFFF"/>
              </a:solidFill>
              <a:latin typeface="Century Gothic" charset="0"/>
              <a:ea typeface="Century Gothic" charset="0"/>
              <a:cs typeface="Century Gothic" charset="0"/>
            </a:endParaRPr>
          </a:p>
        </p:txBody>
      </p:sp>
      <p:sp>
        <p:nvSpPr>
          <p:cNvPr id="16390" name="TextBox 7"/>
          <p:cNvSpPr txBox="1">
            <a:spLocks noChangeArrowheads="1"/>
          </p:cNvSpPr>
          <p:nvPr/>
        </p:nvSpPr>
        <p:spPr bwMode="auto">
          <a:xfrm>
            <a:off x="-1791653" y="388463"/>
            <a:ext cx="11645741" cy="78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r" eaLnBrk="0" fontAlgn="base" hangingPunct="0">
              <a:spcBef>
                <a:spcPct val="0"/>
              </a:spcBef>
              <a:spcAft>
                <a:spcPct val="0"/>
              </a:spcAft>
            </a:pPr>
            <a:r>
              <a:rPr lang="en-US" altLang="en-US" sz="2420" b="1" dirty="0">
                <a:solidFill>
                  <a:srgbClr val="FFFFFF"/>
                </a:solidFill>
                <a:latin typeface="Century Gothic" charset="0"/>
                <a:ea typeface="Century Gothic" charset="0"/>
                <a:cs typeface="Century Gothic" charset="0"/>
              </a:rPr>
              <a:t>ROUTINE HEALTH INFORMATION SYSTEMS</a:t>
            </a:r>
            <a:endParaRPr lang="en-US" altLang="en-US" sz="2420" dirty="0">
              <a:solidFill>
                <a:srgbClr val="FFFFFF"/>
              </a:solidFill>
            </a:endParaRPr>
          </a:p>
          <a:p>
            <a:pPr algn="r" eaLnBrk="0" fontAlgn="base" hangingPunct="0">
              <a:spcBef>
                <a:spcPct val="0"/>
              </a:spcBef>
              <a:spcAft>
                <a:spcPct val="0"/>
              </a:spcAft>
            </a:pPr>
            <a:r>
              <a:rPr lang="en-US" altLang="en-US" sz="2090" dirty="0">
                <a:solidFill>
                  <a:srgbClr val="FFFFFF"/>
                </a:solidFill>
                <a:latin typeface="Century Gothic" charset="0"/>
                <a:ea typeface="Century Gothic" charset="0"/>
                <a:cs typeface="Century Gothic" charset="0"/>
              </a:rPr>
              <a:t>A Curriculum on Basic Concepts and Practice </a:t>
            </a:r>
          </a:p>
        </p:txBody>
      </p:sp>
      <p:pic>
        <p:nvPicPr>
          <p:cNvPr id="8" name="Picture 9"/>
          <p:cNvPicPr>
            <a:picLocks noChangeAspect="1"/>
          </p:cNvPicPr>
          <p:nvPr/>
        </p:nvPicPr>
        <p:blipFill rotWithShape="1">
          <a:blip r:embed="rId3">
            <a:extLst>
              <a:ext uri="{28A0092B-C50C-407E-A947-70E740481C1C}">
                <a14:useLocalDpi xmlns:a14="http://schemas.microsoft.com/office/drawing/2010/main" val="0"/>
              </a:ext>
            </a:extLst>
          </a:blip>
          <a:srcRect r="1484"/>
          <a:stretch/>
        </p:blipFill>
        <p:spPr bwMode="auto">
          <a:xfrm>
            <a:off x="-14287" y="5144697"/>
            <a:ext cx="10057449" cy="2505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3"/>
          <p:cNvSpPr txBox="1">
            <a:spLocks noChangeArrowheads="1"/>
          </p:cNvSpPr>
          <p:nvPr/>
        </p:nvSpPr>
        <p:spPr bwMode="auto">
          <a:xfrm>
            <a:off x="762000" y="4468629"/>
            <a:ext cx="5649993"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900" dirty="0">
                <a:solidFill>
                  <a:schemeClr val="bg1"/>
                </a:solidFill>
                <a:latin typeface="Century Gothic" panose="020B0502020202020204" pitchFamily="34" charset="0"/>
              </a:rPr>
              <a:t>The complete RHIS curriculum is available here: </a:t>
            </a:r>
            <a:r>
              <a:rPr lang="en-US" altLang="en-US" sz="900" dirty="0" smtClean="0">
                <a:solidFill>
                  <a:schemeClr val="bg1"/>
                </a:solidFill>
                <a:latin typeface="Century Gothic" panose="020B0502020202020204" pitchFamily="34" charset="0"/>
              </a:rPr>
              <a:t/>
            </a:r>
            <a:br>
              <a:rPr lang="en-US" altLang="en-US" sz="900" dirty="0" smtClean="0">
                <a:solidFill>
                  <a:schemeClr val="bg1"/>
                </a:solidFill>
                <a:latin typeface="Century Gothic" panose="020B0502020202020204" pitchFamily="34" charset="0"/>
              </a:rPr>
            </a:br>
            <a:r>
              <a:rPr lang="en-US" altLang="en-US" sz="900" dirty="0" smtClean="0">
                <a:solidFill>
                  <a:schemeClr val="bg1"/>
                </a:solidFill>
                <a:latin typeface="Century Gothic" panose="020B0502020202020204" pitchFamily="34" charset="0"/>
              </a:rPr>
              <a:t>https</a:t>
            </a:r>
            <a:r>
              <a:rPr lang="en-US" altLang="en-US" sz="900" dirty="0">
                <a:solidFill>
                  <a:schemeClr val="bg1"/>
                </a:solidFill>
                <a:latin typeface="Century Gothic" panose="020B0502020202020204" pitchFamily="34" charset="0"/>
              </a:rPr>
              <a:t>://www.measureevaluation.org/our-work/ routine-health-information-systems/</a:t>
            </a:r>
            <a:r>
              <a:rPr lang="en-US" altLang="en-US" sz="900" dirty="0" err="1">
                <a:solidFill>
                  <a:schemeClr val="bg1"/>
                </a:solidFill>
                <a:latin typeface="Century Gothic" panose="020B0502020202020204" pitchFamily="34" charset="0"/>
              </a:rPr>
              <a:t>rhis</a:t>
            </a:r>
            <a:r>
              <a:rPr lang="en-US" altLang="en-US" sz="900" dirty="0">
                <a:solidFill>
                  <a:schemeClr val="bg1"/>
                </a:solidFill>
                <a:latin typeface="Century Gothic" panose="020B0502020202020204" pitchFamily="34" charset="0"/>
              </a:rPr>
              <a:t>-curriculum </a:t>
            </a:r>
          </a:p>
          <a:p>
            <a:endParaRPr lang="en-US" altLang="en-US" sz="900" dirty="0"/>
          </a:p>
        </p:txBody>
      </p:sp>
    </p:spTree>
    <p:extLst>
      <p:ext uri="{BB962C8B-B14F-4D97-AF65-F5344CB8AC3E}">
        <p14:creationId xmlns:p14="http://schemas.microsoft.com/office/powerpoint/2010/main" val="38592856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04540" y="762001"/>
            <a:ext cx="9464676" cy="677108"/>
          </a:xfrm>
        </p:spPr>
        <p:txBody>
          <a:bodyPr>
            <a:normAutofit/>
          </a:bodyPr>
          <a:lstStyle/>
          <a:p>
            <a:r>
              <a:rPr lang="en-US" altLang="en-US" sz="2800" dirty="0" smtClean="0"/>
              <a:t>Data Collection and Storage</a:t>
            </a:r>
          </a:p>
        </p:txBody>
      </p:sp>
      <p:sp>
        <p:nvSpPr>
          <p:cNvPr id="7" name="TextBox 6"/>
          <p:cNvSpPr txBox="1"/>
          <p:nvPr/>
        </p:nvSpPr>
        <p:spPr>
          <a:xfrm>
            <a:off x="268016" y="1828800"/>
            <a:ext cx="9601200" cy="4909036"/>
          </a:xfrm>
          <a:prstGeom prst="rect">
            <a:avLst/>
          </a:prstGeom>
          <a:noFill/>
        </p:spPr>
        <p:txBody>
          <a:bodyPr wrap="square" rtlCol="0">
            <a:spAutoFit/>
          </a:bodyPr>
          <a:lstStyle/>
          <a:p>
            <a:pPr marL="457200" indent="-457200">
              <a:spcBef>
                <a:spcPts val="600"/>
              </a:spcBef>
              <a:spcAft>
                <a:spcPts val="600"/>
              </a:spcAft>
              <a:buFont typeface="Arial" panose="020B0604020202020204" pitchFamily="34" charset="0"/>
              <a:buChar char="•"/>
            </a:pPr>
            <a:r>
              <a:rPr lang="en-US" sz="2800" dirty="0">
                <a:latin typeface="Century Gothic" charset="0"/>
                <a:ea typeface="Century Gothic" charset="0"/>
                <a:cs typeface="Century Gothic" charset="0"/>
              </a:rPr>
              <a:t>Health records, reports, </a:t>
            </a:r>
            <a:r>
              <a:rPr lang="en-US" sz="2800" dirty="0" smtClean="0">
                <a:latin typeface="Century Gothic" charset="0"/>
                <a:ea typeface="Century Gothic" charset="0"/>
                <a:cs typeface="Century Gothic" charset="0"/>
              </a:rPr>
              <a:t>registers, </a:t>
            </a:r>
            <a:r>
              <a:rPr lang="en-US" sz="2800" dirty="0">
                <a:latin typeface="Century Gothic" charset="0"/>
                <a:ea typeface="Century Gothic" charset="0"/>
                <a:cs typeface="Century Gothic" charset="0"/>
              </a:rPr>
              <a:t>and other data </a:t>
            </a:r>
            <a:r>
              <a:rPr lang="en-US" sz="2800" dirty="0" smtClean="0">
                <a:latin typeface="Century Gothic" charset="0"/>
                <a:ea typeface="Century Gothic" charset="0"/>
                <a:cs typeface="Century Gothic" charset="0"/>
              </a:rPr>
              <a:t>collection instruments </a:t>
            </a:r>
            <a:r>
              <a:rPr lang="en-US" sz="2800" dirty="0">
                <a:latin typeface="Century Gothic" charset="0"/>
                <a:ea typeface="Century Gothic" charset="0"/>
                <a:cs typeface="Century Gothic" charset="0"/>
              </a:rPr>
              <a:t>should be archived at health facilities after their use and preserved typically for five to </a:t>
            </a:r>
            <a:r>
              <a:rPr lang="en-US" sz="2800" dirty="0" smtClean="0">
                <a:latin typeface="Century Gothic" charset="0"/>
                <a:ea typeface="Century Gothic" charset="0"/>
                <a:cs typeface="Century Gothic" charset="0"/>
              </a:rPr>
              <a:t>10 </a:t>
            </a:r>
            <a:r>
              <a:rPr lang="en-US" sz="2800" dirty="0">
                <a:latin typeface="Century Gothic" charset="0"/>
                <a:ea typeface="Century Gothic" charset="0"/>
                <a:cs typeface="Century Gothic" charset="0"/>
              </a:rPr>
              <a:t>years, depending on the policy established by </a:t>
            </a:r>
            <a:r>
              <a:rPr lang="en-US" sz="2800" dirty="0" smtClean="0">
                <a:latin typeface="Century Gothic" charset="0"/>
                <a:ea typeface="Century Gothic" charset="0"/>
                <a:cs typeface="Century Gothic" charset="0"/>
              </a:rPr>
              <a:t>a country’s health ministry. </a:t>
            </a:r>
          </a:p>
          <a:p>
            <a:pPr marL="457200" indent="-457200">
              <a:spcBef>
                <a:spcPts val="600"/>
              </a:spcBef>
              <a:spcAft>
                <a:spcPts val="600"/>
              </a:spcAft>
              <a:buFont typeface="Arial" panose="020B0604020202020204" pitchFamily="34" charset="0"/>
              <a:buChar char="•"/>
            </a:pPr>
            <a:r>
              <a:rPr lang="en-US" sz="2800" dirty="0" smtClean="0">
                <a:latin typeface="Century Gothic" charset="0"/>
                <a:ea typeface="Century Gothic" charset="0"/>
                <a:cs typeface="Century Gothic" charset="0"/>
              </a:rPr>
              <a:t>These </a:t>
            </a:r>
            <a:r>
              <a:rPr lang="en-US" sz="2800" dirty="0">
                <a:latin typeface="Century Gothic" charset="0"/>
                <a:ea typeface="Century Gothic" charset="0"/>
                <a:cs typeface="Century Gothic" charset="0"/>
              </a:rPr>
              <a:t>data and records are useful for documenting medical histories, maintaining continuity of care, monitoring and evaluating service delivery, resolving legal disputes, and performing data quality assessments and audits.</a:t>
            </a:r>
          </a:p>
          <a:p>
            <a:endParaRPr lang="en-US" dirty="0">
              <a:latin typeface="Century Gothic" charset="0"/>
              <a:ea typeface="Century Gothic" charset="0"/>
              <a:cs typeface="Century Gothic" charset="0"/>
            </a:endParaRPr>
          </a:p>
        </p:txBody>
      </p:sp>
    </p:spTree>
    <p:extLst>
      <p:ext uri="{BB962C8B-B14F-4D97-AF65-F5344CB8AC3E}">
        <p14:creationId xmlns:p14="http://schemas.microsoft.com/office/powerpoint/2010/main" val="15420145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8763" y="762001"/>
            <a:ext cx="9464676" cy="677108"/>
          </a:xfrm>
        </p:spPr>
        <p:txBody>
          <a:bodyPr>
            <a:noAutofit/>
          </a:bodyPr>
          <a:lstStyle/>
          <a:p>
            <a:r>
              <a:rPr lang="en-US" altLang="en-US" sz="2800" dirty="0" smtClean="0"/>
              <a:t>Types of Data Storage</a:t>
            </a:r>
          </a:p>
        </p:txBody>
      </p:sp>
      <p:graphicFrame>
        <p:nvGraphicFramePr>
          <p:cNvPr id="5" name="Diagram 4"/>
          <p:cNvGraphicFramePr/>
          <p:nvPr>
            <p:extLst>
              <p:ext uri="{D42A27DB-BD31-4B8C-83A1-F6EECF244321}">
                <p14:modId xmlns:p14="http://schemas.microsoft.com/office/powerpoint/2010/main" val="2012529185"/>
              </p:ext>
            </p:extLst>
          </p:nvPr>
        </p:nvGraphicFramePr>
        <p:xfrm>
          <a:off x="76202" y="1651000"/>
          <a:ext cx="9829801" cy="574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817463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6773" y="457200"/>
            <a:ext cx="10058400" cy="646331"/>
          </a:xfrm>
        </p:spPr>
        <p:txBody>
          <a:bodyPr>
            <a:normAutofit/>
          </a:bodyPr>
          <a:lstStyle/>
          <a:p>
            <a:r>
              <a:rPr lang="en-US" altLang="en-US" sz="2800" dirty="0" smtClean="0"/>
              <a:t>Pros and Cons: Data Storage by Type</a:t>
            </a:r>
          </a:p>
        </p:txBody>
      </p:sp>
      <p:graphicFrame>
        <p:nvGraphicFramePr>
          <p:cNvPr id="6" name="Table 5"/>
          <p:cNvGraphicFramePr>
            <a:graphicFrameLocks noGrp="1"/>
          </p:cNvGraphicFramePr>
          <p:nvPr>
            <p:extLst>
              <p:ext uri="{D42A27DB-BD31-4B8C-83A1-F6EECF244321}">
                <p14:modId xmlns:p14="http://schemas.microsoft.com/office/powerpoint/2010/main" val="660017508"/>
              </p:ext>
            </p:extLst>
          </p:nvPr>
        </p:nvGraphicFramePr>
        <p:xfrm>
          <a:off x="76200" y="1295401"/>
          <a:ext cx="9950669" cy="6888479"/>
        </p:xfrm>
        <a:graphic>
          <a:graphicData uri="http://schemas.openxmlformats.org/drawingml/2006/table">
            <a:tbl>
              <a:tblPr firstRow="1" bandRow="1">
                <a:tableStyleId>{5C22544A-7EE6-4342-B048-85BDC9FD1C3A}</a:tableStyleId>
              </a:tblPr>
              <a:tblGrid>
                <a:gridCol w="1787371">
                  <a:extLst>
                    <a:ext uri="{9D8B030D-6E8A-4147-A177-3AD203B41FA5}">
                      <a16:colId xmlns:a16="http://schemas.microsoft.com/office/drawing/2014/main" val="20000"/>
                    </a:ext>
                  </a:extLst>
                </a:gridCol>
                <a:gridCol w="3241829">
                  <a:extLst>
                    <a:ext uri="{9D8B030D-6E8A-4147-A177-3AD203B41FA5}">
                      <a16:colId xmlns:a16="http://schemas.microsoft.com/office/drawing/2014/main" val="20001"/>
                    </a:ext>
                  </a:extLst>
                </a:gridCol>
                <a:gridCol w="4921469">
                  <a:extLst>
                    <a:ext uri="{9D8B030D-6E8A-4147-A177-3AD203B41FA5}">
                      <a16:colId xmlns:a16="http://schemas.microsoft.com/office/drawing/2014/main" val="20002"/>
                    </a:ext>
                  </a:extLst>
                </a:gridCol>
              </a:tblGrid>
              <a:tr h="914399">
                <a:tc>
                  <a:txBody>
                    <a:bodyPr/>
                    <a:lstStyle/>
                    <a:p>
                      <a:r>
                        <a:rPr lang="en-US" sz="2800" baseline="0" dirty="0" smtClean="0">
                          <a:latin typeface="Century Gothic" panose="020B0502020202020204" pitchFamily="34" charset="0"/>
                        </a:rPr>
                        <a:t>TYPE</a:t>
                      </a:r>
                      <a:endParaRPr lang="en-US" sz="2800" dirty="0">
                        <a:latin typeface="Century Gothic" panose="020B0502020202020204" pitchFamily="34" charset="0"/>
                      </a:endParaRPr>
                    </a:p>
                  </a:txBody>
                  <a:tcPr>
                    <a:solidFill>
                      <a:schemeClr val="accent5">
                        <a:lumMod val="75000"/>
                      </a:schemeClr>
                    </a:solidFill>
                  </a:tcPr>
                </a:tc>
                <a:tc>
                  <a:txBody>
                    <a:bodyPr/>
                    <a:lstStyle/>
                    <a:p>
                      <a:pPr algn="ctr"/>
                      <a:r>
                        <a:rPr lang="en-US" sz="2800" b="1" dirty="0" smtClean="0">
                          <a:latin typeface="Century Gothic" panose="020B0502020202020204" pitchFamily="34" charset="0"/>
                        </a:rPr>
                        <a:t>PROS</a:t>
                      </a:r>
                      <a:endParaRPr lang="en-US" sz="2800" b="1" dirty="0">
                        <a:latin typeface="Century Gothic" panose="020B0502020202020204" pitchFamily="34" charset="0"/>
                      </a:endParaRPr>
                    </a:p>
                  </a:txBody>
                  <a:tcPr>
                    <a:solidFill>
                      <a:schemeClr val="accent5">
                        <a:lumMod val="75000"/>
                      </a:schemeClr>
                    </a:solidFill>
                  </a:tcPr>
                </a:tc>
                <a:tc>
                  <a:txBody>
                    <a:bodyPr/>
                    <a:lstStyle/>
                    <a:p>
                      <a:pPr algn="ctr"/>
                      <a:r>
                        <a:rPr lang="en-US" sz="2800" dirty="0" smtClean="0">
                          <a:latin typeface="Century Gothic" panose="020B0502020202020204" pitchFamily="34" charset="0"/>
                        </a:rPr>
                        <a:t>CONS</a:t>
                      </a:r>
                      <a:endParaRPr lang="en-US" sz="2800" dirty="0">
                        <a:latin typeface="Century Gothic" panose="020B0502020202020204" pitchFamily="34" charset="0"/>
                      </a:endParaRPr>
                    </a:p>
                  </a:txBody>
                  <a:tcPr>
                    <a:solidFill>
                      <a:schemeClr val="accent5">
                        <a:lumMod val="75000"/>
                      </a:schemeClr>
                    </a:solidFill>
                  </a:tcPr>
                </a:tc>
                <a:extLst>
                  <a:ext uri="{0D108BD9-81ED-4DB2-BD59-A6C34878D82A}">
                    <a16:rowId xmlns:a16="http://schemas.microsoft.com/office/drawing/2014/main" val="10000"/>
                  </a:ext>
                </a:extLst>
              </a:tr>
              <a:tr h="2743200">
                <a:tc>
                  <a:txBody>
                    <a:bodyPr/>
                    <a:lstStyle/>
                    <a:p>
                      <a:r>
                        <a:rPr lang="en-US" sz="2000" dirty="0" smtClean="0">
                          <a:latin typeface="Century Gothic" panose="020B0502020202020204" pitchFamily="34" charset="0"/>
                        </a:rPr>
                        <a:t>Paper Storage</a:t>
                      </a:r>
                    </a:p>
                    <a:p>
                      <a:r>
                        <a:rPr lang="en-US" sz="2000" dirty="0" smtClean="0">
                          <a:latin typeface="Century Gothic" panose="020B0502020202020204" pitchFamily="34" charset="0"/>
                        </a:rPr>
                        <a:t>(Client-Held</a:t>
                      </a:r>
                      <a:r>
                        <a:rPr lang="en-US" sz="2000" baseline="0" dirty="0" smtClean="0">
                          <a:latin typeface="Century Gothic" panose="020B0502020202020204" pitchFamily="34" charset="0"/>
                        </a:rPr>
                        <a:t> Records)</a:t>
                      </a:r>
                      <a:endParaRPr lang="en-US" sz="2000" dirty="0">
                        <a:latin typeface="Century Gothic" panose="020B0502020202020204" pitchFamily="34" charset="0"/>
                      </a:endParaRPr>
                    </a:p>
                  </a:txBody>
                  <a:tcPr/>
                </a:tc>
                <a:tc>
                  <a:txBody>
                    <a:bodyPr/>
                    <a:lstStyle/>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Stimulate patients to take responsibility for their own healthcare</a:t>
                      </a:r>
                    </a:p>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Enable clients to go to the facility of their choice</a:t>
                      </a:r>
                      <a:endParaRPr lang="en-US" sz="2000" dirty="0">
                        <a:latin typeface="Century Gothic" panose="020B0502020202020204" pitchFamily="34" charset="0"/>
                      </a:endParaRPr>
                    </a:p>
                  </a:txBody>
                  <a:tcPr/>
                </a:tc>
                <a:tc>
                  <a:txBody>
                    <a:bodyPr/>
                    <a:lstStyle/>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Patients can lose their cards, or forget to bring them when visiting a facility.</a:t>
                      </a:r>
                    </a:p>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Cards get wet and deteriorate.</a:t>
                      </a:r>
                    </a:p>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Follow-up of chronic patients is more difficult.</a:t>
                      </a:r>
                      <a:endParaRPr lang="en-US" sz="2000" kern="1200" dirty="0">
                        <a:solidFill>
                          <a:schemeClr val="tx1"/>
                        </a:solidFill>
                        <a:effectLst/>
                        <a:latin typeface="Century Gothic" panose="020B0502020202020204" pitchFamily="34" charset="0"/>
                        <a:ea typeface="+mn-ea"/>
                        <a:cs typeface="+mn-cs"/>
                      </a:endParaRPr>
                    </a:p>
                  </a:txBody>
                  <a:tcPr/>
                </a:tc>
                <a:extLst>
                  <a:ext uri="{0D108BD9-81ED-4DB2-BD59-A6C34878D82A}">
                    <a16:rowId xmlns:a16="http://schemas.microsoft.com/office/drawing/2014/main" val="10001"/>
                  </a:ext>
                </a:extLst>
              </a:tr>
              <a:tr h="3230880">
                <a:tc>
                  <a:txBody>
                    <a:bodyPr/>
                    <a:lstStyle/>
                    <a:p>
                      <a:r>
                        <a:rPr lang="en-US" sz="2000" dirty="0" smtClean="0">
                          <a:latin typeface="Century Gothic" panose="020B0502020202020204" pitchFamily="34" charset="0"/>
                        </a:rPr>
                        <a:t>Paper Storage</a:t>
                      </a:r>
                    </a:p>
                    <a:p>
                      <a:r>
                        <a:rPr lang="en-US" sz="2000" dirty="0" smtClean="0">
                          <a:latin typeface="Century Gothic" panose="020B0502020202020204" pitchFamily="34" charset="0"/>
                        </a:rPr>
                        <a:t>(</a:t>
                      </a:r>
                      <a:r>
                        <a:rPr lang="en-US" sz="2000" baseline="0" dirty="0" smtClean="0">
                          <a:latin typeface="Century Gothic" panose="020B0502020202020204" pitchFamily="34" charset="0"/>
                        </a:rPr>
                        <a:t>Storage System)</a:t>
                      </a:r>
                      <a:endParaRPr lang="en-US" sz="2000" dirty="0">
                        <a:latin typeface="Century Gothic" panose="020B0502020202020204" pitchFamily="34" charset="0"/>
                      </a:endParaRPr>
                    </a:p>
                  </a:txBody>
                  <a:tcPr/>
                </a:tc>
                <a:tc>
                  <a:txBody>
                    <a:bodyPr/>
                    <a:lstStyle/>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Keep all patients’ information in the facility for treatment and follow-up</a:t>
                      </a:r>
                      <a:endParaRPr lang="en-US" sz="2000" kern="1200" dirty="0">
                        <a:solidFill>
                          <a:schemeClr val="tx1"/>
                        </a:solidFill>
                        <a:effectLst/>
                        <a:latin typeface="Century Gothic" panose="020B0502020202020204" pitchFamily="34" charset="0"/>
                        <a:ea typeface="+mn-ea"/>
                        <a:cs typeface="+mn-cs"/>
                      </a:endParaRPr>
                    </a:p>
                  </a:txBody>
                  <a:tcPr/>
                </a:tc>
                <a:tc>
                  <a:txBody>
                    <a:bodyPr/>
                    <a:lstStyle/>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Storage systems need to be well-designed and properly maintained, or patients will suffer delays while records are retrieved.</a:t>
                      </a:r>
                      <a:endParaRPr lang="en-US" sz="2000" kern="1200" dirty="0">
                        <a:solidFill>
                          <a:schemeClr val="tx1"/>
                        </a:solidFill>
                        <a:effectLst/>
                        <a:latin typeface="Century Gothic" panose="020B0502020202020204" pitchFamily="34" charset="0"/>
                        <a:ea typeface="+mn-ea"/>
                        <a:cs typeface="+mn-cs"/>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8743800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6773" y="457200"/>
            <a:ext cx="10058400" cy="646331"/>
          </a:xfrm>
        </p:spPr>
        <p:txBody>
          <a:bodyPr>
            <a:normAutofit/>
          </a:bodyPr>
          <a:lstStyle/>
          <a:p>
            <a:r>
              <a:rPr lang="en-US" altLang="en-US" sz="2800" dirty="0" smtClean="0"/>
              <a:t>Pros and Cons: Data Storage by Type</a:t>
            </a:r>
          </a:p>
        </p:txBody>
      </p:sp>
      <p:graphicFrame>
        <p:nvGraphicFramePr>
          <p:cNvPr id="6" name="Table 5"/>
          <p:cNvGraphicFramePr>
            <a:graphicFrameLocks noGrp="1"/>
          </p:cNvGraphicFramePr>
          <p:nvPr>
            <p:extLst>
              <p:ext uri="{D42A27DB-BD31-4B8C-83A1-F6EECF244321}">
                <p14:modId xmlns:p14="http://schemas.microsoft.com/office/powerpoint/2010/main" val="3330132583"/>
              </p:ext>
            </p:extLst>
          </p:nvPr>
        </p:nvGraphicFramePr>
        <p:xfrm>
          <a:off x="0" y="1295399"/>
          <a:ext cx="10026869" cy="7543801"/>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4921469">
                  <a:extLst>
                    <a:ext uri="{9D8B030D-6E8A-4147-A177-3AD203B41FA5}">
                      <a16:colId xmlns:a16="http://schemas.microsoft.com/office/drawing/2014/main" val="20002"/>
                    </a:ext>
                  </a:extLst>
                </a:gridCol>
              </a:tblGrid>
              <a:tr h="762855">
                <a:tc>
                  <a:txBody>
                    <a:bodyPr/>
                    <a:lstStyle/>
                    <a:p>
                      <a:r>
                        <a:rPr lang="en-US" sz="2800" baseline="0" dirty="0" smtClean="0">
                          <a:latin typeface="Century Gothic" panose="020B0502020202020204" pitchFamily="34" charset="0"/>
                        </a:rPr>
                        <a:t>TYPE</a:t>
                      </a:r>
                      <a:endParaRPr lang="en-US" sz="2800" dirty="0">
                        <a:latin typeface="Century Gothic" panose="020B0502020202020204" pitchFamily="34" charset="0"/>
                      </a:endParaRPr>
                    </a:p>
                  </a:txBody>
                  <a:tcPr>
                    <a:solidFill>
                      <a:schemeClr val="accent5">
                        <a:lumMod val="75000"/>
                      </a:schemeClr>
                    </a:solidFill>
                  </a:tcPr>
                </a:tc>
                <a:tc>
                  <a:txBody>
                    <a:bodyPr/>
                    <a:lstStyle/>
                    <a:p>
                      <a:pPr algn="ctr"/>
                      <a:r>
                        <a:rPr lang="en-US" sz="2800" b="1" dirty="0" smtClean="0">
                          <a:latin typeface="Century Gothic" panose="020B0502020202020204" pitchFamily="34" charset="0"/>
                        </a:rPr>
                        <a:t>PROS</a:t>
                      </a:r>
                      <a:endParaRPr lang="en-US" sz="2800" b="1" dirty="0">
                        <a:latin typeface="Century Gothic" panose="020B0502020202020204" pitchFamily="34" charset="0"/>
                      </a:endParaRPr>
                    </a:p>
                  </a:txBody>
                  <a:tcPr>
                    <a:solidFill>
                      <a:schemeClr val="accent5">
                        <a:lumMod val="75000"/>
                      </a:schemeClr>
                    </a:solidFill>
                  </a:tcPr>
                </a:tc>
                <a:tc>
                  <a:txBody>
                    <a:bodyPr/>
                    <a:lstStyle/>
                    <a:p>
                      <a:pPr algn="ctr"/>
                      <a:r>
                        <a:rPr lang="en-US" sz="2800" dirty="0" smtClean="0">
                          <a:latin typeface="Century Gothic" panose="020B0502020202020204" pitchFamily="34" charset="0"/>
                        </a:rPr>
                        <a:t>CONS</a:t>
                      </a:r>
                      <a:endParaRPr lang="en-US" sz="2800" dirty="0">
                        <a:latin typeface="Century Gothic" panose="020B0502020202020204" pitchFamily="34" charset="0"/>
                      </a:endParaRPr>
                    </a:p>
                  </a:txBody>
                  <a:tcPr>
                    <a:solidFill>
                      <a:schemeClr val="accent5">
                        <a:lumMod val="75000"/>
                      </a:schemeClr>
                    </a:solidFill>
                  </a:tcPr>
                </a:tc>
                <a:extLst>
                  <a:ext uri="{0D108BD9-81ED-4DB2-BD59-A6C34878D82A}">
                    <a16:rowId xmlns:a16="http://schemas.microsoft.com/office/drawing/2014/main" val="10000"/>
                  </a:ext>
                </a:extLst>
              </a:tr>
              <a:tr h="2135998">
                <a:tc>
                  <a:txBody>
                    <a:bodyPr/>
                    <a:lstStyle/>
                    <a:p>
                      <a:r>
                        <a:rPr lang="en-US" sz="2000" dirty="0" smtClean="0">
                          <a:latin typeface="Century Gothic" panose="020B0502020202020204" pitchFamily="34" charset="0"/>
                        </a:rPr>
                        <a:t>Electronic Storage</a:t>
                      </a:r>
                    </a:p>
                    <a:p>
                      <a:r>
                        <a:rPr lang="en-US" sz="2000" dirty="0" smtClean="0">
                          <a:latin typeface="Century Gothic" panose="020B0502020202020204" pitchFamily="34" charset="0"/>
                        </a:rPr>
                        <a:t>(Excel)</a:t>
                      </a:r>
                      <a:endParaRPr lang="en-US" sz="2000" dirty="0">
                        <a:latin typeface="Century Gothic" panose="020B0502020202020204" pitchFamily="34" charset="0"/>
                      </a:endParaRPr>
                    </a:p>
                  </a:txBody>
                  <a:tcPr/>
                </a:tc>
                <a:tc>
                  <a:txBody>
                    <a:bodyPr/>
                    <a:lstStyle/>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Widely available and simple to use. </a:t>
                      </a:r>
                      <a:endParaRPr lang="en-US" sz="2000" kern="1200" dirty="0">
                        <a:solidFill>
                          <a:schemeClr val="tx1"/>
                        </a:solidFill>
                        <a:effectLst/>
                        <a:latin typeface="Century Gothic" panose="020B0502020202020204" pitchFamily="34" charset="0"/>
                        <a:ea typeface="+mn-ea"/>
                        <a:cs typeface="+mn-cs"/>
                      </a:endParaRPr>
                    </a:p>
                  </a:txBody>
                  <a:tcPr/>
                </a:tc>
                <a:tc>
                  <a:txBody>
                    <a:bodyPr/>
                    <a:lstStyle/>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Not suitable for continuous regular entry of data from multiple sources.  Applications</a:t>
                      </a:r>
                      <a:r>
                        <a:rPr lang="en-US" sz="2000" kern="1200" baseline="0" dirty="0" smtClean="0">
                          <a:solidFill>
                            <a:schemeClr val="tx1"/>
                          </a:solidFill>
                          <a:effectLst/>
                          <a:latin typeface="Century Gothic" panose="020B0502020202020204" pitchFamily="34" charset="0"/>
                          <a:ea typeface="+mn-ea"/>
                          <a:cs typeface="+mn-cs"/>
                        </a:rPr>
                        <a:t> in</a:t>
                      </a:r>
                      <a:r>
                        <a:rPr lang="en-US" sz="2000" kern="1200" dirty="0" smtClean="0">
                          <a:solidFill>
                            <a:schemeClr val="tx1"/>
                          </a:solidFill>
                          <a:effectLst/>
                          <a:latin typeface="Century Gothic" panose="020B0502020202020204" pitchFamily="34" charset="0"/>
                          <a:ea typeface="+mn-ea"/>
                          <a:cs typeface="+mn-cs"/>
                        </a:rPr>
                        <a:t> Access, Oracle, etc. should be used.</a:t>
                      </a:r>
                      <a:endParaRPr lang="en-US" sz="2000" kern="1200" dirty="0">
                        <a:solidFill>
                          <a:schemeClr val="tx1"/>
                        </a:solidFill>
                        <a:effectLst/>
                        <a:latin typeface="Century Gothic" panose="020B0502020202020204" pitchFamily="34" charset="0"/>
                        <a:ea typeface="+mn-ea"/>
                        <a:cs typeface="+mn-cs"/>
                      </a:endParaRPr>
                    </a:p>
                  </a:txBody>
                  <a:tcPr/>
                </a:tc>
                <a:extLst>
                  <a:ext uri="{0D108BD9-81ED-4DB2-BD59-A6C34878D82A}">
                    <a16:rowId xmlns:a16="http://schemas.microsoft.com/office/drawing/2014/main" val="10003"/>
                  </a:ext>
                </a:extLst>
              </a:tr>
              <a:tr h="1763046">
                <a:tc>
                  <a:txBody>
                    <a:bodyPr/>
                    <a:lstStyle/>
                    <a:p>
                      <a:r>
                        <a:rPr lang="en-US" sz="2000" dirty="0" smtClean="0">
                          <a:latin typeface="Century Gothic" panose="020B0502020202020204" pitchFamily="34" charset="0"/>
                        </a:rPr>
                        <a:t>Server Hosting</a:t>
                      </a:r>
                    </a:p>
                    <a:p>
                      <a:r>
                        <a:rPr lang="en-US" sz="2000" dirty="0" smtClean="0">
                          <a:latin typeface="Century Gothic" panose="020B0502020202020204" pitchFamily="34" charset="0"/>
                        </a:rPr>
                        <a:t>(Conventional</a:t>
                      </a:r>
                      <a:r>
                        <a:rPr lang="en-US" sz="2000" baseline="0" dirty="0" smtClean="0">
                          <a:latin typeface="Century Gothic" panose="020B0502020202020204" pitchFamily="34" charset="0"/>
                        </a:rPr>
                        <a:t> )</a:t>
                      </a:r>
                      <a:endParaRPr lang="en-US" sz="2000" dirty="0">
                        <a:latin typeface="Century Gothic" panose="020B0502020202020204" pitchFamily="34" charset="0"/>
                      </a:endParaRPr>
                    </a:p>
                  </a:txBody>
                  <a:tcPr/>
                </a:tc>
                <a:tc>
                  <a:txBody>
                    <a:bodyPr/>
                    <a:lstStyle/>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Perform better than most cloud servers</a:t>
                      </a:r>
                      <a:endParaRPr lang="en-US" sz="2000" kern="1200" dirty="0">
                        <a:solidFill>
                          <a:schemeClr val="tx1"/>
                        </a:solidFill>
                        <a:effectLst/>
                        <a:latin typeface="Century Gothic" panose="020B0502020202020204" pitchFamily="34" charset="0"/>
                        <a:ea typeface="+mn-ea"/>
                        <a:cs typeface="+mn-cs"/>
                      </a:endParaRPr>
                    </a:p>
                  </a:txBody>
                  <a:tcPr/>
                </a:tc>
                <a:tc>
                  <a:txBody>
                    <a:bodyPr/>
                    <a:lstStyle/>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If fails, have to build a new server, reinstall the operating system,</a:t>
                      </a:r>
                      <a:r>
                        <a:rPr lang="en-US" sz="2000" kern="1200" baseline="0" dirty="0" smtClean="0">
                          <a:solidFill>
                            <a:schemeClr val="tx1"/>
                          </a:solidFill>
                          <a:effectLst/>
                          <a:latin typeface="Century Gothic" panose="020B0502020202020204" pitchFamily="34" charset="0"/>
                          <a:ea typeface="+mn-ea"/>
                          <a:cs typeface="+mn-cs"/>
                        </a:rPr>
                        <a:t> and </a:t>
                      </a:r>
                      <a:r>
                        <a:rPr lang="en-US" sz="2000" kern="1200" dirty="0" smtClean="0">
                          <a:solidFill>
                            <a:schemeClr val="tx1"/>
                          </a:solidFill>
                          <a:effectLst/>
                          <a:latin typeface="Century Gothic" panose="020B0502020202020204" pitchFamily="34" charset="0"/>
                          <a:ea typeface="+mn-ea"/>
                          <a:cs typeface="+mn-cs"/>
                        </a:rPr>
                        <a:t>restore data.</a:t>
                      </a:r>
                    </a:p>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High monthly costs</a:t>
                      </a:r>
                      <a:endParaRPr lang="en-US" sz="2000" kern="1200" dirty="0">
                        <a:solidFill>
                          <a:schemeClr val="tx1"/>
                        </a:solidFill>
                        <a:effectLst/>
                        <a:latin typeface="Century Gothic" panose="020B0502020202020204" pitchFamily="34" charset="0"/>
                        <a:ea typeface="+mn-ea"/>
                        <a:cs typeface="+mn-cs"/>
                      </a:endParaRPr>
                    </a:p>
                  </a:txBody>
                  <a:tcPr/>
                </a:tc>
                <a:extLst>
                  <a:ext uri="{0D108BD9-81ED-4DB2-BD59-A6C34878D82A}">
                    <a16:rowId xmlns:a16="http://schemas.microsoft.com/office/drawing/2014/main" val="10004"/>
                  </a:ext>
                </a:extLst>
              </a:tr>
              <a:tr h="2881902">
                <a:tc>
                  <a:txBody>
                    <a:bodyPr/>
                    <a:lstStyle/>
                    <a:p>
                      <a:r>
                        <a:rPr lang="en-US" sz="2000" dirty="0" smtClean="0">
                          <a:latin typeface="Century Gothic" panose="020B0502020202020204" pitchFamily="34" charset="0"/>
                        </a:rPr>
                        <a:t>Server Hosting</a:t>
                      </a:r>
                    </a:p>
                    <a:p>
                      <a:r>
                        <a:rPr lang="en-US" sz="2000" dirty="0" smtClean="0">
                          <a:latin typeface="Century Gothic" panose="020B0502020202020204" pitchFamily="34" charset="0"/>
                        </a:rPr>
                        <a:t>(Cloud)</a:t>
                      </a:r>
                      <a:endParaRPr lang="en-US" sz="2000" dirty="0">
                        <a:latin typeface="Century Gothic" panose="020B0502020202020204" pitchFamily="34" charset="0"/>
                      </a:endParaRPr>
                    </a:p>
                  </a:txBody>
                  <a:tcPr/>
                </a:tc>
                <a:tc>
                  <a:txBody>
                    <a:bodyPr/>
                    <a:lstStyle/>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Cost-efficient</a:t>
                      </a:r>
                    </a:p>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Almost unlimited storage</a:t>
                      </a:r>
                    </a:p>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Backup and recovery</a:t>
                      </a:r>
                    </a:p>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Quick deployment</a:t>
                      </a:r>
                      <a:endParaRPr lang="en-US" sz="2000" kern="1200" dirty="0">
                        <a:solidFill>
                          <a:schemeClr val="tx1"/>
                        </a:solidFill>
                        <a:effectLst/>
                        <a:latin typeface="Century Gothic" panose="020B0502020202020204" pitchFamily="34" charset="0"/>
                        <a:ea typeface="+mn-ea"/>
                        <a:cs typeface="+mn-cs"/>
                      </a:endParaRPr>
                    </a:p>
                  </a:txBody>
                  <a:tcPr/>
                </a:tc>
                <a:tc>
                  <a:txBody>
                    <a:bodyPr/>
                    <a:lstStyle/>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Technical issues</a:t>
                      </a:r>
                    </a:p>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Security in the cloud</a:t>
                      </a:r>
                    </a:p>
                    <a:p>
                      <a:pPr marL="182880" marR="0" lvl="0" indent="-182880" defTabSz="914400" eaLnBrk="1" fontAlgn="auto" latinLnBrk="0" hangingPunct="1">
                        <a:lnSpc>
                          <a:spcPct val="100000"/>
                        </a:lnSpc>
                        <a:spcBef>
                          <a:spcPts val="0"/>
                        </a:spcBef>
                        <a:spcAft>
                          <a:spcPts val="0"/>
                        </a:spcAft>
                        <a:buClrTx/>
                        <a:buSzTx/>
                        <a:buFont typeface="Gill Sans MT" panose="020B0502020104020203" pitchFamily="34" charset="0"/>
                        <a:buChar char="•"/>
                        <a:tabLst/>
                        <a:defRPr/>
                      </a:pPr>
                      <a:r>
                        <a:rPr lang="en-US" sz="2000" kern="1200" dirty="0" smtClean="0">
                          <a:solidFill>
                            <a:schemeClr val="tx1"/>
                          </a:solidFill>
                          <a:effectLst/>
                          <a:latin typeface="Century Gothic" panose="020B0502020202020204" pitchFamily="34" charset="0"/>
                          <a:ea typeface="+mn-ea"/>
                          <a:cs typeface="+mn-cs"/>
                        </a:rPr>
                        <a:t>Susceptible to attack  </a:t>
                      </a:r>
                      <a:endParaRPr lang="en-US" sz="2000" kern="1200" dirty="0">
                        <a:solidFill>
                          <a:schemeClr val="tx1"/>
                        </a:solidFill>
                        <a:effectLst/>
                        <a:latin typeface="Century Gothic" panose="020B0502020202020204" pitchFamily="34" charset="0"/>
                        <a:ea typeface="+mn-ea"/>
                        <a:cs typeface="+mn-cs"/>
                      </a:endParaRP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1239890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1" y="762001"/>
            <a:ext cx="9464676" cy="677108"/>
          </a:xfrm>
        </p:spPr>
        <p:txBody>
          <a:bodyPr>
            <a:normAutofit/>
          </a:bodyPr>
          <a:lstStyle/>
          <a:p>
            <a:r>
              <a:rPr lang="en-US" altLang="en-US" sz="2800" dirty="0" smtClean="0"/>
              <a:t>Data Confidentiality Principles</a:t>
            </a:r>
          </a:p>
        </p:txBody>
      </p:sp>
      <p:sp>
        <p:nvSpPr>
          <p:cNvPr id="6" name="Rounded Rectangle 5"/>
          <p:cNvSpPr/>
          <p:nvPr/>
        </p:nvSpPr>
        <p:spPr>
          <a:xfrm>
            <a:off x="762000" y="2057400"/>
            <a:ext cx="8686800" cy="5105400"/>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spcBef>
                <a:spcPts val="600"/>
              </a:spcBef>
              <a:spcAft>
                <a:spcPts val="600"/>
              </a:spcAft>
              <a:buFont typeface="Arial" panose="020B0604020202020204" pitchFamily="34" charset="0"/>
              <a:buChar char="•"/>
            </a:pPr>
            <a:r>
              <a:rPr lang="en-US" sz="2600" dirty="0">
                <a:solidFill>
                  <a:schemeClr val="tx1"/>
                </a:solidFill>
                <a:cs typeface="Arial" charset="0"/>
              </a:rPr>
              <a:t>Health data must be kept confidential at service delivery sites to ensure that sick people are treated fairly and with the respect they deserve. </a:t>
            </a:r>
            <a:endParaRPr lang="en-US" sz="2600" dirty="0" smtClean="0">
              <a:solidFill>
                <a:schemeClr val="tx1"/>
              </a:solidFill>
              <a:cs typeface="Arial" charset="0"/>
            </a:endParaRPr>
          </a:p>
          <a:p>
            <a:pPr marL="457200" indent="-457200">
              <a:spcBef>
                <a:spcPts val="600"/>
              </a:spcBef>
              <a:spcAft>
                <a:spcPts val="600"/>
              </a:spcAft>
              <a:buFont typeface="Arial" panose="020B0604020202020204" pitchFamily="34" charset="0"/>
              <a:buChar char="•"/>
            </a:pPr>
            <a:r>
              <a:rPr lang="en-US" sz="2600" dirty="0" smtClean="0">
                <a:solidFill>
                  <a:schemeClr val="tx1"/>
                </a:solidFill>
                <a:cs typeface="Arial" charset="0"/>
              </a:rPr>
              <a:t>Ensuring </a:t>
            </a:r>
            <a:r>
              <a:rPr lang="en-US" sz="2600" dirty="0">
                <a:solidFill>
                  <a:schemeClr val="tx1"/>
                </a:solidFill>
                <a:cs typeface="Arial" charset="0"/>
              </a:rPr>
              <a:t>data confidentiality should be prioritized when data are collected, </a:t>
            </a:r>
            <a:r>
              <a:rPr lang="en-US" sz="2600" dirty="0" smtClean="0">
                <a:solidFill>
                  <a:schemeClr val="tx1"/>
                </a:solidFill>
                <a:cs typeface="Arial" charset="0"/>
              </a:rPr>
              <a:t>transmitted, </a:t>
            </a:r>
            <a:r>
              <a:rPr lang="en-US" sz="2600" dirty="0">
                <a:solidFill>
                  <a:schemeClr val="tx1"/>
                </a:solidFill>
                <a:cs typeface="Arial" charset="0"/>
              </a:rPr>
              <a:t>and stored</a:t>
            </a:r>
            <a:r>
              <a:rPr lang="en-US" sz="2600" dirty="0" smtClean="0">
                <a:solidFill>
                  <a:schemeClr val="tx1"/>
                </a:solidFill>
                <a:cs typeface="Arial" charset="0"/>
              </a:rPr>
              <a:t>.</a:t>
            </a:r>
            <a:r>
              <a:rPr lang="en-US" sz="2600" dirty="0"/>
              <a:t> </a:t>
            </a:r>
            <a:endParaRPr lang="en-US" sz="2600" dirty="0" smtClean="0"/>
          </a:p>
          <a:p>
            <a:pPr marL="457200" indent="-457200">
              <a:spcBef>
                <a:spcPts val="600"/>
              </a:spcBef>
              <a:spcAft>
                <a:spcPts val="600"/>
              </a:spcAft>
              <a:buFont typeface="Arial" panose="020B0604020202020204" pitchFamily="34" charset="0"/>
              <a:buChar char="•"/>
            </a:pPr>
            <a:r>
              <a:rPr lang="en-US" sz="2600" dirty="0" smtClean="0">
                <a:solidFill>
                  <a:schemeClr val="tx1"/>
                </a:solidFill>
                <a:cs typeface="Arial" charset="0"/>
              </a:rPr>
              <a:t>Clear </a:t>
            </a:r>
            <a:r>
              <a:rPr lang="en-US" sz="2600" dirty="0">
                <a:solidFill>
                  <a:schemeClr val="tx1"/>
                </a:solidFill>
                <a:cs typeface="Arial" charset="0"/>
              </a:rPr>
              <a:t>guidelines and policies specific to each level should be </a:t>
            </a:r>
            <a:r>
              <a:rPr lang="en-US" sz="2600" dirty="0" smtClean="0">
                <a:solidFill>
                  <a:schemeClr val="tx1"/>
                </a:solidFill>
                <a:cs typeface="Arial" charset="0"/>
              </a:rPr>
              <a:t>observed.</a:t>
            </a:r>
            <a:endParaRPr lang="en-US" sz="2600" dirty="0">
              <a:solidFill>
                <a:schemeClr val="tx1"/>
              </a:solidFill>
              <a:cs typeface="Arial" charset="0"/>
            </a:endParaRPr>
          </a:p>
          <a:p>
            <a:endParaRPr lang="en-US" sz="2800" dirty="0"/>
          </a:p>
        </p:txBody>
      </p:sp>
    </p:spTree>
    <p:extLst>
      <p:ext uri="{BB962C8B-B14F-4D97-AF65-F5344CB8AC3E}">
        <p14:creationId xmlns:p14="http://schemas.microsoft.com/office/powerpoint/2010/main" val="36747214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94227" y="762001"/>
            <a:ext cx="9464676" cy="677108"/>
          </a:xfrm>
        </p:spPr>
        <p:txBody>
          <a:bodyPr>
            <a:normAutofit/>
          </a:bodyPr>
          <a:lstStyle/>
          <a:p>
            <a:r>
              <a:rPr lang="en-US" altLang="en-US" sz="2800" dirty="0" smtClean="0"/>
              <a:t>Data Confidentiality Rules</a:t>
            </a:r>
          </a:p>
        </p:txBody>
      </p:sp>
      <p:sp>
        <p:nvSpPr>
          <p:cNvPr id="5" name="TextBox 4"/>
          <p:cNvSpPr txBox="1"/>
          <p:nvPr/>
        </p:nvSpPr>
        <p:spPr>
          <a:xfrm>
            <a:off x="381000" y="1676402"/>
            <a:ext cx="9144000" cy="5663089"/>
          </a:xfrm>
          <a:prstGeom prst="rect">
            <a:avLst/>
          </a:prstGeom>
          <a:noFill/>
        </p:spPr>
        <p:txBody>
          <a:bodyPr wrap="square" rtlCol="0">
            <a:spAutoFit/>
          </a:bodyPr>
          <a:lstStyle/>
          <a:p>
            <a:pPr marL="457200" lvl="0" indent="-457200">
              <a:spcBef>
                <a:spcPts val="600"/>
              </a:spcBef>
              <a:spcAft>
                <a:spcPts val="600"/>
              </a:spcAft>
              <a:buFont typeface="Arial" panose="020B0604020202020204" pitchFamily="34" charset="0"/>
              <a:buChar char="•"/>
            </a:pPr>
            <a:r>
              <a:rPr lang="en-US" sz="2400" dirty="0">
                <a:cs typeface="Arial" charset="0"/>
              </a:rPr>
              <a:t>Data </a:t>
            </a:r>
            <a:r>
              <a:rPr lang="en-US" sz="2400" dirty="0" smtClean="0">
                <a:cs typeface="Arial" charset="0"/>
              </a:rPr>
              <a:t>should be kept </a:t>
            </a:r>
            <a:r>
              <a:rPr lang="en-US" sz="2400" dirty="0">
                <a:cs typeface="Arial" charset="0"/>
              </a:rPr>
              <a:t>in a secure </a:t>
            </a:r>
            <a:r>
              <a:rPr lang="en-US" sz="2400" dirty="0" smtClean="0">
                <a:cs typeface="Arial" charset="0"/>
              </a:rPr>
              <a:t>location. </a:t>
            </a:r>
            <a:endParaRPr lang="en-US" sz="2400" dirty="0">
              <a:cs typeface="Arial" charset="0"/>
            </a:endParaRPr>
          </a:p>
          <a:p>
            <a:pPr marL="457200" lvl="0" indent="-457200">
              <a:spcBef>
                <a:spcPts val="600"/>
              </a:spcBef>
              <a:spcAft>
                <a:spcPts val="600"/>
              </a:spcAft>
              <a:buFont typeface="Arial" panose="020B0604020202020204" pitchFamily="34" charset="0"/>
              <a:buChar char="•"/>
            </a:pPr>
            <a:r>
              <a:rPr lang="en-US" sz="2400" dirty="0">
                <a:cs typeface="Arial" charset="0"/>
              </a:rPr>
              <a:t>Access permissions must be </a:t>
            </a:r>
            <a:r>
              <a:rPr lang="en-US" sz="2400" dirty="0" smtClean="0">
                <a:cs typeface="Arial" charset="0"/>
              </a:rPr>
              <a:t>controlled. </a:t>
            </a:r>
            <a:endParaRPr lang="en-US" sz="2400" dirty="0">
              <a:cs typeface="Arial" charset="0"/>
            </a:endParaRPr>
          </a:p>
          <a:p>
            <a:pPr marL="457200" lvl="0" indent="-457200">
              <a:spcBef>
                <a:spcPts val="600"/>
              </a:spcBef>
              <a:spcAft>
                <a:spcPts val="600"/>
              </a:spcAft>
              <a:buFont typeface="Arial" panose="020B0604020202020204" pitchFamily="34" charset="0"/>
              <a:buChar char="•"/>
            </a:pPr>
            <a:r>
              <a:rPr lang="en-US" sz="2400" dirty="0">
                <a:cs typeface="Arial" charset="0"/>
              </a:rPr>
              <a:t>Where paper records can be taken must be limited. For example, rules should prescribe where they can be accessed and removing them from secure locations should be prohibited.</a:t>
            </a:r>
          </a:p>
          <a:p>
            <a:pPr marL="457200" lvl="0" indent="-457200">
              <a:spcBef>
                <a:spcPts val="600"/>
              </a:spcBef>
              <a:spcAft>
                <a:spcPts val="600"/>
              </a:spcAft>
              <a:buFont typeface="Arial" panose="020B0604020202020204" pitchFamily="34" charset="0"/>
              <a:buChar char="•"/>
            </a:pPr>
            <a:r>
              <a:rPr lang="en-US" sz="2400" dirty="0">
                <a:cs typeface="Arial" charset="0"/>
              </a:rPr>
              <a:t>Electronic records and files should be </a:t>
            </a:r>
            <a:r>
              <a:rPr lang="en-US" sz="2400" dirty="0" smtClean="0">
                <a:cs typeface="Arial" charset="0"/>
              </a:rPr>
              <a:t>password-protected. </a:t>
            </a:r>
          </a:p>
          <a:p>
            <a:pPr marL="457200" lvl="0" indent="-457200">
              <a:spcBef>
                <a:spcPts val="600"/>
              </a:spcBef>
              <a:spcAft>
                <a:spcPts val="600"/>
              </a:spcAft>
              <a:buFont typeface="Arial" panose="020B0604020202020204" pitchFamily="34" charset="0"/>
              <a:buChar char="•"/>
            </a:pPr>
            <a:r>
              <a:rPr lang="en-US" sz="2400" dirty="0" smtClean="0">
                <a:cs typeface="Arial" charset="0"/>
              </a:rPr>
              <a:t>Only </a:t>
            </a:r>
            <a:r>
              <a:rPr lang="en-US" sz="2400" dirty="0">
                <a:cs typeface="Arial" charset="0"/>
              </a:rPr>
              <a:t>aggregate data should be transmitted, </a:t>
            </a:r>
            <a:r>
              <a:rPr lang="en-US" sz="2400" dirty="0" smtClean="0">
                <a:cs typeface="Arial" charset="0"/>
              </a:rPr>
              <a:t>because </a:t>
            </a:r>
            <a:r>
              <a:rPr lang="en-US" sz="2400" dirty="0">
                <a:cs typeface="Arial" charset="0"/>
              </a:rPr>
              <a:t>patient-level data </a:t>
            </a:r>
            <a:r>
              <a:rPr lang="en-US" sz="2400" dirty="0" smtClean="0">
                <a:cs typeface="Arial" charset="0"/>
              </a:rPr>
              <a:t>serve </a:t>
            </a:r>
            <a:r>
              <a:rPr lang="en-US" sz="2400" dirty="0">
                <a:cs typeface="Arial" charset="0"/>
              </a:rPr>
              <a:t>little purpose at higher levels. </a:t>
            </a:r>
            <a:endParaRPr lang="en-US" sz="2400" dirty="0" smtClean="0">
              <a:cs typeface="Arial" charset="0"/>
            </a:endParaRPr>
          </a:p>
          <a:p>
            <a:pPr marL="457200" lvl="0" indent="-457200">
              <a:spcBef>
                <a:spcPts val="600"/>
              </a:spcBef>
              <a:spcAft>
                <a:spcPts val="600"/>
              </a:spcAft>
              <a:buFont typeface="Arial" panose="020B0604020202020204" pitchFamily="34" charset="0"/>
              <a:buChar char="•"/>
            </a:pPr>
            <a:r>
              <a:rPr lang="en-US" sz="2400" dirty="0" smtClean="0">
                <a:cs typeface="Arial" charset="0"/>
              </a:rPr>
              <a:t>A </a:t>
            </a:r>
            <a:r>
              <a:rPr lang="en-US" sz="2400" dirty="0">
                <a:cs typeface="Arial" charset="0"/>
              </a:rPr>
              <a:t>confidentiality agreement must be signed, and renewed annually, by all staff members </a:t>
            </a:r>
            <a:r>
              <a:rPr lang="en-US" sz="2400" dirty="0" smtClean="0">
                <a:cs typeface="Arial" charset="0"/>
              </a:rPr>
              <a:t>who access confidential </a:t>
            </a:r>
            <a:r>
              <a:rPr lang="en-US" sz="2400" dirty="0">
                <a:cs typeface="Arial" charset="0"/>
              </a:rPr>
              <a:t>records. </a:t>
            </a:r>
            <a:endParaRPr lang="en-US" sz="1600" dirty="0"/>
          </a:p>
        </p:txBody>
      </p:sp>
    </p:spTree>
    <p:extLst>
      <p:ext uri="{BB962C8B-B14F-4D97-AF65-F5344CB8AC3E}">
        <p14:creationId xmlns:p14="http://schemas.microsoft.com/office/powerpoint/2010/main" val="8444514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9525000" cy="677108"/>
          </a:xfrm>
        </p:spPr>
        <p:txBody>
          <a:bodyPr>
            <a:normAutofit/>
          </a:bodyPr>
          <a:lstStyle/>
          <a:p>
            <a:r>
              <a:rPr lang="en-US" sz="2800" dirty="0" smtClean="0"/>
              <a:t>Data Management Governance</a:t>
            </a:r>
            <a:endParaRPr lang="en-US" sz="2800" dirty="0"/>
          </a:p>
        </p:txBody>
      </p:sp>
      <p:sp>
        <p:nvSpPr>
          <p:cNvPr id="3" name="Text Placeholder 2"/>
          <p:cNvSpPr>
            <a:spLocks noGrp="1"/>
          </p:cNvSpPr>
          <p:nvPr>
            <p:ph idx="1"/>
          </p:nvPr>
        </p:nvSpPr>
        <p:spPr>
          <a:xfrm>
            <a:off x="762002" y="1600202"/>
            <a:ext cx="8077200" cy="7294305"/>
          </a:xfrm>
        </p:spPr>
        <p:txBody>
          <a:bodyPr>
            <a:normAutofit/>
          </a:bodyPr>
          <a:lstStyle/>
          <a:p>
            <a:pPr marL="342900" indent="-342900">
              <a:lnSpc>
                <a:spcPct val="100000"/>
              </a:lnSpc>
              <a:spcBef>
                <a:spcPts val="600"/>
              </a:spcBef>
              <a:spcAft>
                <a:spcPts val="600"/>
              </a:spcAft>
              <a:buFont typeface="Arial" panose="020B0604020202020204" pitchFamily="34" charset="0"/>
              <a:buChar char="•"/>
            </a:pPr>
            <a:r>
              <a:rPr lang="en-US" sz="2200" dirty="0" smtClean="0"/>
              <a:t>Definition: The </a:t>
            </a:r>
            <a:r>
              <a:rPr lang="en-US" sz="2200" i="1" dirty="0"/>
              <a:t>development and implementation of administrative policies, procedures, and </a:t>
            </a:r>
            <a:r>
              <a:rPr lang="en-US" sz="2200" i="1" dirty="0" smtClean="0"/>
              <a:t>processes </a:t>
            </a:r>
            <a:r>
              <a:rPr lang="en-US" sz="2200" dirty="0" smtClean="0"/>
              <a:t>that </a:t>
            </a:r>
            <a:r>
              <a:rPr lang="en-US" sz="2200" dirty="0"/>
              <a:t>define workflow, program inputs and outputs, management </a:t>
            </a:r>
            <a:r>
              <a:rPr lang="en-US" sz="2200" dirty="0" smtClean="0"/>
              <a:t>structure, </a:t>
            </a:r>
            <a:r>
              <a:rPr lang="en-US" sz="2200" dirty="0"/>
              <a:t>and the methods and frequency of performance </a:t>
            </a:r>
            <a:r>
              <a:rPr lang="en-US" sz="2200" dirty="0" smtClean="0"/>
              <a:t>evaluation</a:t>
            </a:r>
          </a:p>
          <a:p>
            <a:pPr marL="342900" indent="-342900">
              <a:lnSpc>
                <a:spcPct val="100000"/>
              </a:lnSpc>
              <a:spcBef>
                <a:spcPts val="600"/>
              </a:spcBef>
              <a:spcAft>
                <a:spcPts val="600"/>
              </a:spcAft>
              <a:buFont typeface="Arial" panose="020B0604020202020204" pitchFamily="34" charset="0"/>
              <a:buChar char="•"/>
            </a:pPr>
            <a:r>
              <a:rPr lang="en-US" sz="2200" dirty="0" smtClean="0"/>
              <a:t>Dictates </a:t>
            </a:r>
            <a:r>
              <a:rPr lang="en-US" sz="2200" dirty="0"/>
              <a:t>how </a:t>
            </a:r>
            <a:r>
              <a:rPr lang="en-US" sz="2200" dirty="0" smtClean="0"/>
              <a:t>different levels and  </a:t>
            </a:r>
            <a:r>
              <a:rPr lang="en-US" sz="2200" dirty="0"/>
              <a:t>components of the </a:t>
            </a:r>
            <a:r>
              <a:rPr lang="en-US" sz="2200" dirty="0" smtClean="0"/>
              <a:t>RHIS work </a:t>
            </a:r>
            <a:r>
              <a:rPr lang="en-US" sz="2200" dirty="0"/>
              <a:t>together to achieve a common </a:t>
            </a:r>
            <a:r>
              <a:rPr lang="en-US" sz="2200" dirty="0" smtClean="0"/>
              <a:t>goal: high-quality </a:t>
            </a:r>
            <a:r>
              <a:rPr lang="en-US" sz="2200" dirty="0"/>
              <a:t>health data for </a:t>
            </a:r>
            <a:r>
              <a:rPr lang="en-US" sz="2200" dirty="0" smtClean="0"/>
              <a:t>decision making</a:t>
            </a:r>
          </a:p>
          <a:p>
            <a:pPr marL="342900" indent="-342900">
              <a:lnSpc>
                <a:spcPct val="100000"/>
              </a:lnSpc>
              <a:spcBef>
                <a:spcPts val="600"/>
              </a:spcBef>
              <a:spcAft>
                <a:spcPts val="600"/>
              </a:spcAft>
              <a:buFont typeface="Arial" panose="020B0604020202020204" pitchFamily="34" charset="0"/>
              <a:buChar char="•"/>
            </a:pPr>
            <a:r>
              <a:rPr lang="en-US" sz="2200" dirty="0" smtClean="0"/>
              <a:t>Ensures </a:t>
            </a:r>
            <a:r>
              <a:rPr lang="en-US" sz="2200" dirty="0"/>
              <a:t>that data </a:t>
            </a:r>
            <a:r>
              <a:rPr lang="en-US" sz="2200" dirty="0" smtClean="0"/>
              <a:t>are high-quality—reliable</a:t>
            </a:r>
            <a:r>
              <a:rPr lang="en-US" sz="2200" dirty="0"/>
              <a:t>, consistent, </a:t>
            </a:r>
            <a:r>
              <a:rPr lang="en-US" sz="2200" dirty="0" smtClean="0"/>
              <a:t>complete, and timely—as well </a:t>
            </a:r>
            <a:r>
              <a:rPr lang="en-US" sz="2200" dirty="0"/>
              <a:t>as readily available to </a:t>
            </a:r>
            <a:r>
              <a:rPr lang="en-US" sz="2200" dirty="0" smtClean="0"/>
              <a:t>stakeholders</a:t>
            </a:r>
          </a:p>
          <a:p>
            <a:pPr marL="342900" indent="-342900">
              <a:lnSpc>
                <a:spcPct val="100000"/>
              </a:lnSpc>
              <a:spcBef>
                <a:spcPts val="600"/>
              </a:spcBef>
              <a:spcAft>
                <a:spcPts val="600"/>
              </a:spcAft>
              <a:buFont typeface="Arial" panose="020B0604020202020204" pitchFamily="34" charset="0"/>
              <a:buChar char="•"/>
            </a:pPr>
            <a:r>
              <a:rPr lang="en-US" sz="2200" dirty="0" smtClean="0"/>
              <a:t>RHIS governance is mainly addressed in Module 7</a:t>
            </a:r>
          </a:p>
          <a:p>
            <a:pPr>
              <a:lnSpc>
                <a:spcPct val="100000"/>
              </a:lnSpc>
              <a:spcBef>
                <a:spcPts val="600"/>
              </a:spcBef>
              <a:spcAft>
                <a:spcPts val="600"/>
              </a:spcAft>
            </a:pPr>
            <a:endParaRPr lang="en-US" sz="2800" dirty="0" smtClean="0"/>
          </a:p>
          <a:p>
            <a:pPr>
              <a:lnSpc>
                <a:spcPct val="100000"/>
              </a:lnSpc>
              <a:spcBef>
                <a:spcPts val="600"/>
              </a:spcBef>
              <a:spcAft>
                <a:spcPts val="600"/>
              </a:spcAft>
            </a:pPr>
            <a:endParaRPr lang="en-US" sz="2800" dirty="0"/>
          </a:p>
          <a:p>
            <a:pPr>
              <a:lnSpc>
                <a:spcPct val="100000"/>
              </a:lnSpc>
              <a:spcBef>
                <a:spcPts val="600"/>
              </a:spcBef>
              <a:spcAft>
                <a:spcPts val="600"/>
              </a:spcAft>
            </a:pPr>
            <a:endParaRPr lang="en-US" sz="2800" dirty="0" smtClean="0"/>
          </a:p>
          <a:p>
            <a:pPr>
              <a:lnSpc>
                <a:spcPct val="100000"/>
              </a:lnSpc>
              <a:spcBef>
                <a:spcPts val="600"/>
              </a:spcBef>
              <a:spcAft>
                <a:spcPts val="600"/>
              </a:spcAft>
            </a:pPr>
            <a:endParaRPr lang="en-US" sz="2800" dirty="0"/>
          </a:p>
          <a:p>
            <a:pPr>
              <a:lnSpc>
                <a:spcPct val="100000"/>
              </a:lnSpc>
              <a:spcBef>
                <a:spcPts val="600"/>
              </a:spcBef>
              <a:spcAft>
                <a:spcPts val="600"/>
              </a:spcAft>
            </a:pPr>
            <a:endParaRPr lang="en-US" sz="2800" dirty="0" smtClean="0"/>
          </a:p>
          <a:p>
            <a:pPr>
              <a:lnSpc>
                <a:spcPct val="100000"/>
              </a:lnSpc>
              <a:spcBef>
                <a:spcPts val="600"/>
              </a:spcBef>
              <a:spcAft>
                <a:spcPts val="600"/>
              </a:spcAft>
            </a:pPr>
            <a:endParaRPr lang="en-US" sz="2800" dirty="0"/>
          </a:p>
          <a:p>
            <a:pPr>
              <a:lnSpc>
                <a:spcPct val="100000"/>
              </a:lnSpc>
              <a:spcBef>
                <a:spcPts val="600"/>
              </a:spcBef>
              <a:spcAft>
                <a:spcPts val="600"/>
              </a:spcAft>
            </a:pPr>
            <a:endParaRPr lang="en-US" sz="2800" dirty="0" smtClean="0"/>
          </a:p>
          <a:p>
            <a:pPr>
              <a:lnSpc>
                <a:spcPct val="100000"/>
              </a:lnSpc>
              <a:spcBef>
                <a:spcPts val="600"/>
              </a:spcBef>
              <a:spcAft>
                <a:spcPts val="600"/>
              </a:spcAft>
            </a:pPr>
            <a:endParaRPr lang="en-US" sz="2800" dirty="0"/>
          </a:p>
          <a:p>
            <a:pPr>
              <a:lnSpc>
                <a:spcPct val="100000"/>
              </a:lnSpc>
              <a:spcBef>
                <a:spcPts val="600"/>
              </a:spcBef>
              <a:spcAft>
                <a:spcPts val="600"/>
              </a:spcAft>
            </a:pPr>
            <a:endParaRPr lang="en-US" sz="2800" dirty="0"/>
          </a:p>
        </p:txBody>
      </p:sp>
    </p:spTree>
    <p:extLst>
      <p:ext uri="{BB962C8B-B14F-4D97-AF65-F5344CB8AC3E}">
        <p14:creationId xmlns:p14="http://schemas.microsoft.com/office/powerpoint/2010/main" val="262241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457200"/>
            <a:ext cx="10058400" cy="1354217"/>
          </a:xfrm>
        </p:spPr>
        <p:txBody>
          <a:bodyPr>
            <a:normAutofit/>
          </a:bodyPr>
          <a:lstStyle/>
          <a:p>
            <a:pPr algn="ctr"/>
            <a:r>
              <a:rPr lang="en-US" altLang="en-US" sz="2800" dirty="0" smtClean="0"/>
              <a:t>Information Culture and Demand for Data</a:t>
            </a:r>
          </a:p>
        </p:txBody>
      </p:sp>
      <p:graphicFrame>
        <p:nvGraphicFramePr>
          <p:cNvPr id="6" name="Diagram 5"/>
          <p:cNvGraphicFramePr/>
          <p:nvPr>
            <p:extLst>
              <p:ext uri="{D42A27DB-BD31-4B8C-83A1-F6EECF244321}">
                <p14:modId xmlns:p14="http://schemas.microsoft.com/office/powerpoint/2010/main" val="454442323"/>
              </p:ext>
            </p:extLst>
          </p:nvPr>
        </p:nvGraphicFramePr>
        <p:xfrm>
          <a:off x="838200" y="1600200"/>
          <a:ext cx="8305800" cy="57278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013091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11"/>
          <p:cNvSpPr txBox="1">
            <a:spLocks noChangeArrowheads="1"/>
          </p:cNvSpPr>
          <p:nvPr/>
        </p:nvSpPr>
        <p:spPr bwMode="auto">
          <a:xfrm>
            <a:off x="3581401" y="3276601"/>
            <a:ext cx="2438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2700" eaLnBrk="0" hangingPunct="0">
              <a:spcBef>
                <a:spcPct val="20000"/>
              </a:spcBef>
              <a:buFont typeface="Arial" pitchFamily="34" charset="0"/>
              <a:buChar char="•"/>
              <a:defRPr sz="3200">
                <a:solidFill>
                  <a:srgbClr val="5F5F5F"/>
                </a:solidFill>
                <a:latin typeface="Gill Sans MT" pitchFamily="34" charset="0"/>
                <a:cs typeface="Arial" pitchFamily="34" charset="0"/>
              </a:defRPr>
            </a:lvl1pPr>
            <a:lvl2pPr marL="742950" indent="-285750" eaLnBrk="0" hangingPunct="0">
              <a:spcBef>
                <a:spcPct val="20000"/>
              </a:spcBef>
              <a:buFont typeface="Arial" pitchFamily="34" charset="0"/>
              <a:buChar char="•"/>
              <a:defRPr sz="2800">
                <a:solidFill>
                  <a:srgbClr val="5F5F5F"/>
                </a:solidFill>
                <a:latin typeface="Gill Sans MT" pitchFamily="34" charset="0"/>
                <a:cs typeface="Arial" pitchFamily="34" charset="0"/>
              </a:defRPr>
            </a:lvl2pPr>
            <a:lvl3pPr marL="1143000" indent="-228600" eaLnBrk="0" hangingPunct="0">
              <a:spcBef>
                <a:spcPct val="20000"/>
              </a:spcBef>
              <a:buFont typeface="Arial" pitchFamily="34" charset="0"/>
              <a:buChar char="•"/>
              <a:defRPr sz="2400">
                <a:solidFill>
                  <a:srgbClr val="5F5F5F"/>
                </a:solidFill>
                <a:latin typeface="Gill Sans MT" pitchFamily="34" charset="0"/>
                <a:cs typeface="Arial" pitchFamily="34" charset="0"/>
              </a:defRPr>
            </a:lvl3pPr>
            <a:lvl4pPr marL="1600200" indent="-228600" eaLnBrk="0" hangingPunct="0">
              <a:spcBef>
                <a:spcPct val="20000"/>
              </a:spcBef>
              <a:buFont typeface="Arial" pitchFamily="34" charset="0"/>
              <a:buChar char="•"/>
              <a:defRPr sz="2000">
                <a:solidFill>
                  <a:srgbClr val="5F5F5F"/>
                </a:solidFill>
                <a:latin typeface="Gill Sans MT" pitchFamily="34" charset="0"/>
                <a:cs typeface="Arial" pitchFamily="34" charset="0"/>
              </a:defRPr>
            </a:lvl4pPr>
            <a:lvl5pPr marL="2057400" indent="-228600" eaLnBrk="0" hangingPunct="0">
              <a:spcBef>
                <a:spcPct val="20000"/>
              </a:spcBef>
              <a:buFont typeface="Arial" pitchFamily="34" charset="0"/>
              <a:buChar char="•"/>
              <a:defRPr sz="2000">
                <a:solidFill>
                  <a:srgbClr val="5F5F5F"/>
                </a:solidFill>
                <a:latin typeface="Gill Sans MT" pitchFamily="34" charset="0"/>
                <a:cs typeface="Arial" pitchFamily="34" charset="0"/>
              </a:defRPr>
            </a:lvl5pPr>
            <a:lvl6pPr marL="2514600" indent="-228600" eaLnBrk="0" fontAlgn="base" hangingPunct="0">
              <a:spcBef>
                <a:spcPct val="20000"/>
              </a:spcBef>
              <a:spcAft>
                <a:spcPct val="0"/>
              </a:spcAft>
              <a:buFont typeface="Arial" pitchFamily="34" charset="0"/>
              <a:buChar char="•"/>
              <a:defRPr sz="2000">
                <a:solidFill>
                  <a:srgbClr val="5F5F5F"/>
                </a:solidFill>
                <a:latin typeface="Gill Sans MT" pitchFamily="34" charset="0"/>
                <a:cs typeface="Arial" pitchFamily="34" charset="0"/>
              </a:defRPr>
            </a:lvl6pPr>
            <a:lvl7pPr marL="2971800" indent="-228600" eaLnBrk="0" fontAlgn="base" hangingPunct="0">
              <a:spcBef>
                <a:spcPct val="20000"/>
              </a:spcBef>
              <a:spcAft>
                <a:spcPct val="0"/>
              </a:spcAft>
              <a:buFont typeface="Arial" pitchFamily="34" charset="0"/>
              <a:buChar char="•"/>
              <a:defRPr sz="2000">
                <a:solidFill>
                  <a:srgbClr val="5F5F5F"/>
                </a:solidFill>
                <a:latin typeface="Gill Sans MT" pitchFamily="34" charset="0"/>
                <a:cs typeface="Arial" pitchFamily="34" charset="0"/>
              </a:defRPr>
            </a:lvl7pPr>
            <a:lvl8pPr marL="3429000" indent="-228600" eaLnBrk="0" fontAlgn="base" hangingPunct="0">
              <a:spcBef>
                <a:spcPct val="20000"/>
              </a:spcBef>
              <a:spcAft>
                <a:spcPct val="0"/>
              </a:spcAft>
              <a:buFont typeface="Arial" pitchFamily="34" charset="0"/>
              <a:buChar char="•"/>
              <a:defRPr sz="2000">
                <a:solidFill>
                  <a:srgbClr val="5F5F5F"/>
                </a:solidFill>
                <a:latin typeface="Gill Sans MT" pitchFamily="34" charset="0"/>
                <a:cs typeface="Arial" pitchFamily="34" charset="0"/>
              </a:defRPr>
            </a:lvl8pPr>
            <a:lvl9pPr marL="3886200" indent="-228600" eaLnBrk="0" fontAlgn="base" hangingPunct="0">
              <a:spcBef>
                <a:spcPct val="20000"/>
              </a:spcBef>
              <a:spcAft>
                <a:spcPct val="0"/>
              </a:spcAft>
              <a:buFont typeface="Arial" pitchFamily="34" charset="0"/>
              <a:buChar char="•"/>
              <a:defRPr sz="2000">
                <a:solidFill>
                  <a:srgbClr val="5F5F5F"/>
                </a:solidFill>
                <a:latin typeface="Gill Sans MT" pitchFamily="34" charset="0"/>
                <a:cs typeface="Arial" pitchFamily="34" charset="0"/>
              </a:defRPr>
            </a:lvl9pPr>
          </a:lstStyle>
          <a:p>
            <a:pPr algn="ctr" eaLnBrk="1" fontAlgn="base" hangingPunct="1">
              <a:lnSpc>
                <a:spcPts val="3079"/>
              </a:lnSpc>
              <a:spcBef>
                <a:spcPts val="154"/>
              </a:spcBef>
              <a:spcAft>
                <a:spcPct val="0"/>
              </a:spcAft>
              <a:buNone/>
            </a:pPr>
            <a:r>
              <a:rPr lang="en-US" altLang="en-US" sz="6600" b="1" dirty="0" smtClean="0">
                <a:solidFill>
                  <a:srgbClr val="002060"/>
                </a:solidFill>
                <a:latin typeface="+mj-lt"/>
              </a:rPr>
              <a:t>Q/A</a:t>
            </a:r>
          </a:p>
        </p:txBody>
      </p:sp>
      <p:sp>
        <p:nvSpPr>
          <p:cNvPr id="7" name="object 21"/>
          <p:cNvSpPr txBox="1"/>
          <p:nvPr/>
        </p:nvSpPr>
        <p:spPr>
          <a:xfrm>
            <a:off x="-2438398" y="533400"/>
            <a:ext cx="9677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70" tIns="50935" rIns="101870" bIns="50935" numCol="1" anchor="ctr" anchorCtr="0" compatLnSpc="1">
            <a:prstTxWarp prst="textNoShape">
              <a:avLst/>
            </a:prstTxWarp>
            <a:noAutofit/>
          </a:bodyPr>
          <a:lstStyle>
            <a:defPPr>
              <a:defRPr lang="en-US"/>
            </a:defPPr>
            <a:lvl1pPr algn="ctr" defTabSz="1018705" fontAlgn="base">
              <a:spcBef>
                <a:spcPct val="0"/>
              </a:spcBef>
              <a:spcAft>
                <a:spcPct val="0"/>
              </a:spcAft>
              <a:defRPr sz="3500">
                <a:solidFill>
                  <a:srgbClr val="002A6C"/>
                </a:solidFill>
                <a:latin typeface="Gill Sans MT" panose="020B0502020104020203" pitchFamily="34" charset="0"/>
                <a:ea typeface="+mj-ea"/>
                <a:cs typeface="Arial" panose="020B0604020202020204" pitchFamily="34" charset="0"/>
              </a:defRPr>
            </a:lvl1pPr>
            <a:lvl2pPr algn="ctr" fontAlgn="base">
              <a:spcBef>
                <a:spcPct val="0"/>
              </a:spcBef>
              <a:spcAft>
                <a:spcPct val="0"/>
              </a:spcAft>
              <a:defRPr sz="3500">
                <a:solidFill>
                  <a:srgbClr val="002A6C"/>
                </a:solidFill>
                <a:latin typeface="Gill Sans MT" pitchFamily="34" charset="0"/>
                <a:cs typeface="Arial" charset="0"/>
              </a:defRPr>
            </a:lvl2pPr>
            <a:lvl3pPr algn="ctr" fontAlgn="base">
              <a:spcBef>
                <a:spcPct val="0"/>
              </a:spcBef>
              <a:spcAft>
                <a:spcPct val="0"/>
              </a:spcAft>
              <a:defRPr sz="3500">
                <a:solidFill>
                  <a:srgbClr val="002A6C"/>
                </a:solidFill>
                <a:latin typeface="Gill Sans MT" pitchFamily="34" charset="0"/>
                <a:cs typeface="Arial" charset="0"/>
              </a:defRPr>
            </a:lvl3pPr>
            <a:lvl4pPr algn="ctr" fontAlgn="base">
              <a:spcBef>
                <a:spcPct val="0"/>
              </a:spcBef>
              <a:spcAft>
                <a:spcPct val="0"/>
              </a:spcAft>
              <a:defRPr sz="3500">
                <a:solidFill>
                  <a:srgbClr val="002A6C"/>
                </a:solidFill>
                <a:latin typeface="Gill Sans MT" pitchFamily="34" charset="0"/>
                <a:cs typeface="Arial" charset="0"/>
              </a:defRPr>
            </a:lvl4pPr>
            <a:lvl5pPr algn="ctr" fontAlgn="base">
              <a:spcBef>
                <a:spcPct val="0"/>
              </a:spcBef>
              <a:spcAft>
                <a:spcPct val="0"/>
              </a:spcAft>
              <a:defRPr sz="3500">
                <a:solidFill>
                  <a:srgbClr val="002A6C"/>
                </a:solidFill>
                <a:latin typeface="Gill Sans MT" pitchFamily="34" charset="0"/>
                <a:cs typeface="Arial" charset="0"/>
              </a:defRPr>
            </a:lvl5pPr>
            <a:lvl6pPr marL="457200" algn="ctr" fontAlgn="base">
              <a:spcBef>
                <a:spcPct val="0"/>
              </a:spcBef>
              <a:spcAft>
                <a:spcPct val="0"/>
              </a:spcAft>
              <a:defRPr sz="3500">
                <a:solidFill>
                  <a:srgbClr val="002A6C"/>
                </a:solidFill>
                <a:latin typeface="Gill Sans MT" pitchFamily="34" charset="0"/>
                <a:cs typeface="Arial" charset="0"/>
              </a:defRPr>
            </a:lvl6pPr>
            <a:lvl7pPr marL="914400" algn="ctr" fontAlgn="base">
              <a:spcBef>
                <a:spcPct val="0"/>
              </a:spcBef>
              <a:spcAft>
                <a:spcPct val="0"/>
              </a:spcAft>
              <a:defRPr sz="3500">
                <a:solidFill>
                  <a:srgbClr val="002A6C"/>
                </a:solidFill>
                <a:latin typeface="Gill Sans MT" pitchFamily="34" charset="0"/>
                <a:cs typeface="Arial" charset="0"/>
              </a:defRPr>
            </a:lvl7pPr>
            <a:lvl8pPr marL="1371600" algn="ctr" fontAlgn="base">
              <a:spcBef>
                <a:spcPct val="0"/>
              </a:spcBef>
              <a:spcAft>
                <a:spcPct val="0"/>
              </a:spcAft>
              <a:defRPr sz="3500">
                <a:solidFill>
                  <a:srgbClr val="002A6C"/>
                </a:solidFill>
                <a:latin typeface="Gill Sans MT" pitchFamily="34" charset="0"/>
                <a:cs typeface="Arial" charset="0"/>
              </a:defRPr>
            </a:lvl8pPr>
            <a:lvl9pPr marL="1828800" algn="ctr" fontAlgn="base">
              <a:spcBef>
                <a:spcPct val="0"/>
              </a:spcBef>
              <a:spcAft>
                <a:spcPct val="0"/>
              </a:spcAft>
              <a:defRPr sz="3500">
                <a:solidFill>
                  <a:srgbClr val="002A6C"/>
                </a:solidFill>
                <a:latin typeface="Gill Sans MT" pitchFamily="34" charset="0"/>
                <a:cs typeface="Arial" charset="0"/>
              </a:defRPr>
            </a:lvl9pPr>
          </a:lstStyle>
          <a:p>
            <a:r>
              <a:rPr lang="en-US" sz="2800" b="1" dirty="0" smtClean="0">
                <a:solidFill>
                  <a:schemeClr val="bg1"/>
                </a:solidFill>
                <a:latin typeface="+mj-lt"/>
                <a:cs typeface="Futura LT Pro Book"/>
              </a:rPr>
              <a:t>Plenary Discussion</a:t>
            </a:r>
            <a:endParaRPr sz="2800" b="1" dirty="0">
              <a:solidFill>
                <a:schemeClr val="bg1"/>
              </a:solidFill>
              <a:latin typeface="+mj-lt"/>
              <a:cs typeface="Futura LT Pro Book"/>
            </a:endParaRPr>
          </a:p>
        </p:txBody>
      </p:sp>
    </p:spTree>
    <p:extLst>
      <p:ext uri="{BB962C8B-B14F-4D97-AF65-F5344CB8AC3E}">
        <p14:creationId xmlns:p14="http://schemas.microsoft.com/office/powerpoint/2010/main" val="8165837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10058400" cy="1551940"/>
          </a:xfrm>
          <a:prstGeom prst="rect">
            <a:avLst/>
          </a:prstGeom>
          <a:solidFill>
            <a:srgbClr val="09236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a:endParaRPr lang="en-US" altLang="en-US" sz="1980">
              <a:solidFill>
                <a:srgbClr val="FFFFFF"/>
              </a:solidFill>
              <a:latin typeface="Calibri" charset="0"/>
            </a:endParaRPr>
          </a:p>
        </p:txBody>
      </p:sp>
      <p:sp>
        <p:nvSpPr>
          <p:cNvPr id="3" name="Rectangle 2"/>
          <p:cNvSpPr/>
          <p:nvPr/>
        </p:nvSpPr>
        <p:spPr>
          <a:xfrm>
            <a:off x="-14289" y="1396048"/>
            <a:ext cx="10072688" cy="3824288"/>
          </a:xfrm>
          <a:prstGeom prst="rect">
            <a:avLst/>
          </a:prstGeom>
          <a:solidFill>
            <a:srgbClr val="DAA5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a:endParaRPr lang="en-US" altLang="en-US" sz="1980">
              <a:solidFill>
                <a:srgbClr val="FFFFFF"/>
              </a:solidFill>
              <a:latin typeface="Calibri" charset="0"/>
            </a:endParaRPr>
          </a:p>
        </p:txBody>
      </p:sp>
      <p:sp>
        <p:nvSpPr>
          <p:cNvPr id="17412" name="TextBox 7"/>
          <p:cNvSpPr txBox="1">
            <a:spLocks noChangeArrowheads="1"/>
          </p:cNvSpPr>
          <p:nvPr/>
        </p:nvSpPr>
        <p:spPr bwMode="auto">
          <a:xfrm>
            <a:off x="-1791653" y="388463"/>
            <a:ext cx="11645741" cy="78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r"/>
            <a:r>
              <a:rPr lang="en-US" altLang="en-US" sz="2420" b="1">
                <a:solidFill>
                  <a:schemeClr val="bg1"/>
                </a:solidFill>
                <a:latin typeface="Century Gothic" charset="0"/>
                <a:ea typeface="Century Gothic" charset="0"/>
                <a:cs typeface="Century Gothic" charset="0"/>
              </a:rPr>
              <a:t>ROUTINE HEALTH INFORMATION SYSTEMS</a:t>
            </a:r>
            <a:endParaRPr lang="en-US" altLang="en-US" sz="2420">
              <a:solidFill>
                <a:schemeClr val="bg1"/>
              </a:solidFill>
            </a:endParaRPr>
          </a:p>
          <a:p>
            <a:pPr algn="r"/>
            <a:r>
              <a:rPr lang="en-US" altLang="en-US" sz="2090">
                <a:solidFill>
                  <a:schemeClr val="bg1"/>
                </a:solidFill>
                <a:latin typeface="Century Gothic" charset="0"/>
                <a:ea typeface="Century Gothic" charset="0"/>
                <a:cs typeface="Century Gothic" charset="0"/>
              </a:rPr>
              <a:t>A Curriculum on Basic Concepts and Practice </a:t>
            </a:r>
          </a:p>
        </p:txBody>
      </p:sp>
      <p:sp>
        <p:nvSpPr>
          <p:cNvPr id="9" name="TextBox 8"/>
          <p:cNvSpPr txBox="1"/>
          <p:nvPr/>
        </p:nvSpPr>
        <p:spPr>
          <a:xfrm>
            <a:off x="846933" y="3229610"/>
            <a:ext cx="7466966" cy="1573508"/>
          </a:xfrm>
          <a:prstGeom prst="rect">
            <a:avLst/>
          </a:prstGeom>
          <a:noFill/>
        </p:spPr>
        <p:txBody>
          <a:bodyPr>
            <a:spAutoFit/>
          </a:bodyPr>
          <a:lstStyle/>
          <a:p>
            <a:pPr>
              <a:defRPr/>
            </a:pPr>
            <a:r>
              <a:rPr lang="en-US" sz="1375" dirty="0">
                <a:solidFill>
                  <a:schemeClr val="bg1"/>
                </a:solidFill>
                <a:latin typeface="Century Gothic" charset="0"/>
                <a:ea typeface="Century Gothic" charset="0"/>
                <a:cs typeface="Century Gothic" charset="0"/>
              </a:rPr>
              <a:t>This presentation was produced with the support of the United States Agency for International Development (USAID) under the terms of MEASURE Evaluation cooperative agreement AID-OAA-L-14-00004. MEASURE Evaluation is implemented by the Carolina Population Center, University of North Carolina at Chapel Hill in partnership with ICF International; John Snow, Inc.; Management Sciences for Health; Palladium; and Tulane University. The views expressed in this presentation do not necessarily reflect the views of USAID or the United States government.</a:t>
            </a:r>
          </a:p>
        </p:txBody>
      </p:sp>
      <p:pic>
        <p:nvPicPr>
          <p:cNvPr id="8" name="Picture 9"/>
          <p:cNvPicPr>
            <a:picLocks noChangeAspect="1"/>
          </p:cNvPicPr>
          <p:nvPr/>
        </p:nvPicPr>
        <p:blipFill rotWithShape="1">
          <a:blip r:embed="rId3">
            <a:extLst>
              <a:ext uri="{28A0092B-C50C-407E-A947-70E740481C1C}">
                <a14:useLocalDpi xmlns:a14="http://schemas.microsoft.com/office/drawing/2010/main" val="0"/>
              </a:ext>
            </a:extLst>
          </a:blip>
          <a:srcRect r="1334"/>
          <a:stretch/>
        </p:blipFill>
        <p:spPr bwMode="auto">
          <a:xfrm>
            <a:off x="-14289" y="5144697"/>
            <a:ext cx="10072690" cy="2505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Connector 10"/>
          <p:cNvCxnSpPr/>
          <p:nvPr/>
        </p:nvCxnSpPr>
        <p:spPr>
          <a:xfrm>
            <a:off x="516890" y="1925634"/>
            <a:ext cx="0" cy="2882589"/>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00310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304800" y="838200"/>
            <a:ext cx="9464676" cy="553998"/>
          </a:xfrm>
        </p:spPr>
        <p:txBody>
          <a:bodyPr>
            <a:normAutofit/>
          </a:bodyPr>
          <a:lstStyle/>
          <a:p>
            <a:r>
              <a:rPr lang="en-US" altLang="en-US" sz="2800" dirty="0" smtClean="0"/>
              <a:t>Learning Objectives and Topics Covered</a:t>
            </a:r>
          </a:p>
        </p:txBody>
      </p:sp>
      <p:sp>
        <p:nvSpPr>
          <p:cNvPr id="3" name="Content Placeholder 2"/>
          <p:cNvSpPr>
            <a:spLocks noGrp="1"/>
          </p:cNvSpPr>
          <p:nvPr>
            <p:ph idx="1"/>
          </p:nvPr>
        </p:nvSpPr>
        <p:spPr>
          <a:xfrm>
            <a:off x="711644" y="1521951"/>
            <a:ext cx="9326881" cy="5847755"/>
          </a:xfrm>
        </p:spPr>
        <p:txBody>
          <a:bodyPr>
            <a:normAutofit fontScale="92500" lnSpcReduction="10000"/>
          </a:bodyPr>
          <a:lstStyle/>
          <a:p>
            <a:pPr lvl="0">
              <a:lnSpc>
                <a:spcPct val="100000"/>
              </a:lnSpc>
              <a:spcBef>
                <a:spcPts val="600"/>
              </a:spcBef>
              <a:spcAft>
                <a:spcPts val="600"/>
              </a:spcAft>
            </a:pPr>
            <a:r>
              <a:rPr lang="en-US" sz="2200" b="1" dirty="0" smtClean="0"/>
              <a:t>Learning Objectives</a:t>
            </a:r>
          </a:p>
          <a:p>
            <a:pPr marL="342900" lvl="0" indent="-342900">
              <a:lnSpc>
                <a:spcPct val="100000"/>
              </a:lnSpc>
              <a:spcBef>
                <a:spcPts val="600"/>
              </a:spcBef>
              <a:spcAft>
                <a:spcPts val="600"/>
              </a:spcAft>
              <a:buFont typeface="Arial" panose="020B0604020202020204" pitchFamily="34" charset="0"/>
              <a:buChar char="•"/>
            </a:pPr>
            <a:r>
              <a:rPr lang="en-US" sz="2200" dirty="0" smtClean="0"/>
              <a:t>Appreciate </a:t>
            </a:r>
            <a:r>
              <a:rPr lang="en-US" sz="2200" dirty="0"/>
              <a:t>the importance of good RHIS data management </a:t>
            </a:r>
            <a:r>
              <a:rPr lang="en-US" sz="2200" dirty="0" smtClean="0"/>
              <a:t>practices</a:t>
            </a:r>
          </a:p>
          <a:p>
            <a:pPr marL="342900" lvl="0" indent="-342900">
              <a:lnSpc>
                <a:spcPct val="100000"/>
              </a:lnSpc>
              <a:spcBef>
                <a:spcPts val="600"/>
              </a:spcBef>
              <a:spcAft>
                <a:spcPts val="600"/>
              </a:spcAft>
              <a:buFont typeface="Arial" panose="020B0604020202020204" pitchFamily="34" charset="0"/>
              <a:buChar char="•"/>
            </a:pPr>
            <a:r>
              <a:rPr lang="en-US" sz="2200" dirty="0" smtClean="0"/>
              <a:t>Describe data management </a:t>
            </a:r>
            <a:r>
              <a:rPr lang="en-US" sz="2200" dirty="0"/>
              <a:t>needs </a:t>
            </a:r>
            <a:r>
              <a:rPr lang="en-US" sz="2200" dirty="0" smtClean="0"/>
              <a:t>at </a:t>
            </a:r>
            <a:r>
              <a:rPr lang="en-US" sz="2200" dirty="0"/>
              <a:t>the three RHIS management </a:t>
            </a:r>
            <a:endParaRPr lang="en-US" sz="2200" dirty="0" smtClean="0"/>
          </a:p>
          <a:p>
            <a:pPr lvl="0">
              <a:lnSpc>
                <a:spcPct val="100000"/>
              </a:lnSpc>
              <a:spcBef>
                <a:spcPts val="600"/>
              </a:spcBef>
              <a:spcAft>
                <a:spcPts val="600"/>
              </a:spcAft>
            </a:pPr>
            <a:r>
              <a:rPr lang="en-US" sz="2200" dirty="0" smtClean="0"/>
              <a:t>      levels</a:t>
            </a:r>
          </a:p>
          <a:p>
            <a:pPr marL="342900" lvl="0" indent="-342900">
              <a:lnSpc>
                <a:spcPct val="100000"/>
              </a:lnSpc>
              <a:spcBef>
                <a:spcPts val="600"/>
              </a:spcBef>
              <a:spcAft>
                <a:spcPts val="600"/>
              </a:spcAft>
              <a:buFont typeface="Arial" panose="020B0604020202020204" pitchFamily="34" charset="0"/>
              <a:buChar char="•"/>
            </a:pPr>
            <a:r>
              <a:rPr lang="en-US" sz="2200" dirty="0" smtClean="0"/>
              <a:t>Describe data management standards</a:t>
            </a:r>
          </a:p>
          <a:p>
            <a:pPr marL="342900" lvl="0" indent="-342900">
              <a:lnSpc>
                <a:spcPct val="100000"/>
              </a:lnSpc>
              <a:spcBef>
                <a:spcPts val="600"/>
              </a:spcBef>
              <a:spcAft>
                <a:spcPts val="600"/>
              </a:spcAft>
              <a:buFont typeface="Arial" panose="020B0604020202020204" pitchFamily="34" charset="0"/>
              <a:buChar char="•"/>
            </a:pPr>
            <a:r>
              <a:rPr lang="en-US" sz="2200" dirty="0" smtClean="0"/>
              <a:t>Understand </a:t>
            </a:r>
            <a:r>
              <a:rPr lang="en-US" sz="2200" dirty="0"/>
              <a:t>how a standards-based approach to RHIS </a:t>
            </a:r>
            <a:r>
              <a:rPr lang="en-US" sz="2200" dirty="0" smtClean="0"/>
              <a:t>data </a:t>
            </a:r>
          </a:p>
          <a:p>
            <a:pPr lvl="0">
              <a:lnSpc>
                <a:spcPct val="100000"/>
              </a:lnSpc>
              <a:spcBef>
                <a:spcPts val="600"/>
              </a:spcBef>
              <a:spcAft>
                <a:spcPts val="600"/>
              </a:spcAft>
            </a:pPr>
            <a:r>
              <a:rPr lang="en-US" sz="2200" dirty="0"/>
              <a:t> </a:t>
            </a:r>
            <a:r>
              <a:rPr lang="en-US" sz="2200" dirty="0" smtClean="0"/>
              <a:t>     management </a:t>
            </a:r>
            <a:r>
              <a:rPr lang="en-US" sz="2200" dirty="0"/>
              <a:t>can improve RHIS performance (and help create a </a:t>
            </a:r>
            <a:endParaRPr lang="en-US" sz="2200" dirty="0" smtClean="0"/>
          </a:p>
          <a:p>
            <a:pPr lvl="0">
              <a:lnSpc>
                <a:spcPct val="100000"/>
              </a:lnSpc>
              <a:spcBef>
                <a:spcPts val="600"/>
              </a:spcBef>
              <a:spcAft>
                <a:spcPts val="600"/>
              </a:spcAft>
            </a:pPr>
            <a:r>
              <a:rPr lang="en-US" sz="2200" dirty="0"/>
              <a:t> </a:t>
            </a:r>
            <a:r>
              <a:rPr lang="en-US" sz="2200" dirty="0" smtClean="0"/>
              <a:t>     culture </a:t>
            </a:r>
            <a:r>
              <a:rPr lang="en-US" sz="2200" dirty="0"/>
              <a:t>of information</a:t>
            </a:r>
            <a:r>
              <a:rPr lang="en-US" sz="2200" dirty="0" smtClean="0"/>
              <a:t>)</a:t>
            </a:r>
          </a:p>
          <a:p>
            <a:pPr lvl="0">
              <a:lnSpc>
                <a:spcPct val="100000"/>
              </a:lnSpc>
              <a:spcBef>
                <a:spcPts val="600"/>
              </a:spcBef>
              <a:spcAft>
                <a:spcPts val="600"/>
              </a:spcAft>
            </a:pPr>
            <a:endParaRPr lang="en-US" sz="1500" b="1" dirty="0" smtClean="0"/>
          </a:p>
          <a:p>
            <a:pPr lvl="0">
              <a:lnSpc>
                <a:spcPct val="100000"/>
              </a:lnSpc>
              <a:spcBef>
                <a:spcPts val="600"/>
              </a:spcBef>
              <a:spcAft>
                <a:spcPts val="600"/>
              </a:spcAft>
            </a:pPr>
            <a:r>
              <a:rPr lang="en-US" sz="2200" b="1" dirty="0" smtClean="0"/>
              <a:t>Topics Covered</a:t>
            </a:r>
          </a:p>
          <a:p>
            <a:pPr marL="342900" lvl="0" indent="-342900">
              <a:lnSpc>
                <a:spcPct val="100000"/>
              </a:lnSpc>
              <a:spcBef>
                <a:spcPts val="600"/>
              </a:spcBef>
              <a:spcAft>
                <a:spcPts val="600"/>
              </a:spcAft>
              <a:buFont typeface="Arial" panose="020B0604020202020204" pitchFamily="34" charset="0"/>
              <a:buChar char="•"/>
            </a:pPr>
            <a:r>
              <a:rPr lang="en-US" sz="2200" dirty="0"/>
              <a:t>Introduction to RHIS data management </a:t>
            </a:r>
            <a:endParaRPr lang="en-US" sz="2200" dirty="0" smtClean="0"/>
          </a:p>
          <a:p>
            <a:pPr marL="342900" lvl="0" indent="-342900">
              <a:lnSpc>
                <a:spcPct val="100000"/>
              </a:lnSpc>
              <a:spcBef>
                <a:spcPts val="600"/>
              </a:spcBef>
              <a:spcAft>
                <a:spcPts val="600"/>
              </a:spcAft>
              <a:buFont typeface="Arial" panose="020B0604020202020204" pitchFamily="34" charset="0"/>
              <a:buChar char="•"/>
            </a:pPr>
            <a:r>
              <a:rPr lang="en-US" sz="2200" dirty="0" smtClean="0"/>
              <a:t>Data-management </a:t>
            </a:r>
            <a:r>
              <a:rPr lang="en-US" sz="2200" dirty="0"/>
              <a:t>needs of the different RHIS management levels </a:t>
            </a:r>
            <a:endParaRPr lang="en-US" sz="2200" dirty="0" smtClean="0"/>
          </a:p>
          <a:p>
            <a:pPr marL="342900" lvl="0" indent="-342900">
              <a:lnSpc>
                <a:spcPct val="100000"/>
              </a:lnSpc>
              <a:spcBef>
                <a:spcPts val="600"/>
              </a:spcBef>
              <a:spcAft>
                <a:spcPts val="600"/>
              </a:spcAft>
              <a:buFont typeface="Arial" panose="020B0604020202020204" pitchFamily="34" charset="0"/>
              <a:buChar char="•"/>
            </a:pPr>
            <a:r>
              <a:rPr lang="en-US" sz="2200" dirty="0" smtClean="0"/>
              <a:t>Overview </a:t>
            </a:r>
            <a:r>
              <a:rPr lang="en-US" sz="2200" dirty="0"/>
              <a:t>of data management standards, </a:t>
            </a:r>
            <a:r>
              <a:rPr lang="en-US" sz="2200" dirty="0" smtClean="0"/>
              <a:t>themes, </a:t>
            </a:r>
            <a:r>
              <a:rPr lang="en-US" sz="2200" dirty="0"/>
              <a:t>and guidelines</a:t>
            </a:r>
          </a:p>
          <a:p>
            <a:pPr lvl="0"/>
            <a:endParaRPr lang="en-US" sz="2000" b="1" dirty="0"/>
          </a:p>
        </p:txBody>
      </p:sp>
    </p:spTree>
    <p:extLst>
      <p:ext uri="{BB962C8B-B14F-4D97-AF65-F5344CB8AC3E}">
        <p14:creationId xmlns:p14="http://schemas.microsoft.com/office/powerpoint/2010/main" val="40919845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1"/>
          <p:cNvSpPr txBox="1"/>
          <p:nvPr/>
        </p:nvSpPr>
        <p:spPr>
          <a:xfrm>
            <a:off x="-1447798" y="609600"/>
            <a:ext cx="9758747" cy="90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70" tIns="50935" rIns="101870" bIns="50935" numCol="1" anchor="ctr" anchorCtr="0" compatLnSpc="1">
            <a:prstTxWarp prst="textNoShape">
              <a:avLst/>
            </a:prstTxWarp>
            <a:noAutofit/>
          </a:bodyPr>
          <a:lstStyle>
            <a:defPPr>
              <a:defRPr lang="en-US"/>
            </a:defPPr>
            <a:lvl1pPr algn="ctr" defTabSz="1018705" fontAlgn="base">
              <a:spcBef>
                <a:spcPct val="0"/>
              </a:spcBef>
              <a:spcAft>
                <a:spcPct val="0"/>
              </a:spcAft>
              <a:defRPr sz="3500">
                <a:solidFill>
                  <a:srgbClr val="002A6C"/>
                </a:solidFill>
                <a:latin typeface="Gill Sans MT" panose="020B0502020104020203" pitchFamily="34" charset="0"/>
                <a:ea typeface="+mj-ea"/>
                <a:cs typeface="Arial" panose="020B0604020202020204" pitchFamily="34" charset="0"/>
              </a:defRPr>
            </a:lvl1pPr>
            <a:lvl2pPr algn="ctr" fontAlgn="base">
              <a:spcBef>
                <a:spcPct val="0"/>
              </a:spcBef>
              <a:spcAft>
                <a:spcPct val="0"/>
              </a:spcAft>
              <a:defRPr sz="3500">
                <a:solidFill>
                  <a:srgbClr val="002A6C"/>
                </a:solidFill>
                <a:latin typeface="Gill Sans MT" pitchFamily="34" charset="0"/>
                <a:cs typeface="Arial" charset="0"/>
              </a:defRPr>
            </a:lvl2pPr>
            <a:lvl3pPr algn="ctr" fontAlgn="base">
              <a:spcBef>
                <a:spcPct val="0"/>
              </a:spcBef>
              <a:spcAft>
                <a:spcPct val="0"/>
              </a:spcAft>
              <a:defRPr sz="3500">
                <a:solidFill>
                  <a:srgbClr val="002A6C"/>
                </a:solidFill>
                <a:latin typeface="Gill Sans MT" pitchFamily="34" charset="0"/>
                <a:cs typeface="Arial" charset="0"/>
              </a:defRPr>
            </a:lvl3pPr>
            <a:lvl4pPr algn="ctr" fontAlgn="base">
              <a:spcBef>
                <a:spcPct val="0"/>
              </a:spcBef>
              <a:spcAft>
                <a:spcPct val="0"/>
              </a:spcAft>
              <a:defRPr sz="3500">
                <a:solidFill>
                  <a:srgbClr val="002A6C"/>
                </a:solidFill>
                <a:latin typeface="Gill Sans MT" pitchFamily="34" charset="0"/>
                <a:cs typeface="Arial" charset="0"/>
              </a:defRPr>
            </a:lvl4pPr>
            <a:lvl5pPr algn="ctr" fontAlgn="base">
              <a:spcBef>
                <a:spcPct val="0"/>
              </a:spcBef>
              <a:spcAft>
                <a:spcPct val="0"/>
              </a:spcAft>
              <a:defRPr sz="3500">
                <a:solidFill>
                  <a:srgbClr val="002A6C"/>
                </a:solidFill>
                <a:latin typeface="Gill Sans MT" pitchFamily="34" charset="0"/>
                <a:cs typeface="Arial" charset="0"/>
              </a:defRPr>
            </a:lvl5pPr>
            <a:lvl6pPr marL="457200" algn="ctr" fontAlgn="base">
              <a:spcBef>
                <a:spcPct val="0"/>
              </a:spcBef>
              <a:spcAft>
                <a:spcPct val="0"/>
              </a:spcAft>
              <a:defRPr sz="3500">
                <a:solidFill>
                  <a:srgbClr val="002A6C"/>
                </a:solidFill>
                <a:latin typeface="Gill Sans MT" pitchFamily="34" charset="0"/>
                <a:cs typeface="Arial" charset="0"/>
              </a:defRPr>
            </a:lvl6pPr>
            <a:lvl7pPr marL="914400" algn="ctr" fontAlgn="base">
              <a:spcBef>
                <a:spcPct val="0"/>
              </a:spcBef>
              <a:spcAft>
                <a:spcPct val="0"/>
              </a:spcAft>
              <a:defRPr sz="3500">
                <a:solidFill>
                  <a:srgbClr val="002A6C"/>
                </a:solidFill>
                <a:latin typeface="Gill Sans MT" pitchFamily="34" charset="0"/>
                <a:cs typeface="Arial" charset="0"/>
              </a:defRPr>
            </a:lvl7pPr>
            <a:lvl8pPr marL="1371600" algn="ctr" fontAlgn="base">
              <a:spcBef>
                <a:spcPct val="0"/>
              </a:spcBef>
              <a:spcAft>
                <a:spcPct val="0"/>
              </a:spcAft>
              <a:defRPr sz="3500">
                <a:solidFill>
                  <a:srgbClr val="002A6C"/>
                </a:solidFill>
                <a:latin typeface="Gill Sans MT" pitchFamily="34" charset="0"/>
                <a:cs typeface="Arial" charset="0"/>
              </a:defRPr>
            </a:lvl8pPr>
            <a:lvl9pPr marL="1828800" algn="ctr" fontAlgn="base">
              <a:spcBef>
                <a:spcPct val="0"/>
              </a:spcBef>
              <a:spcAft>
                <a:spcPct val="0"/>
              </a:spcAft>
              <a:defRPr sz="3500">
                <a:solidFill>
                  <a:srgbClr val="002A6C"/>
                </a:solidFill>
                <a:latin typeface="Gill Sans MT" pitchFamily="34" charset="0"/>
                <a:cs typeface="Arial" charset="0"/>
              </a:defRPr>
            </a:lvl9pPr>
          </a:lstStyle>
          <a:p>
            <a:r>
              <a:rPr lang="en-US" sz="2800" b="1" dirty="0">
                <a:solidFill>
                  <a:schemeClr val="bg1"/>
                </a:solidFill>
                <a:latin typeface="+mj-lt"/>
                <a:cs typeface="+mj-cs"/>
              </a:rPr>
              <a:t>Importance of Data Management </a:t>
            </a:r>
            <a:endParaRPr sz="2800" b="1" dirty="0">
              <a:solidFill>
                <a:schemeClr val="bg1"/>
              </a:solidFill>
              <a:latin typeface="+mj-lt"/>
              <a:cs typeface="+mj-cs"/>
            </a:endParaRPr>
          </a:p>
        </p:txBody>
      </p:sp>
      <p:sp>
        <p:nvSpPr>
          <p:cNvPr id="5" name="TextBox 4"/>
          <p:cNvSpPr txBox="1"/>
          <p:nvPr/>
        </p:nvSpPr>
        <p:spPr>
          <a:xfrm>
            <a:off x="381000" y="1752602"/>
            <a:ext cx="9144000" cy="4401205"/>
          </a:xfrm>
          <a:prstGeom prst="rect">
            <a:avLst/>
          </a:prstGeom>
          <a:noFill/>
        </p:spPr>
        <p:txBody>
          <a:bodyPr wrap="square" rtlCol="0">
            <a:spAutoFit/>
          </a:bodyPr>
          <a:lstStyle/>
          <a:p>
            <a:pPr marL="457200" indent="-457200">
              <a:lnSpc>
                <a:spcPct val="150000"/>
              </a:lnSpc>
              <a:spcAft>
                <a:spcPts val="600"/>
              </a:spcAft>
              <a:buFont typeface="Arial" panose="020B0604020202020204" pitchFamily="34" charset="0"/>
              <a:buChar char="•"/>
            </a:pPr>
            <a:r>
              <a:rPr lang="en-US" sz="2400" dirty="0" smtClean="0">
                <a:cs typeface="Arial" charset="0"/>
              </a:rPr>
              <a:t>Good data </a:t>
            </a:r>
            <a:r>
              <a:rPr lang="en-US" sz="2400" dirty="0">
                <a:cs typeface="Arial" charset="0"/>
              </a:rPr>
              <a:t>management </a:t>
            </a:r>
            <a:r>
              <a:rPr lang="en-US" sz="2400" dirty="0" smtClean="0">
                <a:cs typeface="Arial" charset="0"/>
              </a:rPr>
              <a:t>practices ensure that data are </a:t>
            </a:r>
            <a:r>
              <a:rPr lang="en-US" sz="2400" dirty="0">
                <a:cs typeface="Arial" charset="0"/>
              </a:rPr>
              <a:t>of high </a:t>
            </a:r>
            <a:r>
              <a:rPr lang="en-US" sz="2400" dirty="0" smtClean="0">
                <a:cs typeface="Arial" charset="0"/>
              </a:rPr>
              <a:t>quality (reliable</a:t>
            </a:r>
            <a:r>
              <a:rPr lang="en-US" sz="2400" dirty="0">
                <a:cs typeface="Arial" charset="0"/>
              </a:rPr>
              <a:t>, consistent, and </a:t>
            </a:r>
            <a:r>
              <a:rPr lang="en-US" sz="2400" dirty="0" smtClean="0">
                <a:cs typeface="Arial" charset="0"/>
              </a:rPr>
              <a:t>complete) as </a:t>
            </a:r>
            <a:r>
              <a:rPr lang="en-US" sz="2400" dirty="0">
                <a:cs typeface="Arial" charset="0"/>
              </a:rPr>
              <a:t>well as readily available to </a:t>
            </a:r>
            <a:r>
              <a:rPr lang="en-US" sz="2400" dirty="0" smtClean="0">
                <a:cs typeface="Arial" charset="0"/>
              </a:rPr>
              <a:t>stakeholders. </a:t>
            </a:r>
          </a:p>
          <a:p>
            <a:pPr marL="457200" indent="-457200">
              <a:lnSpc>
                <a:spcPct val="150000"/>
              </a:lnSpc>
              <a:spcAft>
                <a:spcPts val="600"/>
              </a:spcAft>
              <a:buFont typeface="Arial" panose="020B0604020202020204" pitchFamily="34" charset="0"/>
              <a:buChar char="•"/>
            </a:pPr>
            <a:r>
              <a:rPr lang="en-US" sz="2400" dirty="0" smtClean="0">
                <a:cs typeface="Arial" charset="0"/>
              </a:rPr>
              <a:t>Data management entails putting </a:t>
            </a:r>
            <a:r>
              <a:rPr lang="en-US" sz="2400" dirty="0">
                <a:cs typeface="Arial" charset="0"/>
              </a:rPr>
              <a:t>personnel, policies, procedures, and organizational structures in place to ensure that data </a:t>
            </a:r>
            <a:r>
              <a:rPr lang="en-US" sz="2400" dirty="0" smtClean="0">
                <a:cs typeface="Arial" charset="0"/>
              </a:rPr>
              <a:t>are </a:t>
            </a:r>
            <a:r>
              <a:rPr lang="en-US" sz="2400" dirty="0">
                <a:cs typeface="Arial" charset="0"/>
              </a:rPr>
              <a:t>accurate, consistent, secure, and available.</a:t>
            </a:r>
          </a:p>
          <a:p>
            <a:endParaRPr lang="en-US" dirty="0"/>
          </a:p>
        </p:txBody>
      </p:sp>
    </p:spTree>
    <p:extLst>
      <p:ext uri="{BB962C8B-B14F-4D97-AF65-F5344CB8AC3E}">
        <p14:creationId xmlns:p14="http://schemas.microsoft.com/office/powerpoint/2010/main" val="8781797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1"/>
          <p:cNvSpPr txBox="1"/>
          <p:nvPr/>
        </p:nvSpPr>
        <p:spPr>
          <a:xfrm>
            <a:off x="-533400" y="34636"/>
            <a:ext cx="9677400" cy="1261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70" tIns="50935" rIns="101870" bIns="50935" numCol="1" anchor="ctr" anchorCtr="0" compatLnSpc="1">
            <a:prstTxWarp prst="textNoShape">
              <a:avLst/>
            </a:prstTxWarp>
            <a:noAutofit/>
          </a:bodyPr>
          <a:lstStyle>
            <a:defPPr>
              <a:defRPr lang="en-US"/>
            </a:defPPr>
            <a:lvl1pPr algn="ctr" defTabSz="1018705" fontAlgn="base">
              <a:spcBef>
                <a:spcPct val="0"/>
              </a:spcBef>
              <a:spcAft>
                <a:spcPct val="0"/>
              </a:spcAft>
              <a:defRPr sz="3500">
                <a:solidFill>
                  <a:srgbClr val="002A6C"/>
                </a:solidFill>
                <a:latin typeface="Gill Sans MT" panose="020B0502020104020203" pitchFamily="34" charset="0"/>
                <a:ea typeface="+mj-ea"/>
                <a:cs typeface="Arial" panose="020B0604020202020204" pitchFamily="34" charset="0"/>
              </a:defRPr>
            </a:lvl1pPr>
            <a:lvl2pPr algn="ctr" fontAlgn="base">
              <a:spcBef>
                <a:spcPct val="0"/>
              </a:spcBef>
              <a:spcAft>
                <a:spcPct val="0"/>
              </a:spcAft>
              <a:defRPr sz="3500">
                <a:solidFill>
                  <a:srgbClr val="002A6C"/>
                </a:solidFill>
                <a:latin typeface="Gill Sans MT" pitchFamily="34" charset="0"/>
                <a:cs typeface="Arial" charset="0"/>
              </a:defRPr>
            </a:lvl2pPr>
            <a:lvl3pPr algn="ctr" fontAlgn="base">
              <a:spcBef>
                <a:spcPct val="0"/>
              </a:spcBef>
              <a:spcAft>
                <a:spcPct val="0"/>
              </a:spcAft>
              <a:defRPr sz="3500">
                <a:solidFill>
                  <a:srgbClr val="002A6C"/>
                </a:solidFill>
                <a:latin typeface="Gill Sans MT" pitchFamily="34" charset="0"/>
                <a:cs typeface="Arial" charset="0"/>
              </a:defRPr>
            </a:lvl3pPr>
            <a:lvl4pPr algn="ctr" fontAlgn="base">
              <a:spcBef>
                <a:spcPct val="0"/>
              </a:spcBef>
              <a:spcAft>
                <a:spcPct val="0"/>
              </a:spcAft>
              <a:defRPr sz="3500">
                <a:solidFill>
                  <a:srgbClr val="002A6C"/>
                </a:solidFill>
                <a:latin typeface="Gill Sans MT" pitchFamily="34" charset="0"/>
                <a:cs typeface="Arial" charset="0"/>
              </a:defRPr>
            </a:lvl4pPr>
            <a:lvl5pPr algn="ctr" fontAlgn="base">
              <a:spcBef>
                <a:spcPct val="0"/>
              </a:spcBef>
              <a:spcAft>
                <a:spcPct val="0"/>
              </a:spcAft>
              <a:defRPr sz="3500">
                <a:solidFill>
                  <a:srgbClr val="002A6C"/>
                </a:solidFill>
                <a:latin typeface="Gill Sans MT" pitchFamily="34" charset="0"/>
                <a:cs typeface="Arial" charset="0"/>
              </a:defRPr>
            </a:lvl5pPr>
            <a:lvl6pPr marL="457200" algn="ctr" fontAlgn="base">
              <a:spcBef>
                <a:spcPct val="0"/>
              </a:spcBef>
              <a:spcAft>
                <a:spcPct val="0"/>
              </a:spcAft>
              <a:defRPr sz="3500">
                <a:solidFill>
                  <a:srgbClr val="002A6C"/>
                </a:solidFill>
                <a:latin typeface="Gill Sans MT" pitchFamily="34" charset="0"/>
                <a:cs typeface="Arial" charset="0"/>
              </a:defRPr>
            </a:lvl6pPr>
            <a:lvl7pPr marL="914400" algn="ctr" fontAlgn="base">
              <a:spcBef>
                <a:spcPct val="0"/>
              </a:spcBef>
              <a:spcAft>
                <a:spcPct val="0"/>
              </a:spcAft>
              <a:defRPr sz="3500">
                <a:solidFill>
                  <a:srgbClr val="002A6C"/>
                </a:solidFill>
                <a:latin typeface="Gill Sans MT" pitchFamily="34" charset="0"/>
                <a:cs typeface="Arial" charset="0"/>
              </a:defRPr>
            </a:lvl7pPr>
            <a:lvl8pPr marL="1371600" algn="ctr" fontAlgn="base">
              <a:spcBef>
                <a:spcPct val="0"/>
              </a:spcBef>
              <a:spcAft>
                <a:spcPct val="0"/>
              </a:spcAft>
              <a:defRPr sz="3500">
                <a:solidFill>
                  <a:srgbClr val="002A6C"/>
                </a:solidFill>
                <a:latin typeface="Gill Sans MT" pitchFamily="34" charset="0"/>
                <a:cs typeface="Arial" charset="0"/>
              </a:defRPr>
            </a:lvl8pPr>
            <a:lvl9pPr marL="1828800" algn="ctr" fontAlgn="base">
              <a:spcBef>
                <a:spcPct val="0"/>
              </a:spcBef>
              <a:spcAft>
                <a:spcPct val="0"/>
              </a:spcAft>
              <a:defRPr sz="3500">
                <a:solidFill>
                  <a:srgbClr val="002A6C"/>
                </a:solidFill>
                <a:latin typeface="Gill Sans MT" pitchFamily="34" charset="0"/>
                <a:cs typeface="Arial" charset="0"/>
              </a:defRPr>
            </a:lvl9pPr>
          </a:lstStyle>
          <a:p>
            <a:endParaRPr lang="en-US" sz="4400" b="1" dirty="0" smtClean="0">
              <a:solidFill>
                <a:srgbClr val="A09BBB"/>
              </a:solidFill>
              <a:latin typeface="Futura LT Pro Book"/>
              <a:cs typeface="Futura LT Pro Book"/>
            </a:endParaRPr>
          </a:p>
          <a:p>
            <a:r>
              <a:rPr lang="en-US" sz="4400" b="1" dirty="0" smtClean="0">
                <a:solidFill>
                  <a:srgbClr val="A09BBB"/>
                </a:solidFill>
                <a:latin typeface="Futura LT Pro Book"/>
                <a:cs typeface="Futura LT Pro Book"/>
              </a:rPr>
              <a:t> </a:t>
            </a:r>
            <a:r>
              <a:rPr lang="en-US" sz="2800" b="1" dirty="0">
                <a:solidFill>
                  <a:schemeClr val="bg1"/>
                </a:solidFill>
                <a:latin typeface="+mj-lt"/>
                <a:cs typeface="+mj-cs"/>
              </a:rPr>
              <a:t>RHIS Data Management: Four </a:t>
            </a:r>
            <a:r>
              <a:rPr lang="en-US" sz="2800" b="1" dirty="0" smtClean="0">
                <a:solidFill>
                  <a:schemeClr val="bg1"/>
                </a:solidFill>
                <a:latin typeface="+mj-lt"/>
                <a:cs typeface="+mj-cs"/>
              </a:rPr>
              <a:t>Domains</a:t>
            </a:r>
            <a:endParaRPr sz="2800" b="1" dirty="0">
              <a:solidFill>
                <a:schemeClr val="bg1"/>
              </a:solidFill>
              <a:latin typeface="+mj-lt"/>
              <a:cs typeface="+mj-cs"/>
            </a:endParaRPr>
          </a:p>
        </p:txBody>
      </p:sp>
      <p:graphicFrame>
        <p:nvGraphicFramePr>
          <p:cNvPr id="5" name="Diagram 4"/>
          <p:cNvGraphicFramePr/>
          <p:nvPr>
            <p:extLst>
              <p:ext uri="{D42A27DB-BD31-4B8C-83A1-F6EECF244321}">
                <p14:modId xmlns:p14="http://schemas.microsoft.com/office/powerpoint/2010/main" val="3872029087"/>
              </p:ext>
            </p:extLst>
          </p:nvPr>
        </p:nvGraphicFramePr>
        <p:xfrm>
          <a:off x="304800" y="1524000"/>
          <a:ext cx="9372601" cy="6019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51388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817602"/>
            <a:ext cx="9464676" cy="553998"/>
          </a:xfrm>
        </p:spPr>
        <p:txBody>
          <a:bodyPr>
            <a:normAutofit/>
          </a:bodyPr>
          <a:lstStyle/>
          <a:p>
            <a:r>
              <a:rPr lang="en-US" altLang="en-US" sz="2800" dirty="0" smtClean="0"/>
              <a:t>Data Needs are Different at Different Levels</a:t>
            </a:r>
          </a:p>
        </p:txBody>
      </p:sp>
      <p:graphicFrame>
        <p:nvGraphicFramePr>
          <p:cNvPr id="5" name="Diagram 4"/>
          <p:cNvGraphicFramePr/>
          <p:nvPr>
            <p:extLst>
              <p:ext uri="{D42A27DB-BD31-4B8C-83A1-F6EECF244321}">
                <p14:modId xmlns:p14="http://schemas.microsoft.com/office/powerpoint/2010/main" val="3915120082"/>
              </p:ext>
            </p:extLst>
          </p:nvPr>
        </p:nvGraphicFramePr>
        <p:xfrm>
          <a:off x="228601" y="1828800"/>
          <a:ext cx="9525000" cy="5638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8627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a:t/>
            </a:r>
            <a:br>
              <a:rPr lang="en-US" dirty="0"/>
            </a:br>
            <a:r>
              <a:rPr lang="en-US" dirty="0" smtClean="0"/>
              <a:t>Data Needs at Different Levels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79815" y="1447800"/>
            <a:ext cx="8889702" cy="6248400"/>
          </a:xfrm>
        </p:spPr>
      </p:pic>
    </p:spTree>
    <p:extLst>
      <p:ext uri="{BB962C8B-B14F-4D97-AF65-F5344CB8AC3E}">
        <p14:creationId xmlns:p14="http://schemas.microsoft.com/office/powerpoint/2010/main" val="6505841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1"/>
          <p:cNvSpPr txBox="1"/>
          <p:nvPr/>
        </p:nvSpPr>
        <p:spPr>
          <a:xfrm>
            <a:off x="190501" y="401265"/>
            <a:ext cx="9677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70" tIns="50935" rIns="101870" bIns="50935" numCol="1" anchor="ctr" anchorCtr="0" compatLnSpc="1">
            <a:prstTxWarp prst="textNoShape">
              <a:avLst/>
            </a:prstTxWarp>
            <a:noAutofit/>
          </a:bodyPr>
          <a:lstStyle>
            <a:defPPr>
              <a:defRPr lang="en-US"/>
            </a:defPPr>
            <a:lvl1pPr algn="ctr" defTabSz="1018705" fontAlgn="base">
              <a:spcBef>
                <a:spcPct val="0"/>
              </a:spcBef>
              <a:spcAft>
                <a:spcPct val="0"/>
              </a:spcAft>
              <a:defRPr sz="3500">
                <a:solidFill>
                  <a:srgbClr val="002A6C"/>
                </a:solidFill>
                <a:latin typeface="Gill Sans MT" panose="020B0502020104020203" pitchFamily="34" charset="0"/>
                <a:ea typeface="+mj-ea"/>
                <a:cs typeface="Arial" panose="020B0604020202020204" pitchFamily="34" charset="0"/>
              </a:defRPr>
            </a:lvl1pPr>
            <a:lvl2pPr algn="ctr" fontAlgn="base">
              <a:spcBef>
                <a:spcPct val="0"/>
              </a:spcBef>
              <a:spcAft>
                <a:spcPct val="0"/>
              </a:spcAft>
              <a:defRPr sz="3500">
                <a:solidFill>
                  <a:srgbClr val="002A6C"/>
                </a:solidFill>
                <a:latin typeface="Gill Sans MT" pitchFamily="34" charset="0"/>
                <a:cs typeface="Arial" charset="0"/>
              </a:defRPr>
            </a:lvl2pPr>
            <a:lvl3pPr algn="ctr" fontAlgn="base">
              <a:spcBef>
                <a:spcPct val="0"/>
              </a:spcBef>
              <a:spcAft>
                <a:spcPct val="0"/>
              </a:spcAft>
              <a:defRPr sz="3500">
                <a:solidFill>
                  <a:srgbClr val="002A6C"/>
                </a:solidFill>
                <a:latin typeface="Gill Sans MT" pitchFamily="34" charset="0"/>
                <a:cs typeface="Arial" charset="0"/>
              </a:defRPr>
            </a:lvl3pPr>
            <a:lvl4pPr algn="ctr" fontAlgn="base">
              <a:spcBef>
                <a:spcPct val="0"/>
              </a:spcBef>
              <a:spcAft>
                <a:spcPct val="0"/>
              </a:spcAft>
              <a:defRPr sz="3500">
                <a:solidFill>
                  <a:srgbClr val="002A6C"/>
                </a:solidFill>
                <a:latin typeface="Gill Sans MT" pitchFamily="34" charset="0"/>
                <a:cs typeface="Arial" charset="0"/>
              </a:defRPr>
            </a:lvl4pPr>
            <a:lvl5pPr algn="ctr" fontAlgn="base">
              <a:spcBef>
                <a:spcPct val="0"/>
              </a:spcBef>
              <a:spcAft>
                <a:spcPct val="0"/>
              </a:spcAft>
              <a:defRPr sz="3500">
                <a:solidFill>
                  <a:srgbClr val="002A6C"/>
                </a:solidFill>
                <a:latin typeface="Gill Sans MT" pitchFamily="34" charset="0"/>
                <a:cs typeface="Arial" charset="0"/>
              </a:defRPr>
            </a:lvl5pPr>
            <a:lvl6pPr marL="457200" algn="ctr" fontAlgn="base">
              <a:spcBef>
                <a:spcPct val="0"/>
              </a:spcBef>
              <a:spcAft>
                <a:spcPct val="0"/>
              </a:spcAft>
              <a:defRPr sz="3500">
                <a:solidFill>
                  <a:srgbClr val="002A6C"/>
                </a:solidFill>
                <a:latin typeface="Gill Sans MT" pitchFamily="34" charset="0"/>
                <a:cs typeface="Arial" charset="0"/>
              </a:defRPr>
            </a:lvl6pPr>
            <a:lvl7pPr marL="914400" algn="ctr" fontAlgn="base">
              <a:spcBef>
                <a:spcPct val="0"/>
              </a:spcBef>
              <a:spcAft>
                <a:spcPct val="0"/>
              </a:spcAft>
              <a:defRPr sz="3500">
                <a:solidFill>
                  <a:srgbClr val="002A6C"/>
                </a:solidFill>
                <a:latin typeface="Gill Sans MT" pitchFamily="34" charset="0"/>
                <a:cs typeface="Arial" charset="0"/>
              </a:defRPr>
            </a:lvl7pPr>
            <a:lvl8pPr marL="1371600" algn="ctr" fontAlgn="base">
              <a:spcBef>
                <a:spcPct val="0"/>
              </a:spcBef>
              <a:spcAft>
                <a:spcPct val="0"/>
              </a:spcAft>
              <a:defRPr sz="3500">
                <a:solidFill>
                  <a:srgbClr val="002A6C"/>
                </a:solidFill>
                <a:latin typeface="Gill Sans MT" pitchFamily="34" charset="0"/>
                <a:cs typeface="Arial" charset="0"/>
              </a:defRPr>
            </a:lvl8pPr>
            <a:lvl9pPr marL="1828800" algn="ctr" fontAlgn="base">
              <a:spcBef>
                <a:spcPct val="0"/>
              </a:spcBef>
              <a:spcAft>
                <a:spcPct val="0"/>
              </a:spcAft>
              <a:defRPr sz="3500">
                <a:solidFill>
                  <a:srgbClr val="002A6C"/>
                </a:solidFill>
                <a:latin typeface="Gill Sans MT" pitchFamily="34" charset="0"/>
                <a:cs typeface="Arial" charset="0"/>
              </a:defRPr>
            </a:lvl9pPr>
          </a:lstStyle>
          <a:p>
            <a:pPr algn="l" defTabSz="1005840">
              <a:lnSpc>
                <a:spcPct val="90000"/>
              </a:lnSpc>
            </a:pPr>
            <a:r>
              <a:rPr lang="en-US" sz="2800" b="1" dirty="0">
                <a:solidFill>
                  <a:schemeClr val="bg1"/>
                </a:solidFill>
                <a:latin typeface="+mj-lt"/>
                <a:cs typeface="+mj-cs"/>
              </a:rPr>
              <a:t>Data Management at Different Health System Management Levels </a:t>
            </a:r>
            <a:endParaRPr sz="2800" b="1" dirty="0">
              <a:solidFill>
                <a:schemeClr val="bg1"/>
              </a:solidFill>
              <a:latin typeface="+mj-lt"/>
              <a:cs typeface="+mj-cs"/>
            </a:endParaRPr>
          </a:p>
        </p:txBody>
      </p:sp>
      <p:sp>
        <p:nvSpPr>
          <p:cNvPr id="5" name="Content Placeholder 1"/>
          <p:cNvSpPr txBox="1">
            <a:spLocks/>
          </p:cNvSpPr>
          <p:nvPr/>
        </p:nvSpPr>
        <p:spPr>
          <a:xfrm>
            <a:off x="502920" y="1502702"/>
            <a:ext cx="9052560" cy="6041099"/>
          </a:xfrm>
          <a:prstGeom prst="rect">
            <a:avLst/>
          </a:prstGeom>
        </p:spPr>
        <p:txBody>
          <a:bodyPr lIns="101882" tIns="50941" rIns="101882" bIns="50941"/>
          <a:lstStyle>
            <a:lvl1pPr marL="342900" indent="-342900" algn="l" rtl="0" eaLnBrk="1" fontAlgn="base" hangingPunct="1">
              <a:spcBef>
                <a:spcPct val="20000"/>
              </a:spcBef>
              <a:spcAft>
                <a:spcPct val="0"/>
              </a:spcAft>
              <a:buFont typeface="Arial" charset="0"/>
              <a:buChar char="•"/>
              <a:defRPr sz="3200" kern="1200">
                <a:solidFill>
                  <a:srgbClr val="5F5F5F"/>
                </a:solidFill>
                <a:latin typeface="Gill Sans MT" panose="020B0502020104020203" pitchFamily="34" charset="0"/>
                <a:ea typeface="+mn-ea"/>
                <a:cs typeface="Arial" panose="020B0604020202020204" pitchFamily="34" charset="0"/>
              </a:defRPr>
            </a:lvl1pPr>
            <a:lvl2pPr marL="742950" indent="-285750" algn="l" rtl="0" eaLnBrk="1" fontAlgn="base" hangingPunct="1">
              <a:spcBef>
                <a:spcPct val="20000"/>
              </a:spcBef>
              <a:spcAft>
                <a:spcPct val="0"/>
              </a:spcAft>
              <a:buFont typeface="Arial" charset="0"/>
              <a:buChar char="•"/>
              <a:defRPr sz="2800" kern="1200">
                <a:solidFill>
                  <a:srgbClr val="5F5F5F"/>
                </a:solidFill>
                <a:latin typeface="Gill Sans MT" panose="020B0502020104020203" pitchFamily="34" charset="0"/>
                <a:ea typeface="+mn-ea"/>
                <a:cs typeface="Arial" panose="020B0604020202020204" pitchFamily="34" charset="0"/>
              </a:defRPr>
            </a:lvl2pPr>
            <a:lvl3pPr marL="1143000" indent="-228600" algn="l" rtl="0" eaLnBrk="1" fontAlgn="base" hangingPunct="1">
              <a:spcBef>
                <a:spcPct val="20000"/>
              </a:spcBef>
              <a:spcAft>
                <a:spcPct val="0"/>
              </a:spcAft>
              <a:buFont typeface="Arial" charset="0"/>
              <a:buChar char="•"/>
              <a:defRPr sz="2400" kern="1200">
                <a:solidFill>
                  <a:srgbClr val="5F5F5F"/>
                </a:solidFill>
                <a:latin typeface="Gill Sans MT" panose="020B0502020104020203" pitchFamily="34" charset="0"/>
                <a:ea typeface="+mn-ea"/>
                <a:cs typeface="Arial" panose="020B0604020202020204" pitchFamily="34" charset="0"/>
              </a:defRPr>
            </a:lvl3pPr>
            <a:lvl4pPr marL="1600200" indent="-228600" algn="l" rtl="0" eaLnBrk="1" fontAlgn="base" hangingPunct="1">
              <a:spcBef>
                <a:spcPct val="20000"/>
              </a:spcBef>
              <a:spcAft>
                <a:spcPct val="0"/>
              </a:spcAft>
              <a:buFont typeface="Arial" charset="0"/>
              <a:buChar char="•"/>
              <a:defRPr sz="2000" kern="1200">
                <a:solidFill>
                  <a:srgbClr val="5F5F5F"/>
                </a:solidFill>
                <a:latin typeface="Gill Sans MT" panose="020B0502020104020203" pitchFamily="34" charset="0"/>
                <a:ea typeface="+mn-ea"/>
                <a:cs typeface="Arial" panose="020B0604020202020204" pitchFamily="34" charset="0"/>
              </a:defRPr>
            </a:lvl4pPr>
            <a:lvl5pPr marL="2057400" indent="-228600" algn="l" rtl="0" eaLnBrk="1" fontAlgn="base" hangingPunct="1">
              <a:spcBef>
                <a:spcPct val="20000"/>
              </a:spcBef>
              <a:spcAft>
                <a:spcPct val="0"/>
              </a:spcAft>
              <a:buFont typeface="Arial" charset="0"/>
              <a:buChar char="•"/>
              <a:defRPr sz="2000" kern="1200">
                <a:solidFill>
                  <a:srgbClr val="5F5F5F"/>
                </a:solidFill>
                <a:latin typeface="Gill Sans MT" panose="020B0502020104020203"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50000"/>
              </a:lnSpc>
            </a:pPr>
            <a:r>
              <a:rPr lang="en-US" sz="2800" b="1" dirty="0" smtClean="0">
                <a:solidFill>
                  <a:schemeClr val="tx1"/>
                </a:solidFill>
                <a:latin typeface="Century Gothic" panose="020B0502020202020204" pitchFamily="34" charset="0"/>
              </a:rPr>
              <a:t>Beneficiary Management Level</a:t>
            </a:r>
            <a:endParaRPr lang="en-US" sz="2800" b="1" dirty="0">
              <a:solidFill>
                <a:schemeClr val="tx1"/>
              </a:solidFill>
              <a:latin typeface="Century Gothic" panose="020B0502020202020204" pitchFamily="34" charset="0"/>
            </a:endParaRPr>
          </a:p>
          <a:p>
            <a:pPr lvl="1">
              <a:lnSpc>
                <a:spcPct val="150000"/>
              </a:lnSpc>
              <a:buFont typeface="Wingdings" panose="05000000000000000000" pitchFamily="2" charset="2"/>
              <a:buChar char="§"/>
            </a:pPr>
            <a:r>
              <a:rPr lang="en-US" sz="2400" dirty="0">
                <a:solidFill>
                  <a:schemeClr val="tx1"/>
                </a:solidFill>
                <a:latin typeface="Century Gothic" panose="020B0502020202020204" pitchFamily="34" charset="0"/>
              </a:rPr>
              <a:t>Provision of </a:t>
            </a:r>
            <a:r>
              <a:rPr lang="en-US" sz="2400" dirty="0" smtClean="0">
                <a:solidFill>
                  <a:schemeClr val="tx1"/>
                </a:solidFill>
                <a:latin typeface="Century Gothic" panose="020B0502020202020204" pitchFamily="34" charset="0"/>
              </a:rPr>
              <a:t>healthcare</a:t>
            </a:r>
            <a:endParaRPr lang="en-US" dirty="0">
              <a:solidFill>
                <a:schemeClr val="tx1"/>
              </a:solidFill>
              <a:latin typeface="Century Gothic" panose="020B0502020202020204" pitchFamily="34" charset="0"/>
            </a:endParaRPr>
          </a:p>
          <a:p>
            <a:pPr>
              <a:lnSpc>
                <a:spcPct val="150000"/>
              </a:lnSpc>
            </a:pPr>
            <a:r>
              <a:rPr lang="en-US" sz="2800" b="1" dirty="0" smtClean="0">
                <a:solidFill>
                  <a:schemeClr val="tx1"/>
                </a:solidFill>
                <a:latin typeface="Century Gothic" panose="020B0502020202020204" pitchFamily="34" charset="0"/>
              </a:rPr>
              <a:t>Health-Facility </a:t>
            </a:r>
            <a:r>
              <a:rPr lang="en-US" sz="2800" b="1" dirty="0">
                <a:solidFill>
                  <a:schemeClr val="tx1"/>
                </a:solidFill>
                <a:latin typeface="Century Gothic" panose="020B0502020202020204" pitchFamily="34" charset="0"/>
              </a:rPr>
              <a:t>M</a:t>
            </a:r>
            <a:r>
              <a:rPr lang="en-US" sz="2800" b="1" dirty="0" smtClean="0">
                <a:solidFill>
                  <a:schemeClr val="tx1"/>
                </a:solidFill>
                <a:latin typeface="Century Gothic" panose="020B0502020202020204" pitchFamily="34" charset="0"/>
              </a:rPr>
              <a:t>anagement Level</a:t>
            </a:r>
            <a:endParaRPr lang="en-US" sz="2800" b="1" dirty="0">
              <a:solidFill>
                <a:schemeClr val="tx1"/>
              </a:solidFill>
              <a:latin typeface="Century Gothic" panose="020B0502020202020204" pitchFamily="34" charset="0"/>
            </a:endParaRPr>
          </a:p>
          <a:p>
            <a:pPr lvl="1">
              <a:lnSpc>
                <a:spcPct val="150000"/>
              </a:lnSpc>
              <a:buFont typeface="Wingdings" panose="05000000000000000000" pitchFamily="2" charset="2"/>
              <a:buChar char="§"/>
            </a:pPr>
            <a:r>
              <a:rPr lang="en-US" sz="2400" dirty="0">
                <a:solidFill>
                  <a:schemeClr val="tx1"/>
                </a:solidFill>
                <a:latin typeface="Century Gothic" panose="020B0502020202020204" pitchFamily="34" charset="0"/>
              </a:rPr>
              <a:t>Health facility functions</a:t>
            </a:r>
            <a:endParaRPr lang="en-US" dirty="0">
              <a:solidFill>
                <a:schemeClr val="tx1"/>
              </a:solidFill>
              <a:latin typeface="Century Gothic" panose="020B0502020202020204" pitchFamily="34" charset="0"/>
            </a:endParaRPr>
          </a:p>
          <a:p>
            <a:pPr>
              <a:lnSpc>
                <a:spcPct val="150000"/>
              </a:lnSpc>
            </a:pPr>
            <a:r>
              <a:rPr lang="en-US" sz="2800" b="1" dirty="0" smtClean="0">
                <a:solidFill>
                  <a:schemeClr val="tx1"/>
                </a:solidFill>
                <a:latin typeface="Century Gothic" panose="020B0502020202020204" pitchFamily="34" charset="0"/>
              </a:rPr>
              <a:t>System Management Level</a:t>
            </a:r>
            <a:endParaRPr lang="en-US" sz="2800" b="1" dirty="0">
              <a:solidFill>
                <a:schemeClr val="tx1"/>
              </a:solidFill>
              <a:latin typeface="Century Gothic" panose="020B0502020202020204" pitchFamily="34" charset="0"/>
            </a:endParaRPr>
          </a:p>
          <a:p>
            <a:pPr lvl="1">
              <a:lnSpc>
                <a:spcPct val="150000"/>
              </a:lnSpc>
              <a:buFont typeface="Wingdings" panose="05000000000000000000" pitchFamily="2" charset="2"/>
              <a:buChar char="§"/>
            </a:pPr>
            <a:r>
              <a:rPr lang="en-US" sz="2400" dirty="0" smtClean="0">
                <a:solidFill>
                  <a:schemeClr val="tx1"/>
                </a:solidFill>
                <a:latin typeface="Century Gothic" panose="020B0502020202020204" pitchFamily="34" charset="0"/>
              </a:rPr>
              <a:t>Planning; M&amp;E</a:t>
            </a:r>
            <a:endParaRPr lang="en-US" sz="2400" dirty="0">
              <a:solidFill>
                <a:schemeClr val="tx1"/>
              </a:solidFill>
              <a:latin typeface="Century Gothic" panose="020B0502020202020204" pitchFamily="34" charset="0"/>
            </a:endParaRPr>
          </a:p>
          <a:p>
            <a:pPr lvl="1">
              <a:lnSpc>
                <a:spcPct val="150000"/>
              </a:lnSpc>
              <a:buFont typeface="Wingdings" panose="05000000000000000000" pitchFamily="2" charset="2"/>
              <a:buChar char="§"/>
            </a:pPr>
            <a:r>
              <a:rPr lang="en-US" sz="2400" dirty="0">
                <a:solidFill>
                  <a:schemeClr val="tx1"/>
                </a:solidFill>
                <a:latin typeface="Century Gothic" panose="020B0502020202020204" pitchFamily="34" charset="0"/>
              </a:rPr>
              <a:t>Governance</a:t>
            </a:r>
          </a:p>
          <a:p>
            <a:pPr lvl="1">
              <a:lnSpc>
                <a:spcPct val="150000"/>
              </a:lnSpc>
              <a:buFont typeface="Wingdings" panose="05000000000000000000" pitchFamily="2" charset="2"/>
              <a:buChar char="§"/>
            </a:pPr>
            <a:r>
              <a:rPr lang="en-US" sz="2400" dirty="0">
                <a:solidFill>
                  <a:schemeClr val="tx1"/>
                </a:solidFill>
                <a:latin typeface="Century Gothic" panose="020B0502020202020204" pitchFamily="34" charset="0"/>
              </a:rPr>
              <a:t>Public health interventions</a:t>
            </a:r>
          </a:p>
        </p:txBody>
      </p:sp>
    </p:spTree>
    <p:extLst>
      <p:ext uri="{BB962C8B-B14F-4D97-AF65-F5344CB8AC3E}">
        <p14:creationId xmlns:p14="http://schemas.microsoft.com/office/powerpoint/2010/main" val="4892042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96863" y="770692"/>
            <a:ext cx="9464676" cy="677108"/>
          </a:xfrm>
        </p:spPr>
        <p:txBody>
          <a:bodyPr>
            <a:normAutofit/>
          </a:bodyPr>
          <a:lstStyle/>
          <a:p>
            <a:r>
              <a:rPr lang="en-US" altLang="en-US" sz="2800" dirty="0" smtClean="0"/>
              <a:t>Information Needs and Indicators</a:t>
            </a:r>
          </a:p>
        </p:txBody>
      </p:sp>
      <p:graphicFrame>
        <p:nvGraphicFramePr>
          <p:cNvPr id="5" name="Diagram 4"/>
          <p:cNvGraphicFramePr/>
          <p:nvPr>
            <p:extLst>
              <p:ext uri="{D42A27DB-BD31-4B8C-83A1-F6EECF244321}">
                <p14:modId xmlns:p14="http://schemas.microsoft.com/office/powerpoint/2010/main" val="961143533"/>
              </p:ext>
            </p:extLst>
          </p:nvPr>
        </p:nvGraphicFramePr>
        <p:xfrm>
          <a:off x="533402" y="1447800"/>
          <a:ext cx="8991601" cy="58544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335236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96863" y="770692"/>
            <a:ext cx="9464676" cy="677108"/>
          </a:xfrm>
        </p:spPr>
        <p:txBody>
          <a:bodyPr>
            <a:normAutofit/>
          </a:bodyPr>
          <a:lstStyle/>
          <a:p>
            <a:r>
              <a:rPr lang="en-US" altLang="en-US" sz="2800" dirty="0" smtClean="0"/>
              <a:t>Information Needs and Indicators</a:t>
            </a:r>
          </a:p>
        </p:txBody>
      </p:sp>
      <p:graphicFrame>
        <p:nvGraphicFramePr>
          <p:cNvPr id="8" name="Diagram 7"/>
          <p:cNvGraphicFramePr/>
          <p:nvPr>
            <p:extLst>
              <p:ext uri="{D42A27DB-BD31-4B8C-83A1-F6EECF244321}">
                <p14:modId xmlns:p14="http://schemas.microsoft.com/office/powerpoint/2010/main" val="389680414"/>
              </p:ext>
            </p:extLst>
          </p:nvPr>
        </p:nvGraphicFramePr>
        <p:xfrm>
          <a:off x="457202" y="1752600"/>
          <a:ext cx="9304337" cy="586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44733208"/>
      </p:ext>
    </p:extLst>
  </p:cSld>
  <p:clrMapOvr>
    <a:masterClrMapping/>
  </p:clrMapOvr>
  <p:timing>
    <p:tnLst>
      <p:par>
        <p:cTn id="1" dur="indefinite" restart="never" nodeType="tmRoot"/>
      </p:par>
    </p:tnLst>
  </p:timing>
</p:sld>
</file>

<file path=ppt/theme/theme1.xml><?xml version="1.0" encoding="utf-8"?>
<a:theme xmlns:a="http://schemas.openxmlformats.org/drawingml/2006/main" name="MEASURE_Eval_slide_template">
  <a:themeElements>
    <a:clrScheme name="MEASURE_Eval_slide_template 1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C0C0C0"/>
      </a:hlink>
      <a:folHlink>
        <a:srgbClr val="2B3585"/>
      </a:folHlink>
    </a:clrScheme>
    <a:fontScheme name="MEASURE_Eval_slide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EASURE_Eval_slide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EASURE_Eval_slide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EASURE_Eval_slide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EASURE_Eval_slide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EASURE_Eval_slide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EASURE_Eval_slide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EASURE_Eval_slide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EASURE_Eval_slide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EASURE_Eval_slide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EASURE_Eval_slide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EASURE_Eval_slide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EASURE_Eval_slide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MEASURE_Eval_slide_template 13">
        <a:dk1>
          <a:srgbClr val="000000"/>
        </a:dk1>
        <a:lt1>
          <a:srgbClr val="FFFFFF"/>
        </a:lt1>
        <a:dk2>
          <a:srgbClr val="000000"/>
        </a:dk2>
        <a:lt2>
          <a:srgbClr val="808080"/>
        </a:lt2>
        <a:accent1>
          <a:srgbClr val="141F78"/>
        </a:accent1>
        <a:accent2>
          <a:srgbClr val="19938A"/>
        </a:accent2>
        <a:accent3>
          <a:srgbClr val="FFFFFF"/>
        </a:accent3>
        <a:accent4>
          <a:srgbClr val="000000"/>
        </a:accent4>
        <a:accent5>
          <a:srgbClr val="AAABBE"/>
        </a:accent5>
        <a:accent6>
          <a:srgbClr val="16857D"/>
        </a:accent6>
        <a:hlink>
          <a:srgbClr val="8C1431"/>
        </a:hlink>
        <a:folHlink>
          <a:srgbClr val="946D08"/>
        </a:folHlink>
      </a:clrScheme>
      <a:clrMap bg1="lt1" tx1="dk1" bg2="lt2" tx2="dk2" accent1="accent1" accent2="accent2" accent3="accent3" accent4="accent4" accent5="accent5" accent6="accent6" hlink="hlink" folHlink="folHlink"/>
    </a:extraClrScheme>
    <a:extraClrScheme>
      <a:clrScheme name="MEASURE_Eval_slide_template 14">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DDDDDD"/>
        </a:hlink>
        <a:folHlink>
          <a:srgbClr val="00FF00"/>
        </a:folHlink>
      </a:clrScheme>
      <a:clrMap bg1="dk2" tx1="lt1" bg2="dk1" tx2="lt2" accent1="accent1" accent2="accent2" accent3="accent3" accent4="accent4" accent5="accent5" accent6="accent6" hlink="hlink" folHlink="folHlink"/>
    </a:extraClrScheme>
    <a:extraClrScheme>
      <a:clrScheme name="MEASURE_Eval_slide_template 15">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C0C0C0"/>
        </a:hlink>
        <a:folHlink>
          <a:srgbClr val="00FF00"/>
        </a:folHlink>
      </a:clrScheme>
      <a:clrMap bg1="dk2" tx1="lt1" bg2="dk1" tx2="lt2" accent1="accent1" accent2="accent2" accent3="accent3" accent4="accent4" accent5="accent5" accent6="accent6" hlink="hlink" folHlink="folHlink"/>
    </a:extraClrScheme>
    <a:extraClrScheme>
      <a:clrScheme name="MEASURE_Eval_slide_template 1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C0C0C0"/>
        </a:hlink>
        <a:folHlink>
          <a:srgbClr val="2B3585"/>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CSP_PowerPoint_Template (1)">
  <a:themeElements>
    <a:clrScheme name="MCSP">
      <a:dk1>
        <a:srgbClr val="000000"/>
      </a:dk1>
      <a:lt1>
        <a:srgbClr val="777777"/>
      </a:lt1>
      <a:dk2>
        <a:srgbClr val="002A6C"/>
      </a:dk2>
      <a:lt2>
        <a:srgbClr val="9DBFE5"/>
      </a:lt2>
      <a:accent1>
        <a:srgbClr val="CA535C"/>
      </a:accent1>
      <a:accent2>
        <a:srgbClr val="FAC684"/>
      </a:accent2>
      <a:accent3>
        <a:srgbClr val="D5B4E4"/>
      </a:accent3>
      <a:accent4>
        <a:srgbClr val="002A6C"/>
      </a:accent4>
      <a:accent5>
        <a:srgbClr val="9DBFE5"/>
      </a:accent5>
      <a:accent6>
        <a:srgbClr val="CA535C"/>
      </a:accent6>
      <a:hlink>
        <a:srgbClr val="777777"/>
      </a:hlink>
      <a:folHlink>
        <a:srgbClr val="FAC68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CPS_PowerPoint_Template [Read-Only]" id="{B58D1E27-2DEB-4557-9BF1-41BFB293ADDD}" vid="{2D3C5F4A-FD82-47F1-A5FE-AEF3A3D978B5}"/>
    </a:ext>
  </a:extLst>
</a:theme>
</file>

<file path=ppt/theme/theme3.xml><?xml version="1.0" encoding="utf-8"?>
<a:theme xmlns:a="http://schemas.openxmlformats.org/drawingml/2006/main" name="mod3-temp">
  <a:themeElements>
    <a:clrScheme name="Custom 3">
      <a:dk1>
        <a:sysClr val="windowText" lastClr="000000"/>
      </a:dk1>
      <a:lt1>
        <a:sysClr val="window" lastClr="FFFFFF"/>
      </a:lt1>
      <a:dk2>
        <a:srgbClr val="FFFFFF"/>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1">
      <a:majorFont>
        <a:latin typeface="Century Gothic"/>
        <a:ea typeface=""/>
        <a:cs typeface=""/>
      </a:majorFont>
      <a:minorFont>
        <a:latin typeface="Century Gothic"/>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d3-temp.potx" id="{23EF7E5C-61BE-4D39-82AB-9F27AD6D70D6}" vid="{6D9FDC1C-CC0F-484A-8920-3CD84A73ECF4}"/>
    </a:ext>
  </a:extLst>
</a:theme>
</file>

<file path=ppt/theme/theme4.xml><?xml version="1.0" encoding="utf-8"?>
<a:theme xmlns:a="http://schemas.openxmlformats.org/drawingml/2006/main" name="Theme1">
  <a:themeElements>
    <a:clrScheme name="Custom 1">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E185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odule2" id="{44E925F2-3DD3-0240-9BC4-154602D493D7}" vid="{8C7C34D9-8053-7543-B138-BBF9BB41815D}"/>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8035</TotalTime>
  <Words>2928</Words>
  <Application>Microsoft Office PowerPoint</Application>
  <PresentationFormat>Custom</PresentationFormat>
  <Paragraphs>215</Paragraphs>
  <Slides>19</Slides>
  <Notes>19</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19</vt:i4>
      </vt:variant>
    </vt:vector>
  </HeadingPairs>
  <TitlesOfParts>
    <vt:vector size="29" baseType="lpstr">
      <vt:lpstr>Arial</vt:lpstr>
      <vt:lpstr>Calibri</vt:lpstr>
      <vt:lpstr>Century Gothic</vt:lpstr>
      <vt:lpstr>Futura LT Pro Book</vt:lpstr>
      <vt:lpstr>Gill Sans MT</vt:lpstr>
      <vt:lpstr>Wingdings</vt:lpstr>
      <vt:lpstr>MEASURE_Eval_slide_template</vt:lpstr>
      <vt:lpstr>MCSP_PowerPoint_Template (1)</vt:lpstr>
      <vt:lpstr>mod3-temp</vt:lpstr>
      <vt:lpstr>Theme1</vt:lpstr>
      <vt:lpstr>PowerPoint Presentation</vt:lpstr>
      <vt:lpstr>Learning Objectives and Topics Covered</vt:lpstr>
      <vt:lpstr>PowerPoint Presentation</vt:lpstr>
      <vt:lpstr>PowerPoint Presentation</vt:lpstr>
      <vt:lpstr>Data Needs are Different at Different Levels</vt:lpstr>
      <vt:lpstr>  Data Needs at Different Levels</vt:lpstr>
      <vt:lpstr>PowerPoint Presentation</vt:lpstr>
      <vt:lpstr>Information Needs and Indicators</vt:lpstr>
      <vt:lpstr>Information Needs and Indicators</vt:lpstr>
      <vt:lpstr>Data Collection and Storage</vt:lpstr>
      <vt:lpstr>Types of Data Storage</vt:lpstr>
      <vt:lpstr>Pros and Cons: Data Storage by Type</vt:lpstr>
      <vt:lpstr>Pros and Cons: Data Storage by Type</vt:lpstr>
      <vt:lpstr>Data Confidentiality Principles</vt:lpstr>
      <vt:lpstr>Data Confidentiality Rules</vt:lpstr>
      <vt:lpstr>Data Management Governance</vt:lpstr>
      <vt:lpstr>Information Culture and Demand for Data</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Robinson, Beth</dc:creator>
  <cp:lastModifiedBy>Hoover, Donald Wayne</cp:lastModifiedBy>
  <cp:revision>121</cp:revision>
  <cp:lastPrinted>2016-08-05T21:05:18Z</cp:lastPrinted>
  <dcterms:created xsi:type="dcterms:W3CDTF">2015-03-02T15:42:03Z</dcterms:created>
  <dcterms:modified xsi:type="dcterms:W3CDTF">2017-02-08T21:12:21Z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2015-03-02T00:00:00Z</vt:filetime>
  </property>
  <property fmtid="{D5CDD505-2E9C-101B-9397-08002B2CF9AE}" pid="3" name="LastSaved">
    <vt:filetime>2015-03-02T00:00:00Z</vt:filetime>
  </property>
</Properties>
</file>