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80" r:id="rId2"/>
    <p:sldMasterId id="2147483689" r:id="rId3"/>
    <p:sldMasterId id="2147483701" r:id="rId4"/>
    <p:sldMasterId id="2147483708" r:id="rId5"/>
  </p:sldMasterIdLst>
  <p:notesMasterIdLst>
    <p:notesMasterId r:id="rId19"/>
  </p:notesMasterIdLst>
  <p:sldIdLst>
    <p:sldId id="347" r:id="rId6"/>
    <p:sldId id="289" r:id="rId7"/>
    <p:sldId id="329" r:id="rId8"/>
    <p:sldId id="352" r:id="rId9"/>
    <p:sldId id="340" r:id="rId10"/>
    <p:sldId id="351" r:id="rId11"/>
    <p:sldId id="353" r:id="rId12"/>
    <p:sldId id="342" r:id="rId13"/>
    <p:sldId id="343" r:id="rId14"/>
    <p:sldId id="344" r:id="rId15"/>
    <p:sldId id="345" r:id="rId16"/>
    <p:sldId id="346" r:id="rId17"/>
    <p:sldId id="348" r:id="rId18"/>
  </p:sldIdLst>
  <p:sldSz cx="10058400" cy="7772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68">
          <p15:clr>
            <a:srgbClr val="A4A3A4"/>
          </p15:clr>
        </p15:guide>
        <p15:guide id="2" pos="24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9BBB"/>
    <a:srgbClr val="A0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05" autoAdjust="0"/>
    <p:restoredTop sz="89101" autoAdjust="0"/>
  </p:normalViewPr>
  <p:slideViewPr>
    <p:cSldViewPr>
      <p:cViewPr varScale="1">
        <p:scale>
          <a:sx n="66" d="100"/>
          <a:sy n="66" d="100"/>
        </p:scale>
        <p:origin x="1670" y="53"/>
      </p:cViewPr>
      <p:guideLst>
        <p:guide orient="horz" pos="2880"/>
        <p:guide pos="216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2214" y="-1290"/>
      </p:cViewPr>
      <p:guideLst>
        <p:guide orient="horz" pos="3168"/>
        <p:guide pos="24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791070-1B31-49CA-8E9B-FB79ED652A8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AFA7FB3-4C0D-49C6-9050-3FF0C958EF66}">
      <dgm:prSet phldrT="[Text]" custT="1"/>
      <dgm:spPr>
        <a:solidFill>
          <a:schemeClr val="accent2">
            <a:lumMod val="60000"/>
            <a:lumOff val="40000"/>
          </a:schemeClr>
        </a:solidFill>
      </dgm:spPr>
      <dgm:t>
        <a:bodyPr/>
        <a:lstStyle/>
        <a:p>
          <a:r>
            <a:rPr lang="en-US" sz="3600" b="0" dirty="0" smtClean="0">
              <a:solidFill>
                <a:schemeClr val="tx1"/>
              </a:solidFill>
              <a:latin typeface="+mn-lt"/>
            </a:rPr>
            <a:t>Institutional</a:t>
          </a:r>
          <a:endParaRPr lang="en-US" sz="3600" b="0" dirty="0">
            <a:solidFill>
              <a:schemeClr val="tx1"/>
            </a:solidFill>
            <a:latin typeface="+mn-lt"/>
          </a:endParaRPr>
        </a:p>
      </dgm:t>
    </dgm:pt>
    <dgm:pt modelId="{A76DD0B5-CAE8-41A7-8E97-7F43D76BB0B2}" type="parTrans" cxnId="{CA5C370C-0A7C-487E-9511-9B5ACA4B1643}">
      <dgm:prSet/>
      <dgm:spPr/>
      <dgm:t>
        <a:bodyPr/>
        <a:lstStyle/>
        <a:p>
          <a:endParaRPr lang="en-US">
            <a:latin typeface="+mn-lt"/>
          </a:endParaRPr>
        </a:p>
      </dgm:t>
    </dgm:pt>
    <dgm:pt modelId="{0A7D98D3-C56B-4100-AA16-0E6F6509543E}" type="sibTrans" cxnId="{CA5C370C-0A7C-487E-9511-9B5ACA4B1643}">
      <dgm:prSet/>
      <dgm:spPr/>
      <dgm:t>
        <a:bodyPr/>
        <a:lstStyle/>
        <a:p>
          <a:endParaRPr lang="en-US">
            <a:latin typeface="+mn-lt"/>
          </a:endParaRPr>
        </a:p>
      </dgm:t>
    </dgm:pt>
    <dgm:pt modelId="{94AAE7A2-BCCF-4C5A-BAB9-D3853A5C62AB}">
      <dgm:prSet phldrT="[Text]" custT="1"/>
      <dgm:spPr>
        <a:solidFill>
          <a:schemeClr val="tx2">
            <a:lumMod val="40000"/>
            <a:lumOff val="60000"/>
            <a:alpha val="90000"/>
          </a:schemeClr>
        </a:solidFill>
      </dgm:spPr>
      <dgm:t>
        <a:bodyPr/>
        <a:lstStyle/>
        <a:p>
          <a:r>
            <a:rPr lang="en-US" sz="2200" dirty="0" smtClean="0">
              <a:effectLst/>
              <a:latin typeface="+mn-lt"/>
              <a:ea typeface="Calibri"/>
              <a:cs typeface="Times New Roman"/>
            </a:rPr>
            <a:t>Relating to poor governance, weak oversight and supervision, differing organizational and programmatic interests, political maneuvering, donor </a:t>
          </a:r>
          <a:r>
            <a:rPr lang="en-US" sz="2200" smtClean="0">
              <a:effectLst/>
              <a:latin typeface="+mn-lt"/>
              <a:ea typeface="Calibri"/>
              <a:cs typeface="Times New Roman"/>
            </a:rPr>
            <a:t>pressure, and/or </a:t>
          </a:r>
          <a:r>
            <a:rPr lang="en-US" sz="2200" dirty="0" smtClean="0">
              <a:effectLst/>
              <a:latin typeface="+mn-lt"/>
              <a:ea typeface="Calibri"/>
              <a:cs typeface="Times New Roman"/>
            </a:rPr>
            <a:t>geographic rivalry</a:t>
          </a:r>
          <a:endParaRPr lang="en-US" sz="2200" dirty="0">
            <a:latin typeface="+mn-lt"/>
          </a:endParaRPr>
        </a:p>
      </dgm:t>
    </dgm:pt>
    <dgm:pt modelId="{2927ADE1-D511-443A-96CA-2CADAC9D7107}" type="parTrans" cxnId="{62955352-84CB-4E61-ACEF-2512A757C763}">
      <dgm:prSet/>
      <dgm:spPr/>
      <dgm:t>
        <a:bodyPr/>
        <a:lstStyle/>
        <a:p>
          <a:endParaRPr lang="en-US">
            <a:latin typeface="+mn-lt"/>
          </a:endParaRPr>
        </a:p>
      </dgm:t>
    </dgm:pt>
    <dgm:pt modelId="{FA4E7857-C250-46C9-9C54-13931EFDC1D1}" type="sibTrans" cxnId="{62955352-84CB-4E61-ACEF-2512A757C763}">
      <dgm:prSet/>
      <dgm:spPr/>
      <dgm:t>
        <a:bodyPr/>
        <a:lstStyle/>
        <a:p>
          <a:endParaRPr lang="en-US">
            <a:latin typeface="+mn-lt"/>
          </a:endParaRPr>
        </a:p>
      </dgm:t>
    </dgm:pt>
    <dgm:pt modelId="{D0A4A5B2-CA20-44A7-8382-98C59F23C9B3}">
      <dgm:prSet phldrT="[Text]" custT="1"/>
      <dgm:spPr>
        <a:solidFill>
          <a:schemeClr val="accent2">
            <a:lumMod val="60000"/>
            <a:lumOff val="40000"/>
          </a:schemeClr>
        </a:solidFill>
      </dgm:spPr>
      <dgm:t>
        <a:bodyPr/>
        <a:lstStyle/>
        <a:p>
          <a:r>
            <a:rPr lang="en-US" sz="3600" b="0" dirty="0" smtClean="0">
              <a:solidFill>
                <a:schemeClr val="tx1"/>
              </a:solidFill>
              <a:latin typeface="+mn-lt"/>
            </a:rPr>
            <a:t>Technical</a:t>
          </a:r>
          <a:endParaRPr lang="en-US" sz="3600" b="0" dirty="0">
            <a:solidFill>
              <a:schemeClr val="tx1"/>
            </a:solidFill>
            <a:latin typeface="+mn-lt"/>
          </a:endParaRPr>
        </a:p>
      </dgm:t>
    </dgm:pt>
    <dgm:pt modelId="{19DA1A34-23DA-431A-8042-363AF50FFA72}" type="parTrans" cxnId="{BD98B786-889C-4A5F-8A46-42123ABF0319}">
      <dgm:prSet/>
      <dgm:spPr/>
      <dgm:t>
        <a:bodyPr/>
        <a:lstStyle/>
        <a:p>
          <a:endParaRPr lang="en-US">
            <a:latin typeface="+mn-lt"/>
          </a:endParaRPr>
        </a:p>
      </dgm:t>
    </dgm:pt>
    <dgm:pt modelId="{163A6891-7865-45C1-8B55-E2559EA4208C}" type="sibTrans" cxnId="{BD98B786-889C-4A5F-8A46-42123ABF0319}">
      <dgm:prSet/>
      <dgm:spPr/>
      <dgm:t>
        <a:bodyPr/>
        <a:lstStyle/>
        <a:p>
          <a:endParaRPr lang="en-US">
            <a:latin typeface="+mn-lt"/>
          </a:endParaRPr>
        </a:p>
      </dgm:t>
    </dgm:pt>
    <dgm:pt modelId="{583F2E0B-0042-4092-BA6D-E21CA9C4D803}">
      <dgm:prSet phldrT="[Text]" custT="1"/>
      <dgm:spPr>
        <a:solidFill>
          <a:schemeClr val="tx2">
            <a:lumMod val="40000"/>
            <a:lumOff val="60000"/>
            <a:alpha val="90000"/>
          </a:schemeClr>
        </a:solidFill>
      </dgm:spPr>
      <dgm:t>
        <a:bodyPr/>
        <a:lstStyle/>
        <a:p>
          <a:pPr algn="l"/>
          <a:r>
            <a:rPr lang="en-US" sz="2200" dirty="0" smtClean="0">
              <a:effectLst/>
              <a:latin typeface="+mn-lt"/>
              <a:ea typeface="Calibri"/>
              <a:cs typeface="Times New Roman"/>
            </a:rPr>
            <a:t>Reflecting poor HIS design, lack of technical interoperability among existing systems, and the absence of common metadata (i.e., data definitions, data sources, frequency of reporting, levels of use, targets)</a:t>
          </a:r>
          <a:endParaRPr lang="en-US" sz="2200" dirty="0">
            <a:latin typeface="+mn-lt"/>
          </a:endParaRPr>
        </a:p>
      </dgm:t>
    </dgm:pt>
    <dgm:pt modelId="{FBFC8B2C-5014-4448-8BB9-99AD705E5660}" type="parTrans" cxnId="{AA3D430A-C30F-4B29-B426-0E921B50A7DB}">
      <dgm:prSet/>
      <dgm:spPr/>
      <dgm:t>
        <a:bodyPr/>
        <a:lstStyle/>
        <a:p>
          <a:endParaRPr lang="en-US">
            <a:latin typeface="+mn-lt"/>
          </a:endParaRPr>
        </a:p>
      </dgm:t>
    </dgm:pt>
    <dgm:pt modelId="{2DBC87A7-C034-48DD-88C3-60849C0559DB}" type="sibTrans" cxnId="{AA3D430A-C30F-4B29-B426-0E921B50A7DB}">
      <dgm:prSet/>
      <dgm:spPr/>
      <dgm:t>
        <a:bodyPr/>
        <a:lstStyle/>
        <a:p>
          <a:endParaRPr lang="en-US">
            <a:latin typeface="+mn-lt"/>
          </a:endParaRPr>
        </a:p>
      </dgm:t>
    </dgm:pt>
    <dgm:pt modelId="{223F0768-8AA0-420F-B720-D8EB07C9D565}">
      <dgm:prSet phldrT="[Text]" custT="1"/>
      <dgm:spPr>
        <a:solidFill>
          <a:schemeClr val="accent2">
            <a:lumMod val="60000"/>
            <a:lumOff val="40000"/>
          </a:schemeClr>
        </a:solidFill>
      </dgm:spPr>
      <dgm:t>
        <a:bodyPr/>
        <a:lstStyle/>
        <a:p>
          <a:r>
            <a:rPr lang="en-US" sz="3600" b="0" dirty="0" smtClean="0">
              <a:solidFill>
                <a:schemeClr val="tx1"/>
              </a:solidFill>
              <a:latin typeface="+mn-lt"/>
            </a:rPr>
            <a:t>Behavioral</a:t>
          </a:r>
          <a:endParaRPr lang="en-US" sz="3600" b="0" dirty="0">
            <a:solidFill>
              <a:schemeClr val="tx1"/>
            </a:solidFill>
            <a:latin typeface="+mn-lt"/>
          </a:endParaRPr>
        </a:p>
      </dgm:t>
    </dgm:pt>
    <dgm:pt modelId="{A16E57D9-57DC-4B7F-91B1-95C7C4519D8B}" type="parTrans" cxnId="{5445C758-FFF3-40B0-A9F3-84C2FA31EE1A}">
      <dgm:prSet/>
      <dgm:spPr/>
      <dgm:t>
        <a:bodyPr/>
        <a:lstStyle/>
        <a:p>
          <a:endParaRPr lang="en-US">
            <a:latin typeface="+mn-lt"/>
          </a:endParaRPr>
        </a:p>
      </dgm:t>
    </dgm:pt>
    <dgm:pt modelId="{4E6E3F6C-B393-46E0-AF72-EB9ADCA1F041}" type="sibTrans" cxnId="{5445C758-FFF3-40B0-A9F3-84C2FA31EE1A}">
      <dgm:prSet/>
      <dgm:spPr/>
      <dgm:t>
        <a:bodyPr/>
        <a:lstStyle/>
        <a:p>
          <a:endParaRPr lang="en-US">
            <a:latin typeface="+mn-lt"/>
          </a:endParaRPr>
        </a:p>
      </dgm:t>
    </dgm:pt>
    <dgm:pt modelId="{5616DD26-C51F-41C2-A724-84059E3AE1C3}">
      <dgm:prSet phldrT="[Text]" custT="1"/>
      <dgm:spPr>
        <a:solidFill>
          <a:schemeClr val="tx2">
            <a:lumMod val="40000"/>
            <a:lumOff val="60000"/>
            <a:alpha val="90000"/>
          </a:schemeClr>
        </a:solidFill>
      </dgm:spPr>
      <dgm:t>
        <a:bodyPr/>
        <a:lstStyle/>
        <a:p>
          <a:r>
            <a:rPr lang="en-US" sz="2200" spc="-10" dirty="0" smtClean="0">
              <a:effectLst/>
              <a:latin typeface="+mn-lt"/>
              <a:ea typeface="Calibri"/>
            </a:rPr>
            <a:t>Resulting from narrow programmatic interests, inadequate training, and the lack of appropriate HIS skills of health managers and providers</a:t>
          </a:r>
          <a:endParaRPr lang="en-US" sz="2200" dirty="0">
            <a:latin typeface="+mn-lt"/>
          </a:endParaRPr>
        </a:p>
      </dgm:t>
    </dgm:pt>
    <dgm:pt modelId="{9D587AD9-C424-4285-B616-FB1BADB07D29}" type="parTrans" cxnId="{ECCB2457-13CF-4E0E-ACC1-9C773CC6A0D6}">
      <dgm:prSet/>
      <dgm:spPr/>
      <dgm:t>
        <a:bodyPr/>
        <a:lstStyle/>
        <a:p>
          <a:endParaRPr lang="en-US">
            <a:latin typeface="+mn-lt"/>
          </a:endParaRPr>
        </a:p>
      </dgm:t>
    </dgm:pt>
    <dgm:pt modelId="{A945BAA0-D3BD-4ACE-90CB-FA3966EB83FE}" type="sibTrans" cxnId="{ECCB2457-13CF-4E0E-ACC1-9C773CC6A0D6}">
      <dgm:prSet/>
      <dgm:spPr/>
      <dgm:t>
        <a:bodyPr/>
        <a:lstStyle/>
        <a:p>
          <a:endParaRPr lang="en-US">
            <a:latin typeface="+mn-lt"/>
          </a:endParaRPr>
        </a:p>
      </dgm:t>
    </dgm:pt>
    <dgm:pt modelId="{76855559-F091-4C9B-B8F7-90FBA03A54AB}" type="pres">
      <dgm:prSet presAssocID="{6E791070-1B31-49CA-8E9B-FB79ED652A8F}" presName="Name0" presStyleCnt="0">
        <dgm:presLayoutVars>
          <dgm:dir/>
          <dgm:animLvl val="lvl"/>
          <dgm:resizeHandles val="exact"/>
        </dgm:presLayoutVars>
      </dgm:prSet>
      <dgm:spPr/>
      <dgm:t>
        <a:bodyPr/>
        <a:lstStyle/>
        <a:p>
          <a:endParaRPr lang="en-US"/>
        </a:p>
      </dgm:t>
    </dgm:pt>
    <dgm:pt modelId="{BB4967B5-2919-4C00-A2BD-EF3B9B2EE3B8}" type="pres">
      <dgm:prSet presAssocID="{3AFA7FB3-4C0D-49C6-9050-3FF0C958EF66}" presName="linNode" presStyleCnt="0"/>
      <dgm:spPr/>
    </dgm:pt>
    <dgm:pt modelId="{7BD5FA36-75C3-4C8C-A4FF-17EA0758BF99}" type="pres">
      <dgm:prSet presAssocID="{3AFA7FB3-4C0D-49C6-9050-3FF0C958EF66}" presName="parentText" presStyleLbl="node1" presStyleIdx="0" presStyleCnt="3" custScaleX="89492" custScaleY="76510" custLinFactNeighborX="-1757">
        <dgm:presLayoutVars>
          <dgm:chMax val="1"/>
          <dgm:bulletEnabled val="1"/>
        </dgm:presLayoutVars>
      </dgm:prSet>
      <dgm:spPr/>
      <dgm:t>
        <a:bodyPr/>
        <a:lstStyle/>
        <a:p>
          <a:endParaRPr lang="en-US"/>
        </a:p>
      </dgm:t>
    </dgm:pt>
    <dgm:pt modelId="{D892C446-8FE2-4A83-AC22-66BED95ABE51}" type="pres">
      <dgm:prSet presAssocID="{3AFA7FB3-4C0D-49C6-9050-3FF0C958EF66}" presName="descendantText" presStyleLbl="alignAccFollowNode1" presStyleIdx="0" presStyleCnt="3" custScaleX="103488">
        <dgm:presLayoutVars>
          <dgm:bulletEnabled val="1"/>
        </dgm:presLayoutVars>
      </dgm:prSet>
      <dgm:spPr/>
      <dgm:t>
        <a:bodyPr/>
        <a:lstStyle/>
        <a:p>
          <a:endParaRPr lang="en-US"/>
        </a:p>
      </dgm:t>
    </dgm:pt>
    <dgm:pt modelId="{1D41C8C7-28FA-46BC-958A-4D05BE353543}" type="pres">
      <dgm:prSet presAssocID="{0A7D98D3-C56B-4100-AA16-0E6F6509543E}" presName="sp" presStyleCnt="0"/>
      <dgm:spPr/>
    </dgm:pt>
    <dgm:pt modelId="{FC9160BE-F465-4036-9B5A-9C13E95E2480}" type="pres">
      <dgm:prSet presAssocID="{D0A4A5B2-CA20-44A7-8382-98C59F23C9B3}" presName="linNode" presStyleCnt="0"/>
      <dgm:spPr/>
    </dgm:pt>
    <dgm:pt modelId="{F72DF10F-F521-4ADD-A185-0ED6D15EEA0C}" type="pres">
      <dgm:prSet presAssocID="{D0A4A5B2-CA20-44A7-8382-98C59F23C9B3}" presName="parentText" presStyleLbl="node1" presStyleIdx="1" presStyleCnt="3" custScaleX="89492" custScaleY="75240" custLinFactNeighborX="-1757">
        <dgm:presLayoutVars>
          <dgm:chMax val="1"/>
          <dgm:bulletEnabled val="1"/>
        </dgm:presLayoutVars>
      </dgm:prSet>
      <dgm:spPr/>
      <dgm:t>
        <a:bodyPr/>
        <a:lstStyle/>
        <a:p>
          <a:endParaRPr lang="en-US"/>
        </a:p>
      </dgm:t>
    </dgm:pt>
    <dgm:pt modelId="{4874833B-45E7-4820-820A-078CFD9A5055}" type="pres">
      <dgm:prSet presAssocID="{D0A4A5B2-CA20-44A7-8382-98C59F23C9B3}" presName="descendantText" presStyleLbl="alignAccFollowNode1" presStyleIdx="1" presStyleCnt="3" custScaleX="103488">
        <dgm:presLayoutVars>
          <dgm:bulletEnabled val="1"/>
        </dgm:presLayoutVars>
      </dgm:prSet>
      <dgm:spPr/>
      <dgm:t>
        <a:bodyPr/>
        <a:lstStyle/>
        <a:p>
          <a:endParaRPr lang="en-US"/>
        </a:p>
      </dgm:t>
    </dgm:pt>
    <dgm:pt modelId="{ADFC364C-EF8B-49E5-B7AC-600CA0B68633}" type="pres">
      <dgm:prSet presAssocID="{163A6891-7865-45C1-8B55-E2559EA4208C}" presName="sp" presStyleCnt="0"/>
      <dgm:spPr/>
    </dgm:pt>
    <dgm:pt modelId="{082F21F3-F5CA-48E3-A842-95FAB53010FA}" type="pres">
      <dgm:prSet presAssocID="{223F0768-8AA0-420F-B720-D8EB07C9D565}" presName="linNode" presStyleCnt="0"/>
      <dgm:spPr/>
    </dgm:pt>
    <dgm:pt modelId="{6FC74F81-3827-4F31-B1D5-01D458B56B0B}" type="pres">
      <dgm:prSet presAssocID="{223F0768-8AA0-420F-B720-D8EB07C9D565}" presName="parentText" presStyleLbl="node1" presStyleIdx="2" presStyleCnt="3" custScaleX="89492" custScaleY="72631" custLinFactNeighborX="-1757">
        <dgm:presLayoutVars>
          <dgm:chMax val="1"/>
          <dgm:bulletEnabled val="1"/>
        </dgm:presLayoutVars>
      </dgm:prSet>
      <dgm:spPr/>
      <dgm:t>
        <a:bodyPr/>
        <a:lstStyle/>
        <a:p>
          <a:endParaRPr lang="en-US"/>
        </a:p>
      </dgm:t>
    </dgm:pt>
    <dgm:pt modelId="{1A1CA78C-35DA-497E-95F1-8698EB1112E0}" type="pres">
      <dgm:prSet presAssocID="{223F0768-8AA0-420F-B720-D8EB07C9D565}" presName="descendantText" presStyleLbl="alignAccFollowNode1" presStyleIdx="2" presStyleCnt="3" custScaleX="103488">
        <dgm:presLayoutVars>
          <dgm:bulletEnabled val="1"/>
        </dgm:presLayoutVars>
      </dgm:prSet>
      <dgm:spPr/>
      <dgm:t>
        <a:bodyPr/>
        <a:lstStyle/>
        <a:p>
          <a:endParaRPr lang="en-US"/>
        </a:p>
      </dgm:t>
    </dgm:pt>
  </dgm:ptLst>
  <dgm:cxnLst>
    <dgm:cxn modelId="{5445C758-FFF3-40B0-A9F3-84C2FA31EE1A}" srcId="{6E791070-1B31-49CA-8E9B-FB79ED652A8F}" destId="{223F0768-8AA0-420F-B720-D8EB07C9D565}" srcOrd="2" destOrd="0" parTransId="{A16E57D9-57DC-4B7F-91B1-95C7C4519D8B}" sibTransId="{4E6E3F6C-B393-46E0-AF72-EB9ADCA1F041}"/>
    <dgm:cxn modelId="{D1A20044-7D98-49A7-9DAB-33566D2FC745}" type="presOf" srcId="{6E791070-1B31-49CA-8E9B-FB79ED652A8F}" destId="{76855559-F091-4C9B-B8F7-90FBA03A54AB}" srcOrd="0" destOrd="0" presId="urn:microsoft.com/office/officeart/2005/8/layout/vList5"/>
    <dgm:cxn modelId="{1528B377-3E65-497F-8931-1F158D4DEECF}" type="presOf" srcId="{5616DD26-C51F-41C2-A724-84059E3AE1C3}" destId="{1A1CA78C-35DA-497E-95F1-8698EB1112E0}" srcOrd="0" destOrd="0" presId="urn:microsoft.com/office/officeart/2005/8/layout/vList5"/>
    <dgm:cxn modelId="{256D4D02-7102-4E22-A9AD-44CBDC4D8CFD}" type="presOf" srcId="{D0A4A5B2-CA20-44A7-8382-98C59F23C9B3}" destId="{F72DF10F-F521-4ADD-A185-0ED6D15EEA0C}" srcOrd="0" destOrd="0" presId="urn:microsoft.com/office/officeart/2005/8/layout/vList5"/>
    <dgm:cxn modelId="{AE42644F-480B-49E7-B96A-357ED207BAF5}" type="presOf" srcId="{3AFA7FB3-4C0D-49C6-9050-3FF0C958EF66}" destId="{7BD5FA36-75C3-4C8C-A4FF-17EA0758BF99}" srcOrd="0" destOrd="0" presId="urn:microsoft.com/office/officeart/2005/8/layout/vList5"/>
    <dgm:cxn modelId="{BD98B786-889C-4A5F-8A46-42123ABF0319}" srcId="{6E791070-1B31-49CA-8E9B-FB79ED652A8F}" destId="{D0A4A5B2-CA20-44A7-8382-98C59F23C9B3}" srcOrd="1" destOrd="0" parTransId="{19DA1A34-23DA-431A-8042-363AF50FFA72}" sibTransId="{163A6891-7865-45C1-8B55-E2559EA4208C}"/>
    <dgm:cxn modelId="{CA5C370C-0A7C-487E-9511-9B5ACA4B1643}" srcId="{6E791070-1B31-49CA-8E9B-FB79ED652A8F}" destId="{3AFA7FB3-4C0D-49C6-9050-3FF0C958EF66}" srcOrd="0" destOrd="0" parTransId="{A76DD0B5-CAE8-41A7-8E97-7F43D76BB0B2}" sibTransId="{0A7D98D3-C56B-4100-AA16-0E6F6509543E}"/>
    <dgm:cxn modelId="{ECCB2457-13CF-4E0E-ACC1-9C773CC6A0D6}" srcId="{223F0768-8AA0-420F-B720-D8EB07C9D565}" destId="{5616DD26-C51F-41C2-A724-84059E3AE1C3}" srcOrd="0" destOrd="0" parTransId="{9D587AD9-C424-4285-B616-FB1BADB07D29}" sibTransId="{A945BAA0-D3BD-4ACE-90CB-FA3966EB83FE}"/>
    <dgm:cxn modelId="{62955352-84CB-4E61-ACEF-2512A757C763}" srcId="{3AFA7FB3-4C0D-49C6-9050-3FF0C958EF66}" destId="{94AAE7A2-BCCF-4C5A-BAB9-D3853A5C62AB}" srcOrd="0" destOrd="0" parTransId="{2927ADE1-D511-443A-96CA-2CADAC9D7107}" sibTransId="{FA4E7857-C250-46C9-9C54-13931EFDC1D1}"/>
    <dgm:cxn modelId="{AA3D430A-C30F-4B29-B426-0E921B50A7DB}" srcId="{D0A4A5B2-CA20-44A7-8382-98C59F23C9B3}" destId="{583F2E0B-0042-4092-BA6D-E21CA9C4D803}" srcOrd="0" destOrd="0" parTransId="{FBFC8B2C-5014-4448-8BB9-99AD705E5660}" sibTransId="{2DBC87A7-C034-48DD-88C3-60849C0559DB}"/>
    <dgm:cxn modelId="{4CDF6CA4-9EA4-439A-9D02-3459768AE253}" type="presOf" srcId="{223F0768-8AA0-420F-B720-D8EB07C9D565}" destId="{6FC74F81-3827-4F31-B1D5-01D458B56B0B}" srcOrd="0" destOrd="0" presId="urn:microsoft.com/office/officeart/2005/8/layout/vList5"/>
    <dgm:cxn modelId="{E08222EC-9F8A-4043-A407-9DC0790A8A1D}" type="presOf" srcId="{94AAE7A2-BCCF-4C5A-BAB9-D3853A5C62AB}" destId="{D892C446-8FE2-4A83-AC22-66BED95ABE51}" srcOrd="0" destOrd="0" presId="urn:microsoft.com/office/officeart/2005/8/layout/vList5"/>
    <dgm:cxn modelId="{3A907C97-96C0-4702-B6AA-9F967CB399E4}" type="presOf" srcId="{583F2E0B-0042-4092-BA6D-E21CA9C4D803}" destId="{4874833B-45E7-4820-820A-078CFD9A5055}" srcOrd="0" destOrd="0" presId="urn:microsoft.com/office/officeart/2005/8/layout/vList5"/>
    <dgm:cxn modelId="{49F83342-D3A9-47A4-A935-AC96FC46DFE6}" type="presParOf" srcId="{76855559-F091-4C9B-B8F7-90FBA03A54AB}" destId="{BB4967B5-2919-4C00-A2BD-EF3B9B2EE3B8}" srcOrd="0" destOrd="0" presId="urn:microsoft.com/office/officeart/2005/8/layout/vList5"/>
    <dgm:cxn modelId="{36BAE930-EEDA-4862-9CCD-DD1EB0B575A6}" type="presParOf" srcId="{BB4967B5-2919-4C00-A2BD-EF3B9B2EE3B8}" destId="{7BD5FA36-75C3-4C8C-A4FF-17EA0758BF99}" srcOrd="0" destOrd="0" presId="urn:microsoft.com/office/officeart/2005/8/layout/vList5"/>
    <dgm:cxn modelId="{029C41A8-22C9-45CD-8FBB-71891AA3A849}" type="presParOf" srcId="{BB4967B5-2919-4C00-A2BD-EF3B9B2EE3B8}" destId="{D892C446-8FE2-4A83-AC22-66BED95ABE51}" srcOrd="1" destOrd="0" presId="urn:microsoft.com/office/officeart/2005/8/layout/vList5"/>
    <dgm:cxn modelId="{68AE735D-2077-40DE-B3CF-4D9979445FBD}" type="presParOf" srcId="{76855559-F091-4C9B-B8F7-90FBA03A54AB}" destId="{1D41C8C7-28FA-46BC-958A-4D05BE353543}" srcOrd="1" destOrd="0" presId="urn:microsoft.com/office/officeart/2005/8/layout/vList5"/>
    <dgm:cxn modelId="{47E645F8-3903-4BDE-8E46-80816DA704B2}" type="presParOf" srcId="{76855559-F091-4C9B-B8F7-90FBA03A54AB}" destId="{FC9160BE-F465-4036-9B5A-9C13E95E2480}" srcOrd="2" destOrd="0" presId="urn:microsoft.com/office/officeart/2005/8/layout/vList5"/>
    <dgm:cxn modelId="{46DD77AF-FE7B-44F7-8619-860A9D325BE1}" type="presParOf" srcId="{FC9160BE-F465-4036-9B5A-9C13E95E2480}" destId="{F72DF10F-F521-4ADD-A185-0ED6D15EEA0C}" srcOrd="0" destOrd="0" presId="urn:microsoft.com/office/officeart/2005/8/layout/vList5"/>
    <dgm:cxn modelId="{0433E651-0464-4C27-84F8-7EB325ECE196}" type="presParOf" srcId="{FC9160BE-F465-4036-9B5A-9C13E95E2480}" destId="{4874833B-45E7-4820-820A-078CFD9A5055}" srcOrd="1" destOrd="0" presId="urn:microsoft.com/office/officeart/2005/8/layout/vList5"/>
    <dgm:cxn modelId="{D365CD61-CAB0-4F5A-92C1-7680F6FFC14D}" type="presParOf" srcId="{76855559-F091-4C9B-B8F7-90FBA03A54AB}" destId="{ADFC364C-EF8B-49E5-B7AC-600CA0B68633}" srcOrd="3" destOrd="0" presId="urn:microsoft.com/office/officeart/2005/8/layout/vList5"/>
    <dgm:cxn modelId="{E6479BF1-D4AD-4DC1-961E-031BF1998666}" type="presParOf" srcId="{76855559-F091-4C9B-B8F7-90FBA03A54AB}" destId="{082F21F3-F5CA-48E3-A842-95FAB53010FA}" srcOrd="4" destOrd="0" presId="urn:microsoft.com/office/officeart/2005/8/layout/vList5"/>
    <dgm:cxn modelId="{4D9A635B-461D-4339-B7EF-5EB5DB34245C}" type="presParOf" srcId="{082F21F3-F5CA-48E3-A842-95FAB53010FA}" destId="{6FC74F81-3827-4F31-B1D5-01D458B56B0B}" srcOrd="0" destOrd="0" presId="urn:microsoft.com/office/officeart/2005/8/layout/vList5"/>
    <dgm:cxn modelId="{71BABEE6-81F2-4FD0-BBB7-9AFE9B740EBB}" type="presParOf" srcId="{082F21F3-F5CA-48E3-A842-95FAB53010FA}" destId="{1A1CA78C-35DA-497E-95F1-8698EB1112E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2C446-8FE2-4A83-AC22-66BED95ABE51}">
      <dsp:nvSpPr>
        <dsp:cNvPr id="0" name=""/>
        <dsp:cNvSpPr/>
      </dsp:nvSpPr>
      <dsp:spPr>
        <a:xfrm rot="5400000">
          <a:off x="5535406" y="-2291584"/>
          <a:ext cx="1925865" cy="6510504"/>
        </a:xfrm>
        <a:prstGeom prst="round2SameRect">
          <a:avLst/>
        </a:prstGeom>
        <a:solidFill>
          <a:schemeClr val="tx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effectLst/>
              <a:latin typeface="+mn-lt"/>
              <a:ea typeface="Calibri"/>
              <a:cs typeface="Times New Roman"/>
            </a:rPr>
            <a:t>Relating to poor governance, weak oversight and supervision, differing organizational and programmatic interests, political maneuvering, donor </a:t>
          </a:r>
          <a:r>
            <a:rPr lang="en-US" sz="2200" kern="1200" smtClean="0">
              <a:effectLst/>
              <a:latin typeface="+mn-lt"/>
              <a:ea typeface="Calibri"/>
              <a:cs typeface="Times New Roman"/>
            </a:rPr>
            <a:t>pressure, and/or </a:t>
          </a:r>
          <a:r>
            <a:rPr lang="en-US" sz="2200" kern="1200" dirty="0" smtClean="0">
              <a:effectLst/>
              <a:latin typeface="+mn-lt"/>
              <a:ea typeface="Calibri"/>
              <a:cs typeface="Times New Roman"/>
            </a:rPr>
            <a:t>geographic rivalry</a:t>
          </a:r>
          <a:endParaRPr lang="en-US" sz="2200" kern="1200" dirty="0">
            <a:latin typeface="+mn-lt"/>
          </a:endParaRPr>
        </a:p>
      </dsp:txBody>
      <dsp:txXfrm rot="-5400000">
        <a:off x="3243087" y="94748"/>
        <a:ext cx="6416491" cy="1737839"/>
      </dsp:txXfrm>
    </dsp:sp>
    <dsp:sp modelId="{7BD5FA36-75C3-4C8C-A4FF-17EA0758BF99}">
      <dsp:nvSpPr>
        <dsp:cNvPr id="0" name=""/>
        <dsp:cNvSpPr/>
      </dsp:nvSpPr>
      <dsp:spPr>
        <a:xfrm>
          <a:off x="0" y="42742"/>
          <a:ext cx="3166878" cy="1841849"/>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solidFill>
                <a:schemeClr val="tx1"/>
              </a:solidFill>
              <a:latin typeface="+mn-lt"/>
            </a:rPr>
            <a:t>Institutional</a:t>
          </a:r>
          <a:endParaRPr lang="en-US" sz="3600" b="0" kern="1200" dirty="0">
            <a:solidFill>
              <a:schemeClr val="tx1"/>
            </a:solidFill>
            <a:latin typeface="+mn-lt"/>
          </a:endParaRPr>
        </a:p>
      </dsp:txBody>
      <dsp:txXfrm>
        <a:off x="89912" y="132654"/>
        <a:ext cx="2987054" cy="1662025"/>
      </dsp:txXfrm>
    </dsp:sp>
    <dsp:sp modelId="{4874833B-45E7-4820-820A-078CFD9A5055}">
      <dsp:nvSpPr>
        <dsp:cNvPr id="0" name=""/>
        <dsp:cNvSpPr/>
      </dsp:nvSpPr>
      <dsp:spPr>
        <a:xfrm rot="5400000">
          <a:off x="5535406" y="-245352"/>
          <a:ext cx="1925865" cy="6510504"/>
        </a:xfrm>
        <a:prstGeom prst="round2SameRect">
          <a:avLst/>
        </a:prstGeom>
        <a:solidFill>
          <a:schemeClr val="tx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effectLst/>
              <a:latin typeface="+mn-lt"/>
              <a:ea typeface="Calibri"/>
              <a:cs typeface="Times New Roman"/>
            </a:rPr>
            <a:t>Reflecting poor HIS design, lack of technical interoperability among existing systems, and the absence of common metadata (i.e., data definitions, data sources, frequency of reporting, levels of use, targets)</a:t>
          </a:r>
          <a:endParaRPr lang="en-US" sz="2200" kern="1200" dirty="0">
            <a:latin typeface="+mn-lt"/>
          </a:endParaRPr>
        </a:p>
      </dsp:txBody>
      <dsp:txXfrm rot="-5400000">
        <a:off x="3243087" y="2140980"/>
        <a:ext cx="6416491" cy="1737839"/>
      </dsp:txXfrm>
    </dsp:sp>
    <dsp:sp modelId="{F72DF10F-F521-4ADD-A185-0ED6D15EEA0C}">
      <dsp:nvSpPr>
        <dsp:cNvPr id="0" name=""/>
        <dsp:cNvSpPr/>
      </dsp:nvSpPr>
      <dsp:spPr>
        <a:xfrm>
          <a:off x="0" y="2104261"/>
          <a:ext cx="3166878" cy="1811276"/>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solidFill>
                <a:schemeClr val="tx1"/>
              </a:solidFill>
              <a:latin typeface="+mn-lt"/>
            </a:rPr>
            <a:t>Technical</a:t>
          </a:r>
          <a:endParaRPr lang="en-US" sz="3600" b="0" kern="1200" dirty="0">
            <a:solidFill>
              <a:schemeClr val="tx1"/>
            </a:solidFill>
            <a:latin typeface="+mn-lt"/>
          </a:endParaRPr>
        </a:p>
      </dsp:txBody>
      <dsp:txXfrm>
        <a:off x="88419" y="2192680"/>
        <a:ext cx="2990040" cy="1634438"/>
      </dsp:txXfrm>
    </dsp:sp>
    <dsp:sp modelId="{1A1CA78C-35DA-497E-95F1-8698EB1112E0}">
      <dsp:nvSpPr>
        <dsp:cNvPr id="0" name=""/>
        <dsp:cNvSpPr/>
      </dsp:nvSpPr>
      <dsp:spPr>
        <a:xfrm rot="5400000">
          <a:off x="5535406" y="1800880"/>
          <a:ext cx="1925865" cy="6510504"/>
        </a:xfrm>
        <a:prstGeom prst="round2SameRect">
          <a:avLst/>
        </a:prstGeom>
        <a:solidFill>
          <a:schemeClr val="tx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spc="-10" dirty="0" smtClean="0">
              <a:effectLst/>
              <a:latin typeface="+mn-lt"/>
              <a:ea typeface="Calibri"/>
            </a:rPr>
            <a:t>Resulting from narrow programmatic interests, inadequate training, and the lack of appropriate HIS skills of health managers and providers</a:t>
          </a:r>
          <a:endParaRPr lang="en-US" sz="2200" kern="1200" dirty="0">
            <a:latin typeface="+mn-lt"/>
          </a:endParaRPr>
        </a:p>
      </dsp:txBody>
      <dsp:txXfrm rot="-5400000">
        <a:off x="3243087" y="4187213"/>
        <a:ext cx="6416491" cy="1737839"/>
      </dsp:txXfrm>
    </dsp:sp>
    <dsp:sp modelId="{6FC74F81-3827-4F31-B1D5-01D458B56B0B}">
      <dsp:nvSpPr>
        <dsp:cNvPr id="0" name=""/>
        <dsp:cNvSpPr/>
      </dsp:nvSpPr>
      <dsp:spPr>
        <a:xfrm>
          <a:off x="0" y="4181897"/>
          <a:ext cx="3166878" cy="1748469"/>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0" kern="1200" dirty="0" smtClean="0">
              <a:solidFill>
                <a:schemeClr val="tx1"/>
              </a:solidFill>
              <a:latin typeface="+mn-lt"/>
            </a:rPr>
            <a:t>Behavioral</a:t>
          </a:r>
          <a:endParaRPr lang="en-US" sz="3600" b="0" kern="1200" dirty="0">
            <a:solidFill>
              <a:schemeClr val="tx1"/>
            </a:solidFill>
            <a:latin typeface="+mn-lt"/>
          </a:endParaRPr>
        </a:p>
      </dsp:txBody>
      <dsp:txXfrm>
        <a:off x="85353" y="4267250"/>
        <a:ext cx="2996172" cy="157776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endParaRPr lang="en-US"/>
          </a:p>
        </p:txBody>
      </p:sp>
    </p:spTree>
    <p:extLst>
      <p:ext uri="{BB962C8B-B14F-4D97-AF65-F5344CB8AC3E}">
        <p14:creationId xmlns:p14="http://schemas.microsoft.com/office/powerpoint/2010/main" val="188974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endParaRPr lang="en-US"/>
          </a:p>
        </p:txBody>
      </p:sp>
    </p:spTree>
    <p:extLst>
      <p:ext uri="{BB962C8B-B14F-4D97-AF65-F5344CB8AC3E}">
        <p14:creationId xmlns:p14="http://schemas.microsoft.com/office/powerpoint/2010/main" val="4057434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endParaRPr lang="en-US"/>
          </a:p>
        </p:txBody>
      </p:sp>
    </p:spTree>
    <p:extLst>
      <p:ext uri="{BB962C8B-B14F-4D97-AF65-F5344CB8AC3E}">
        <p14:creationId xmlns:p14="http://schemas.microsoft.com/office/powerpoint/2010/main" val="786658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endParaRPr lang="en-US"/>
          </a:p>
        </p:txBody>
      </p:sp>
    </p:spTree>
    <p:extLst>
      <p:ext uri="{BB962C8B-B14F-4D97-AF65-F5344CB8AC3E}">
        <p14:creationId xmlns:p14="http://schemas.microsoft.com/office/powerpoint/2010/main" val="831196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457200"/>
            <a:ext cx="5835651" cy="4511675"/>
          </a:xfrm>
          <a:prstGeom prst="rect">
            <a:avLst/>
          </a:prstGeom>
        </p:spPr>
      </p:sp>
      <p:sp>
        <p:nvSpPr>
          <p:cNvPr id="3" name="Notes Placeholder 2"/>
          <p:cNvSpPr>
            <a:spLocks noGrp="1"/>
          </p:cNvSpPr>
          <p:nvPr>
            <p:ph type="body" idx="1"/>
          </p:nvPr>
        </p:nvSpPr>
        <p:spPr>
          <a:xfrm>
            <a:off x="532390" y="5715374"/>
            <a:ext cx="4254211" cy="541337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011560" y="11426638"/>
            <a:ext cx="2304977" cy="601943"/>
          </a:xfrm>
          <a:prstGeom prst="rect">
            <a:avLst/>
          </a:prstGeom>
        </p:spPr>
        <p:txBody>
          <a:bodyPr/>
          <a:lstStyle/>
          <a:p>
            <a:fld id="{9E46DAC6-5992-4D4F-861F-5DD72D6CBE35}" type="slidenum">
              <a:rPr lang="en-US" altLang="en-US" smtClean="0">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2095932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446213" y="754063"/>
            <a:ext cx="4879975" cy="37719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777240" y="4777740"/>
            <a:ext cx="6217920" cy="45262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latin typeface="Arial" pitchFamily="34" charset="0"/>
            </a:endParaRPr>
          </a:p>
        </p:txBody>
      </p:sp>
      <p:sp>
        <p:nvSpPr>
          <p:cNvPr id="27652" name="Slide Number Placeholder 3"/>
          <p:cNvSpPr>
            <a:spLocks noGrp="1"/>
          </p:cNvSpPr>
          <p:nvPr>
            <p:ph type="sldNum" sz="quarter" idx="5"/>
          </p:nvPr>
        </p:nvSpPr>
        <p:spPr bwMode="auto">
          <a:xfrm>
            <a:off x="4402561" y="9553734"/>
            <a:ext cx="3368040" cy="5029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eaLnBrk="0" hangingPunct="0">
              <a:spcBef>
                <a:spcPct val="30000"/>
              </a:spcBef>
              <a:defRPr sz="1200">
                <a:solidFill>
                  <a:schemeClr val="tx1"/>
                </a:solidFill>
                <a:latin typeface="Calibri" pitchFamily="34" charset="0"/>
              </a:defRPr>
            </a:lvl1pPr>
            <a:lvl2pPr marL="727075" indent="-279400" defTabSz="912813" eaLnBrk="0" hangingPunct="0">
              <a:spcBef>
                <a:spcPct val="30000"/>
              </a:spcBef>
              <a:defRPr sz="1200">
                <a:solidFill>
                  <a:schemeClr val="tx1"/>
                </a:solidFill>
                <a:latin typeface="Calibri" pitchFamily="34" charset="0"/>
              </a:defRPr>
            </a:lvl2pPr>
            <a:lvl3pPr marL="1119188" indent="-223838" defTabSz="912813" eaLnBrk="0" hangingPunct="0">
              <a:spcBef>
                <a:spcPct val="30000"/>
              </a:spcBef>
              <a:defRPr sz="1200">
                <a:solidFill>
                  <a:schemeClr val="tx1"/>
                </a:solidFill>
                <a:latin typeface="Calibri" pitchFamily="34" charset="0"/>
              </a:defRPr>
            </a:lvl3pPr>
            <a:lvl4pPr marL="1566863" indent="-223838" defTabSz="912813" eaLnBrk="0" hangingPunct="0">
              <a:spcBef>
                <a:spcPct val="30000"/>
              </a:spcBef>
              <a:defRPr sz="1200">
                <a:solidFill>
                  <a:schemeClr val="tx1"/>
                </a:solidFill>
                <a:latin typeface="Calibri" pitchFamily="34" charset="0"/>
              </a:defRPr>
            </a:lvl4pPr>
            <a:lvl5pPr marL="2014538" indent="-223838" defTabSz="912813" eaLnBrk="0" hangingPunct="0">
              <a:spcBef>
                <a:spcPct val="30000"/>
              </a:spcBef>
              <a:defRPr sz="1200">
                <a:solidFill>
                  <a:schemeClr val="tx1"/>
                </a:solidFill>
                <a:latin typeface="Calibri" pitchFamily="34" charset="0"/>
              </a:defRPr>
            </a:lvl5pPr>
            <a:lvl6pPr marL="2471738" indent="-223838" defTabSz="912813" eaLnBrk="0" fontAlgn="base" hangingPunct="0">
              <a:spcBef>
                <a:spcPct val="30000"/>
              </a:spcBef>
              <a:spcAft>
                <a:spcPct val="0"/>
              </a:spcAft>
              <a:defRPr sz="1200">
                <a:solidFill>
                  <a:schemeClr val="tx1"/>
                </a:solidFill>
                <a:latin typeface="Calibri" pitchFamily="34" charset="0"/>
              </a:defRPr>
            </a:lvl6pPr>
            <a:lvl7pPr marL="2928938" indent="-223838" defTabSz="912813" eaLnBrk="0" fontAlgn="base" hangingPunct="0">
              <a:spcBef>
                <a:spcPct val="30000"/>
              </a:spcBef>
              <a:spcAft>
                <a:spcPct val="0"/>
              </a:spcAft>
              <a:defRPr sz="1200">
                <a:solidFill>
                  <a:schemeClr val="tx1"/>
                </a:solidFill>
                <a:latin typeface="Calibri" pitchFamily="34" charset="0"/>
              </a:defRPr>
            </a:lvl7pPr>
            <a:lvl8pPr marL="3386138" indent="-223838" defTabSz="912813" eaLnBrk="0" fontAlgn="base" hangingPunct="0">
              <a:spcBef>
                <a:spcPct val="30000"/>
              </a:spcBef>
              <a:spcAft>
                <a:spcPct val="0"/>
              </a:spcAft>
              <a:defRPr sz="1200">
                <a:solidFill>
                  <a:schemeClr val="tx1"/>
                </a:solidFill>
                <a:latin typeface="Calibri" pitchFamily="34" charset="0"/>
              </a:defRPr>
            </a:lvl8pPr>
            <a:lvl9pPr marL="3843338" indent="-223838" defTabSz="912813" eaLnBrk="0" fontAlgn="base" hangingPunct="0">
              <a:spcBef>
                <a:spcPct val="30000"/>
              </a:spcBef>
              <a:spcAft>
                <a:spcPct val="0"/>
              </a:spcAft>
              <a:defRPr sz="1200">
                <a:solidFill>
                  <a:schemeClr val="tx1"/>
                </a:solidFill>
                <a:latin typeface="Calibri" pitchFamily="34" charset="0"/>
              </a:defRPr>
            </a:lvl9pPr>
          </a:lstStyle>
          <a:p>
            <a:pPr eaLnBrk="1" fontAlgn="base" hangingPunct="1">
              <a:spcBef>
                <a:spcPct val="0"/>
              </a:spcBef>
              <a:spcAft>
                <a:spcPct val="0"/>
              </a:spcAft>
            </a:pPr>
            <a:fld id="{EE56AD4A-38E5-4EAD-B01B-255CA3E1CD55}" type="slidenum">
              <a:rPr lang="en-US" altLang="en-US" smtClean="0">
                <a:latin typeface="Arial" pitchFamily="34" charset="0"/>
                <a:cs typeface="Arial" pitchFamily="34" charset="0"/>
              </a:rPr>
              <a:pPr eaLnBrk="1" fontAlgn="base" hangingPunct="1">
                <a:spcBef>
                  <a:spcPct val="0"/>
                </a:spcBef>
                <a:spcAft>
                  <a:spcPct val="0"/>
                </a:spcAft>
              </a:pPr>
              <a:t>2</a:t>
            </a:fld>
            <a:endParaRPr lang="en-US" altLang="en-US" smtClean="0">
              <a:latin typeface="Arial" pitchFamily="34" charset="0"/>
              <a:cs typeface="Arial" pitchFamily="34" charset="0"/>
            </a:endParaRPr>
          </a:p>
        </p:txBody>
      </p:sp>
    </p:spTree>
    <p:extLst>
      <p:ext uri="{BB962C8B-B14F-4D97-AF65-F5344CB8AC3E}">
        <p14:creationId xmlns:p14="http://schemas.microsoft.com/office/powerpoint/2010/main" val="2397685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r>
              <a:rPr lang="en-US" sz="1200" kern="1200" dirty="0" smtClean="0">
                <a:solidFill>
                  <a:schemeClr val="tx1"/>
                </a:solidFill>
                <a:effectLst/>
                <a:latin typeface="+mn-lt"/>
                <a:ea typeface="+mn-ea"/>
                <a:cs typeface="+mn-cs"/>
              </a:rPr>
              <a:t>One of the main reasons for deficient and centralized information management has been fragmentation of RHIS. National programs in many countries, often under donor pressure, have created separate </a:t>
            </a:r>
            <a:r>
              <a:rPr lang="en-US" sz="1200" i="1" kern="1200" dirty="0" smtClean="0">
                <a:solidFill>
                  <a:schemeClr val="tx1"/>
                </a:solidFill>
                <a:effectLst/>
                <a:latin typeface="+mn-lt"/>
                <a:ea typeface="+mn-ea"/>
                <a:cs typeface="+mn-cs"/>
              </a:rPr>
              <a:t>program information systems</a:t>
            </a:r>
            <a:r>
              <a:rPr lang="en-US" sz="1200" kern="1200" dirty="0" smtClean="0">
                <a:solidFill>
                  <a:schemeClr val="tx1"/>
                </a:solidFill>
                <a:effectLst/>
                <a:latin typeface="+mn-lt"/>
                <a:ea typeface="+mn-ea"/>
                <a:cs typeface="+mn-cs"/>
              </a:rPr>
              <a:t> tending to focus on a specific disease (e.g., diarrheal diseases), a specialized service (e.g., family planning), or a management subsystem (e.g., drug management) instead of addressing management functions in a comprehensive way. These program information systems have existed side by side with the general RHIS, which may be considered insufficient and incapable of delivering the data needed for program management. Although these separate systems have the potential to provide real information support for programmatic decisions and the quality of information they generate tends to be better than that of the general information system, redundancy in data collection, the presence of multiple report forms, and data transmission problems have made RHIS ever more chaotic and bothersome. </a:t>
            </a:r>
          </a:p>
          <a:p>
            <a:endParaRPr lang="en-US" dirty="0"/>
          </a:p>
        </p:txBody>
      </p:sp>
    </p:spTree>
    <p:extLst>
      <p:ext uri="{BB962C8B-B14F-4D97-AF65-F5344CB8AC3E}">
        <p14:creationId xmlns:p14="http://schemas.microsoft.com/office/powerpoint/2010/main" val="642403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r>
              <a:rPr lang="en-US" sz="1200" kern="1200" dirty="0" smtClean="0">
                <a:solidFill>
                  <a:schemeClr val="tx1"/>
                </a:solidFill>
                <a:effectLst/>
                <a:latin typeface="+mn-lt"/>
                <a:ea typeface="+mn-ea"/>
                <a:cs typeface="+mn-cs"/>
              </a:rPr>
              <a:t>One of the main reasons for deficient and centralized information management has been fragmentation of RHIS. National programs in many countries, often under donor pressure, have created separate </a:t>
            </a:r>
            <a:r>
              <a:rPr lang="en-US" sz="1200" i="1" kern="1200" dirty="0" smtClean="0">
                <a:solidFill>
                  <a:schemeClr val="tx1"/>
                </a:solidFill>
                <a:effectLst/>
                <a:latin typeface="+mn-lt"/>
                <a:ea typeface="+mn-ea"/>
                <a:cs typeface="+mn-cs"/>
              </a:rPr>
              <a:t>program information systems</a:t>
            </a:r>
            <a:r>
              <a:rPr lang="en-US" sz="1200" kern="1200" dirty="0" smtClean="0">
                <a:solidFill>
                  <a:schemeClr val="tx1"/>
                </a:solidFill>
                <a:effectLst/>
                <a:latin typeface="+mn-lt"/>
                <a:ea typeface="+mn-ea"/>
                <a:cs typeface="+mn-cs"/>
              </a:rPr>
              <a:t> tending to focus on a specific disease (e.g., diarrheal diseases), a specialized service (e.g., family planning), or a management subsystem (e.g., drug management) instead of addressing management functions in a comprehensive way. These program information systems have existed side by side with the general RHIS, which may be considered insufficient and incapable of delivering the data needed for program management. Although these separate systems have the potential to provide real information support for programmatic decisions and the quality of information they generate tends to be better than that of the general information system, redundancy in data collection, the presence of multiple report forms, and data transmission problems have made RHIS ever more chaotic and bothersome. </a:t>
            </a:r>
          </a:p>
          <a:p>
            <a:endParaRPr lang="en-US" dirty="0"/>
          </a:p>
        </p:txBody>
      </p:sp>
    </p:spTree>
    <p:extLst>
      <p:ext uri="{BB962C8B-B14F-4D97-AF65-F5344CB8AC3E}">
        <p14:creationId xmlns:p14="http://schemas.microsoft.com/office/powerpoint/2010/main" val="2649789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endParaRPr lang="en-US"/>
          </a:p>
        </p:txBody>
      </p:sp>
    </p:spTree>
    <p:extLst>
      <p:ext uri="{BB962C8B-B14F-4D97-AF65-F5344CB8AC3E}">
        <p14:creationId xmlns:p14="http://schemas.microsoft.com/office/powerpoint/2010/main" val="236180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51" y="4778433"/>
            <a:ext cx="6216499" cy="4525934"/>
          </a:xfrm>
          <a:prstGeom prst="rect">
            <a:avLst/>
          </a:prstGeom>
        </p:spPr>
        <p:txBody>
          <a:bodyPr lIns="100767" tIns="50383" rIns="100767" bIns="50383"/>
          <a:lstStyle/>
          <a:p>
            <a:r>
              <a:rPr lang="en-US" dirty="0" smtClean="0"/>
              <a:t>Before showing this slide, have a discussion with the participants about what integration means to them.</a:t>
            </a:r>
            <a:endParaRPr lang="en-US" dirty="0"/>
          </a:p>
        </p:txBody>
      </p:sp>
      <p:sp>
        <p:nvSpPr>
          <p:cNvPr id="4" name="Slide Number Placeholder 3"/>
          <p:cNvSpPr>
            <a:spLocks noGrp="1"/>
          </p:cNvSpPr>
          <p:nvPr>
            <p:ph type="sldNum" sz="quarter" idx="10"/>
          </p:nvPr>
        </p:nvSpPr>
        <p:spPr>
          <a:xfrm>
            <a:off x="4403058" y="9553405"/>
            <a:ext cx="3367566" cy="503266"/>
          </a:xfrm>
          <a:prstGeom prst="rect">
            <a:avLst/>
          </a:prstGeom>
        </p:spPr>
        <p:txBody>
          <a:bodyPr lIns="100767" tIns="50383" rIns="100767" bIns="50383"/>
          <a:lstStyle/>
          <a:p>
            <a:pPr>
              <a:defRPr/>
            </a:pPr>
            <a:fld id="{3D5B4EC9-61BA-4D00-967B-0530DA48482C}" type="slidenum">
              <a:rPr lang="en-US" smtClean="0"/>
              <a:pPr>
                <a:defRPr/>
              </a:pPr>
              <a:t>6</a:t>
            </a:fld>
            <a:endParaRPr lang="en-US"/>
          </a:p>
        </p:txBody>
      </p:sp>
    </p:spTree>
    <p:extLst>
      <p:ext uri="{BB962C8B-B14F-4D97-AF65-F5344CB8AC3E}">
        <p14:creationId xmlns:p14="http://schemas.microsoft.com/office/powerpoint/2010/main" val="3332171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51" y="4778433"/>
            <a:ext cx="6216499" cy="4525934"/>
          </a:xfrm>
          <a:prstGeom prst="rect">
            <a:avLst/>
          </a:prstGeom>
        </p:spPr>
        <p:txBody>
          <a:bodyPr lIns="100767" tIns="50383" rIns="100767" bIns="50383"/>
          <a:lstStyle/>
          <a:p>
            <a:pPr marL="171435" indent="-171435">
              <a:buFont typeface="Arial" panose="020B0604020202020204" pitchFamily="34" charset="0"/>
              <a:buChar char="•"/>
            </a:pPr>
            <a:r>
              <a:rPr lang="en-US" sz="1200" dirty="0" smtClean="0"/>
              <a:t>Health Metrics Network (HMN) was launched in 2005 to help Ministries of Health, stakeholders, and partners improve global health by improving the availability and use of health information to advance evidence-informed decision making. HMN is the first global health partnership that focuses on two core requirements of health system strengthening in low- and low-middle income countries: first, to address a vision of an integrated information system that embraces the health system and its component parts as a whole, moving beyond specific diseases and programs; and second, to draw attention to and invest in country leadership and ownership in strengthening health information management and use. In order to meet these requirements and advance global health, it has become clear that there is an urgent need to develop a common view and align partners around a common plan to develop country health information systems.</a:t>
            </a:r>
            <a:endParaRPr lang="en-US" dirty="0"/>
          </a:p>
        </p:txBody>
      </p:sp>
      <p:sp>
        <p:nvSpPr>
          <p:cNvPr id="4" name="Slide Number Placeholder 3"/>
          <p:cNvSpPr>
            <a:spLocks noGrp="1"/>
          </p:cNvSpPr>
          <p:nvPr>
            <p:ph type="sldNum" sz="quarter" idx="10"/>
          </p:nvPr>
        </p:nvSpPr>
        <p:spPr>
          <a:xfrm>
            <a:off x="4403058" y="9553405"/>
            <a:ext cx="3367566" cy="503266"/>
          </a:xfrm>
          <a:prstGeom prst="rect">
            <a:avLst/>
          </a:prstGeom>
        </p:spPr>
        <p:txBody>
          <a:bodyPr lIns="100767" tIns="50383" rIns="100767" bIns="50383"/>
          <a:lstStyle/>
          <a:p>
            <a:pPr>
              <a:defRPr/>
            </a:pPr>
            <a:fld id="{3D5B4EC9-61BA-4D00-967B-0530DA48482C}" type="slidenum">
              <a:rPr lang="en-US" smtClean="0"/>
              <a:pPr>
                <a:defRPr/>
              </a:pPr>
              <a:t>7</a:t>
            </a:fld>
            <a:endParaRPr lang="en-US"/>
          </a:p>
        </p:txBody>
      </p:sp>
    </p:spTree>
    <p:extLst>
      <p:ext uri="{BB962C8B-B14F-4D97-AF65-F5344CB8AC3E}">
        <p14:creationId xmlns:p14="http://schemas.microsoft.com/office/powerpoint/2010/main" val="1065576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r>
              <a:rPr lang="en-US" sz="1200" kern="1200" dirty="0" smtClean="0">
                <a:solidFill>
                  <a:schemeClr val="tx1"/>
                </a:solidFill>
                <a:effectLst/>
                <a:latin typeface="+mn-lt"/>
                <a:ea typeface="+mn-ea"/>
                <a:cs typeface="+mn-cs"/>
              </a:rPr>
              <a:t>The heart of an integrated RHIS architecture is a standards-based data management system that enables data to be integrated from divergent sources (e.g., individual records, service records, resource records, population surveys, civil registration, and census) and that makes these data available for analysis and use across stakeholder groups and through all levels of the health system. In developing such a system, four key processes must be considered and addressed both at national and subnational levels.</a:t>
            </a:r>
          </a:p>
          <a:p>
            <a:endParaRPr lang="en-US" dirty="0"/>
          </a:p>
        </p:txBody>
      </p:sp>
    </p:spTree>
    <p:extLst>
      <p:ext uri="{BB962C8B-B14F-4D97-AF65-F5344CB8AC3E}">
        <p14:creationId xmlns:p14="http://schemas.microsoft.com/office/powerpoint/2010/main" val="3385914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marL="342900" indent="-342900">
              <a:buFont typeface="Wingdings" panose="05000000000000000000" pitchFamily="2" charset="2"/>
              <a:buChar char="q"/>
            </a:pPr>
            <a:r>
              <a:rPr lang="en-US" b="1" cap="all" dirty="0" smtClean="0"/>
              <a:t>Beneficiary-Centered Integration</a:t>
            </a:r>
          </a:p>
          <a:p>
            <a:pPr marL="800100" lvl="1" indent="-342900">
              <a:buFont typeface="Arial" panose="020B0604020202020204" pitchFamily="34" charset="0"/>
              <a:buChar char="•"/>
            </a:pPr>
            <a:r>
              <a:rPr lang="en-US" b="1" dirty="0" smtClean="0"/>
              <a:t>Integration of Paper Records: </a:t>
            </a:r>
            <a:r>
              <a:rPr lang="en-US" kern="1200" dirty="0" smtClean="0">
                <a:solidFill>
                  <a:schemeClr val="tx1"/>
                </a:solidFill>
                <a:effectLst/>
              </a:rPr>
              <a:t>A beneficiary- or client-centered integration starts at the client interface and promotes the use of integrated data collection tools.</a:t>
            </a:r>
            <a:endParaRPr lang="en-US" dirty="0" smtClean="0"/>
          </a:p>
          <a:p>
            <a:pPr marL="800100" lvl="1" indent="-342900">
              <a:buFont typeface="Arial" panose="020B0604020202020204" pitchFamily="34" charset="0"/>
              <a:buChar char="•"/>
            </a:pPr>
            <a:r>
              <a:rPr lang="en-US" b="1" dirty="0" smtClean="0"/>
              <a:t>Integration of Electronic Records</a:t>
            </a:r>
            <a:r>
              <a:rPr lang="en-US" b="1" baseline="0" dirty="0" smtClean="0"/>
              <a:t> </a:t>
            </a:r>
            <a:endParaRPr lang="en-US" dirty="0" smtClean="0"/>
          </a:p>
          <a:p>
            <a:pPr marL="342900" indent="-342900">
              <a:buFont typeface="Wingdings" panose="05000000000000000000" pitchFamily="2" charset="2"/>
              <a:buChar char="q"/>
            </a:pPr>
            <a:r>
              <a:rPr lang="en-US" b="1" cap="all" dirty="0" smtClean="0"/>
              <a:t>Facility-level Integration</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Paper summary </a:t>
            </a:r>
            <a:r>
              <a:rPr lang="en-US" kern="1200" dirty="0" smtClean="0">
                <a:solidFill>
                  <a:schemeClr val="tx1"/>
                </a:solidFill>
                <a:effectLst/>
              </a:rPr>
              <a:t>reports from various services provided (e.g., for maternal health, growth monitoring, HIV and AIDS, malaria, and TB) are combined into one integrated monthly facility report, for which the officer in charge of the facility is responsible.</a:t>
            </a:r>
          </a:p>
          <a:p>
            <a:pPr marL="342900" indent="-342900">
              <a:buFont typeface="Wingdings" panose="05000000000000000000" pitchFamily="2" charset="2"/>
              <a:buChar char="q"/>
            </a:pPr>
            <a:r>
              <a:rPr lang="en-US" b="1" cap="all" dirty="0" smtClean="0"/>
              <a:t>System-Level integration</a:t>
            </a:r>
          </a:p>
          <a:p>
            <a:pPr marL="800100" lvl="1" indent="-342900">
              <a:buFont typeface="Arial" panose="020B0604020202020204" pitchFamily="34" charset="0"/>
              <a:buChar char="•"/>
            </a:pPr>
            <a:r>
              <a:rPr lang="en-US" b="1" dirty="0" smtClean="0"/>
              <a:t>Integration of the RHIS: </a:t>
            </a:r>
            <a:endParaRPr lang="en-US" b="1" dirty="0"/>
          </a:p>
          <a:p>
            <a:pPr marL="1257300" lvl="2" indent="-342900">
              <a:buFont typeface="Arial" panose="020B0604020202020204" pitchFamily="34" charset="0"/>
              <a:buChar char="•"/>
            </a:pPr>
            <a:r>
              <a:rPr lang="en-US" dirty="0" smtClean="0"/>
              <a:t>Should be based on an integrated health system model</a:t>
            </a:r>
          </a:p>
          <a:p>
            <a:pPr marL="1257300" lvl="2" indent="-342900">
              <a:buFont typeface="Arial" panose="020B0604020202020204" pitchFamily="34" charset="0"/>
              <a:buChar char="•"/>
            </a:pPr>
            <a:r>
              <a:rPr lang="en-US" dirty="0" smtClean="0"/>
              <a:t>Good example is the enterprise architecture (EA) model (see Module 8, Session  1)</a:t>
            </a:r>
          </a:p>
          <a:p>
            <a:pPr marL="800100" lvl="1" indent="-342900">
              <a:buFont typeface="Arial" panose="020B0604020202020204" pitchFamily="34" charset="0"/>
              <a:buChar char="•"/>
            </a:pPr>
            <a:r>
              <a:rPr lang="en-US" b="1" dirty="0" smtClean="0"/>
              <a:t>Interoperability</a:t>
            </a:r>
            <a:r>
              <a:rPr lang="en-US" b="1" baseline="0" dirty="0" smtClean="0"/>
              <a:t> of data sources</a:t>
            </a:r>
            <a:r>
              <a:rPr lang="en-US" baseline="0" dirty="0" smtClean="0"/>
              <a:t>: see Module 8, Session 2</a:t>
            </a:r>
            <a:endParaRPr lang="en-US" dirty="0" smtClean="0"/>
          </a:p>
          <a:p>
            <a:pPr marL="800100" lvl="1" indent="-342900">
              <a:buFont typeface="Arial" panose="020B0604020202020204" pitchFamily="34" charset="0"/>
              <a:buChar char="•"/>
            </a:pPr>
            <a:r>
              <a:rPr lang="en-US" b="1" dirty="0" smtClean="0"/>
              <a:t>Integrated Data Warehouse: </a:t>
            </a:r>
            <a:r>
              <a:rPr lang="en-US" kern="1200" dirty="0" smtClean="0">
                <a:solidFill>
                  <a:schemeClr val="tx1"/>
                </a:solidFill>
                <a:effectLst/>
              </a:rPr>
              <a:t>A data warehouse is a database used for reporting and data analysis, a central repository of data created by integrating data from one or more disparate sources</a:t>
            </a:r>
            <a:r>
              <a:rPr lang="en-US" dirty="0"/>
              <a:t> </a:t>
            </a:r>
            <a:r>
              <a:rPr lang="en-US" dirty="0" smtClean="0"/>
              <a:t>(see Module 8. Session 4).</a:t>
            </a:r>
            <a:endParaRPr lang="en-US" dirty="0"/>
          </a:p>
        </p:txBody>
      </p:sp>
    </p:spTree>
    <p:extLst>
      <p:ext uri="{BB962C8B-B14F-4D97-AF65-F5344CB8AC3E}">
        <p14:creationId xmlns:p14="http://schemas.microsoft.com/office/powerpoint/2010/main" val="36833996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354320"/>
            <a:ext cx="10058400" cy="241808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defRPr/>
            </a:pPr>
            <a:endParaRPr lang="en-US" altLang="en-US" smtClean="0">
              <a:solidFill>
                <a:srgbClr val="FFFFFF"/>
              </a:solidFill>
            </a:endParaRPr>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5733" y="6090180"/>
            <a:ext cx="1145540" cy="96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2788" y="6097377"/>
            <a:ext cx="1005840" cy="98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25490" y="6178339"/>
            <a:ext cx="2998312" cy="101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510507" y="6032607"/>
            <a:ext cx="832961" cy="103272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4" name="Rectangle 8"/>
          <p:cNvSpPr>
            <a:spLocks noGrp="1" noChangeArrowheads="1"/>
          </p:cNvSpPr>
          <p:nvPr>
            <p:ph type="ctrTitle" sz="quarter"/>
          </p:nvPr>
        </p:nvSpPr>
        <p:spPr>
          <a:xfrm>
            <a:off x="754380" y="622512"/>
            <a:ext cx="8549640" cy="2475653"/>
          </a:xfrm>
        </p:spPr>
        <p:txBody>
          <a:bodyPr/>
          <a:lstStyle>
            <a:lvl1pPr algn="ctr">
              <a:defRPr sz="4500"/>
            </a:lvl1pPr>
          </a:lstStyle>
          <a:p>
            <a:pPr lvl="0"/>
            <a:r>
              <a:rPr lang="en-US" altLang="en-US" noProof="0" smtClean="0"/>
              <a:t>Click to edit Master title style</a:t>
            </a:r>
          </a:p>
        </p:txBody>
      </p:sp>
      <p:sp>
        <p:nvSpPr>
          <p:cNvPr id="4105" name="Rectangle 9"/>
          <p:cNvSpPr>
            <a:spLocks noGrp="1" noChangeArrowheads="1"/>
          </p:cNvSpPr>
          <p:nvPr>
            <p:ph type="subTitle" sz="quarter" idx="1"/>
          </p:nvPr>
        </p:nvSpPr>
        <p:spPr>
          <a:xfrm>
            <a:off x="1508760" y="3486785"/>
            <a:ext cx="7040880" cy="1986280"/>
          </a:xfrm>
        </p:spPr>
        <p:txBody>
          <a:bodyPr/>
          <a:lstStyle>
            <a:lvl1pPr marL="0" indent="0" algn="ctr">
              <a:spcBef>
                <a:spcPct val="0"/>
              </a:spcBef>
              <a:spcAft>
                <a:spcPct val="0"/>
              </a:spcAft>
              <a:buClrTx/>
              <a:buFontTx/>
              <a:buNone/>
              <a:defRPr sz="2700"/>
            </a:lvl1pPr>
          </a:lstStyle>
          <a:p>
            <a:pPr lvl="0"/>
            <a:r>
              <a:rPr lang="en-US" altLang="en-US" noProof="0" smtClean="0"/>
              <a:t>Your Name Here</a:t>
            </a:r>
          </a:p>
          <a:p>
            <a:pPr lvl="0"/>
            <a:r>
              <a:rPr lang="en-US" altLang="en-US" noProof="0" smtClean="0"/>
              <a:t>MEASURE Evaluation</a:t>
            </a:r>
          </a:p>
          <a:p>
            <a:pPr lvl="0"/>
            <a:r>
              <a:rPr lang="en-US" altLang="en-US" noProof="0" smtClean="0"/>
              <a:t>Date Here</a:t>
            </a:r>
          </a:p>
        </p:txBody>
      </p:sp>
    </p:spTree>
    <p:extLst>
      <p:ext uri="{BB962C8B-B14F-4D97-AF65-F5344CB8AC3E}">
        <p14:creationId xmlns:p14="http://schemas.microsoft.com/office/powerpoint/2010/main" val="66768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619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1563" y="311256"/>
            <a:ext cx="2133918" cy="59930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318" y="311256"/>
            <a:ext cx="6237605" cy="59930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0991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16318" y="311256"/>
            <a:ext cx="8539163"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16318" y="1813560"/>
            <a:ext cx="8539163" cy="4490720"/>
          </a:xfrm>
        </p:spPr>
        <p:txBody>
          <a:bodyPr/>
          <a:lstStyle/>
          <a:p>
            <a:pPr lvl="0"/>
            <a:endParaRPr lang="en-US" noProof="0" smtClean="0"/>
          </a:p>
        </p:txBody>
      </p:sp>
    </p:spTree>
    <p:extLst>
      <p:ext uri="{BB962C8B-B14F-4D97-AF65-F5344CB8AC3E}">
        <p14:creationId xmlns:p14="http://schemas.microsoft.com/office/powerpoint/2010/main" val="31985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Rectangle 3"/>
          <p:cNvSpPr/>
          <p:nvPr/>
        </p:nvSpPr>
        <p:spPr>
          <a:xfrm>
            <a:off x="0" y="2849880"/>
            <a:ext cx="10058400" cy="4922520"/>
          </a:xfrm>
          <a:prstGeom prst="rect">
            <a:avLst/>
          </a:prstGeom>
          <a:gradFill>
            <a:gsLst>
              <a:gs pos="80000">
                <a:srgbClr val="FFFFFF"/>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18824">
              <a:defRPr/>
            </a:pPr>
            <a:endParaRPr lang="en-US" sz="2000">
              <a:solidFill>
                <a:srgbClr val="777777"/>
              </a:solidFill>
            </a:endParaRPr>
          </a:p>
        </p:txBody>
      </p:sp>
      <p:grpSp>
        <p:nvGrpSpPr>
          <p:cNvPr id="5" name="Group 8"/>
          <p:cNvGrpSpPr>
            <a:grpSpLocks noChangeAspect="1"/>
          </p:cNvGrpSpPr>
          <p:nvPr/>
        </p:nvGrpSpPr>
        <p:grpSpPr bwMode="auto">
          <a:xfrm>
            <a:off x="2355692" y="863601"/>
            <a:ext cx="5347018" cy="852805"/>
            <a:chOff x="2362200" y="762000"/>
            <a:chExt cx="4419600" cy="684422"/>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r="63464"/>
            <a:stretch>
              <a:fillRect/>
            </a:stretch>
          </p:blipFill>
          <p:spPr bwMode="auto">
            <a:xfrm>
              <a:off x="2362200" y="762000"/>
              <a:ext cx="2421522" cy="684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803802"/>
              <a:ext cx="175260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a:spLocks noGrp="1"/>
          </p:cNvSpPr>
          <p:nvPr>
            <p:ph type="ctrTitle"/>
          </p:nvPr>
        </p:nvSpPr>
        <p:spPr>
          <a:xfrm>
            <a:off x="838200" y="2245360"/>
            <a:ext cx="8549640" cy="3022600"/>
          </a:xfrm>
        </p:spPr>
        <p:txBody>
          <a:bodyPr anchor="b">
            <a:noAutofit/>
          </a:bodyPr>
          <a:lstStyle>
            <a:lvl1pPr>
              <a:lnSpc>
                <a:spcPct val="100000"/>
              </a:lnSpc>
              <a:defRPr sz="4500">
                <a:solidFill>
                  <a:srgbClr val="002A6C"/>
                </a:solidFill>
                <a:latin typeface="Gill Sans MT" panose="020B0502020104020203" pitchFamily="34" charset="0"/>
                <a:cs typeface="Arial" panose="020B0604020202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838200" y="5440680"/>
            <a:ext cx="8549640" cy="1381760"/>
          </a:xfrm>
        </p:spPr>
        <p:txBody>
          <a:bodyPr>
            <a:normAutofit/>
          </a:bodyPr>
          <a:lstStyle>
            <a:lvl1pPr marL="0" indent="0" algn="ctr">
              <a:buNone/>
              <a:defRPr sz="2700">
                <a:solidFill>
                  <a:srgbClr val="808080"/>
                </a:solidFill>
                <a:latin typeface="Gill Sans MT" panose="020B0502020104020203" pitchFamily="34" charset="0"/>
                <a:cs typeface="Arial" panose="020B0604020202020204"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910973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grpSp>
        <p:nvGrpSpPr>
          <p:cNvPr id="5" name="Group 7"/>
          <p:cNvGrpSpPr>
            <a:grpSpLocks noChangeAspect="1"/>
          </p:cNvGrpSpPr>
          <p:nvPr/>
        </p:nvGrpSpPr>
        <p:grpSpPr bwMode="auto">
          <a:xfrm>
            <a:off x="2355692" y="863601"/>
            <a:ext cx="5347018" cy="852805"/>
            <a:chOff x="2362200" y="762000"/>
            <a:chExt cx="4419600" cy="684422"/>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r="63464"/>
            <a:stretch>
              <a:fillRect/>
            </a:stretch>
          </p:blipFill>
          <p:spPr bwMode="auto">
            <a:xfrm>
              <a:off x="2362200" y="762000"/>
              <a:ext cx="2421522" cy="684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803802"/>
              <a:ext cx="175260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a:spLocks noGrp="1"/>
          </p:cNvSpPr>
          <p:nvPr>
            <p:ph type="ctrTitle"/>
          </p:nvPr>
        </p:nvSpPr>
        <p:spPr>
          <a:xfrm>
            <a:off x="838200" y="2245360"/>
            <a:ext cx="5113020" cy="3022600"/>
          </a:xfrm>
        </p:spPr>
        <p:txBody>
          <a:bodyPr anchor="b">
            <a:noAutofit/>
          </a:bodyPr>
          <a:lstStyle>
            <a:lvl1pPr algn="l">
              <a:lnSpc>
                <a:spcPct val="100000"/>
              </a:lnSpc>
              <a:defRPr sz="3300">
                <a:solidFill>
                  <a:srgbClr val="002A6C"/>
                </a:solidFill>
                <a:latin typeface="Gill Sans MT" panose="020B0502020104020203" pitchFamily="34" charset="0"/>
                <a:cs typeface="Arial" panose="020B0604020202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838200" y="5440680"/>
            <a:ext cx="5113020" cy="1381760"/>
          </a:xfrm>
        </p:spPr>
        <p:txBody>
          <a:bodyPr>
            <a:normAutofit/>
          </a:bodyPr>
          <a:lstStyle>
            <a:lvl1pPr marL="0" indent="0" algn="l">
              <a:buNone/>
              <a:defRPr sz="2500">
                <a:solidFill>
                  <a:srgbClr val="5F5F5F"/>
                </a:solidFill>
                <a:latin typeface="Gill Sans MT" panose="020B0502020104020203" pitchFamily="34" charset="0"/>
                <a:cs typeface="Arial" panose="020B0604020202020204"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dirty="0"/>
          </a:p>
        </p:txBody>
      </p:sp>
      <p:sp>
        <p:nvSpPr>
          <p:cNvPr id="3" name="ClipArt Placeholder 2"/>
          <p:cNvSpPr>
            <a:spLocks noGrp="1"/>
          </p:cNvSpPr>
          <p:nvPr>
            <p:ph type="clipArt" sz="quarter" idx="13"/>
          </p:nvPr>
        </p:nvSpPr>
        <p:spPr>
          <a:xfrm>
            <a:off x="6202680" y="2245360"/>
            <a:ext cx="2933700" cy="4577080"/>
          </a:xfrm>
        </p:spPr>
        <p:txBody>
          <a:bodyPr rtlCol="0">
            <a:normAutofit/>
          </a:bodyPr>
          <a:lstStyle>
            <a:lvl1pPr marL="0" indent="0">
              <a:buNone/>
              <a:defRPr/>
            </a:lvl1pPr>
          </a:lstStyle>
          <a:p>
            <a:pPr lvl="0"/>
            <a:r>
              <a:rPr lang="en-US" noProof="0" smtClean="0"/>
              <a:t>Click icon to add clip art</a:t>
            </a:r>
            <a:endParaRPr lang="en-US" noProof="0" dirty="0"/>
          </a:p>
        </p:txBody>
      </p:sp>
    </p:spTree>
    <p:extLst>
      <p:ext uri="{BB962C8B-B14F-4D97-AF65-F5344CB8AC3E}">
        <p14:creationId xmlns:p14="http://schemas.microsoft.com/office/powerpoint/2010/main" val="1310519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5F5F5F"/>
                </a:solidFill>
              </a:defRPr>
            </a:lvl1pPr>
            <a:lvl2pPr>
              <a:defRPr>
                <a:solidFill>
                  <a:srgbClr val="5F5F5F"/>
                </a:solidFill>
              </a:defRPr>
            </a:lvl2pPr>
            <a:lvl3pPr>
              <a:defRPr>
                <a:solidFill>
                  <a:srgbClr val="5F5F5F"/>
                </a:solidFill>
              </a:defRPr>
            </a:lvl3pPr>
            <a:lvl4pPr>
              <a:defRPr>
                <a:solidFill>
                  <a:srgbClr val="5F5F5F"/>
                </a:solidFill>
              </a:defRPr>
            </a:lvl4pPr>
            <a:lvl5pPr>
              <a:defRPr>
                <a:solidFill>
                  <a:srgbClr val="5F5F5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A58D6B6E-16FA-4CAE-B80D-ED6ADF558AA0}" type="slidenum">
              <a:rPr lang="en-IN" smtClean="0">
                <a:solidFill>
                  <a:srgbClr val="002A6C"/>
                </a:solidFill>
              </a:rPr>
              <a:pPr/>
              <a:t>‹#›</a:t>
            </a:fld>
            <a:endParaRPr lang="en-IN">
              <a:solidFill>
                <a:srgbClr val="002A6C"/>
              </a:solidFill>
            </a:endParaRPr>
          </a:p>
        </p:txBody>
      </p:sp>
    </p:spTree>
    <p:extLst>
      <p:ext uri="{BB962C8B-B14F-4D97-AF65-F5344CB8AC3E}">
        <p14:creationId xmlns:p14="http://schemas.microsoft.com/office/powerpoint/2010/main" val="1566199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Content Placeholder 2"/>
          <p:cNvSpPr>
            <a:spLocks noGrp="1"/>
          </p:cNvSpPr>
          <p:nvPr>
            <p:ph sz="half" idx="1"/>
          </p:nvPr>
        </p:nvSpPr>
        <p:spPr>
          <a:xfrm>
            <a:off x="502920" y="1813560"/>
            <a:ext cx="4442460" cy="5129425"/>
          </a:xfrm>
        </p:spPr>
        <p:txBody>
          <a:bodyPr/>
          <a:lstStyle>
            <a:lvl1pPr>
              <a:defRPr sz="3100">
                <a:solidFill>
                  <a:srgbClr val="5F5F5F"/>
                </a:solidFill>
              </a:defRPr>
            </a:lvl1pPr>
            <a:lvl2pPr>
              <a:defRPr sz="2700">
                <a:solidFill>
                  <a:srgbClr val="5F5F5F"/>
                </a:solidFill>
              </a:defRPr>
            </a:lvl2pPr>
            <a:lvl3pPr>
              <a:defRPr sz="2200">
                <a:solidFill>
                  <a:srgbClr val="5F5F5F"/>
                </a:solidFill>
              </a:defRPr>
            </a:lvl3pPr>
            <a:lvl4pPr>
              <a:defRPr sz="2000">
                <a:solidFill>
                  <a:srgbClr val="5F5F5F"/>
                </a:solidFill>
              </a:defRPr>
            </a:lvl4pPr>
            <a:lvl5pPr>
              <a:defRPr sz="2000">
                <a:solidFill>
                  <a:srgbClr val="5F5F5F"/>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3020" y="1813560"/>
            <a:ext cx="4442460" cy="5129425"/>
          </a:xfrm>
        </p:spPr>
        <p:txBody>
          <a:bodyPr/>
          <a:lstStyle>
            <a:lvl1pPr>
              <a:defRPr sz="3100">
                <a:solidFill>
                  <a:srgbClr val="5F5F5F"/>
                </a:solidFill>
              </a:defRPr>
            </a:lvl1pPr>
            <a:lvl2pPr>
              <a:defRPr sz="2700">
                <a:solidFill>
                  <a:srgbClr val="5F5F5F"/>
                </a:solidFill>
              </a:defRPr>
            </a:lvl2pPr>
            <a:lvl3pPr>
              <a:defRPr sz="2200">
                <a:solidFill>
                  <a:srgbClr val="5F5F5F"/>
                </a:solidFill>
              </a:defRPr>
            </a:lvl3pPr>
            <a:lvl4pPr>
              <a:defRPr sz="2000">
                <a:solidFill>
                  <a:srgbClr val="5F5F5F"/>
                </a:solidFill>
              </a:defRPr>
            </a:lvl4pPr>
            <a:lvl5pPr>
              <a:defRPr sz="2000">
                <a:solidFill>
                  <a:srgbClr val="5F5F5F"/>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D3A11EE9-B1D2-47C8-8DA7-4D1AE08C170F}"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206245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solidFill>
                  <a:srgbClr val="5F5F5F"/>
                </a:solidFill>
              </a:defRPr>
            </a:lvl1pPr>
            <a:lvl2pPr>
              <a:defRPr sz="2500">
                <a:solidFill>
                  <a:srgbClr val="5F5F5F"/>
                </a:solidFill>
              </a:defRPr>
            </a:lvl2pPr>
            <a:lvl3pPr>
              <a:defRPr sz="2200">
                <a:solidFill>
                  <a:srgbClr val="5F5F5F"/>
                </a:solidFill>
              </a:defRPr>
            </a:lvl3pPr>
            <a:lvl4pPr>
              <a:defRPr sz="2000">
                <a:solidFill>
                  <a:srgbClr val="5F5F5F"/>
                </a:solidFill>
              </a:defRPr>
            </a:lvl4pPr>
            <a:lvl5pPr>
              <a:defRPr sz="1800">
                <a:solidFill>
                  <a:srgbClr val="5F5F5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8F8E4E26-E8F4-4774-8B35-AE1755917925}"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2675050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B30E2C00-2B1A-482E-98AE-E902D11C88D0}"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1446867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8B3BB08B-2EB8-40BE-B201-9B2F1E5B4B03}"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39729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52240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763112" y="2076238"/>
            <a:ext cx="8465820" cy="1604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defTabSz="1018824">
              <a:defRPr/>
            </a:pPr>
            <a:r>
              <a:rPr lang="en-US" altLang="en-US" sz="3800" smtClean="0">
                <a:solidFill>
                  <a:srgbClr val="002A6C"/>
                </a:solidFill>
                <a:latin typeface="Gill Sans MT" pitchFamily="34" charset="0"/>
              </a:rPr>
              <a:t>For more information, please visit</a:t>
            </a:r>
          </a:p>
          <a:p>
            <a:pPr algn="ctr" defTabSz="1018824">
              <a:defRPr/>
            </a:pPr>
            <a:r>
              <a:rPr lang="en-US" altLang="en-US" sz="3800" b="1" smtClean="0">
                <a:solidFill>
                  <a:srgbClr val="002A6C"/>
                </a:solidFill>
                <a:latin typeface="Gill Sans MT" pitchFamily="34" charset="0"/>
              </a:rPr>
              <a:t>www.mcsprogram.org</a:t>
            </a:r>
          </a:p>
          <a:p>
            <a:pPr defTabSz="1018824">
              <a:defRPr/>
            </a:pPr>
            <a:endParaRPr lang="en-US" altLang="en-US" sz="2000" smtClean="0">
              <a:solidFill>
                <a:srgbClr val="000000"/>
              </a:solidFill>
            </a:endParaRPr>
          </a:p>
        </p:txBody>
      </p:sp>
      <p:sp>
        <p:nvSpPr>
          <p:cNvPr id="3" name="TextBox 2"/>
          <p:cNvSpPr txBox="1">
            <a:spLocks noChangeArrowheads="1"/>
          </p:cNvSpPr>
          <p:nvPr/>
        </p:nvSpPr>
        <p:spPr bwMode="auto">
          <a:xfrm>
            <a:off x="763112" y="4231640"/>
            <a:ext cx="8465820" cy="10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defTabSz="1018824">
              <a:defRPr/>
            </a:pPr>
            <a:r>
              <a:rPr lang="en-US" altLang="en-US" sz="1600" smtClean="0">
                <a:solidFill>
                  <a:srgbClr val="000000"/>
                </a:solidFill>
                <a:latin typeface="Gill Sans MT" pitchFamily="34" charset="0"/>
              </a:rPr>
              <a:t>This presentation was made possible by the generous support of the American people through the United States Agency for International Development (USAID), under the terms of the Cooperative Agreement AID-OAA-A-14-00028.  The contents are the responsibility of the authors and do not necessarily reflect the views of USAID or the United States Government.</a:t>
            </a:r>
          </a:p>
        </p:txBody>
      </p:sp>
      <p:sp>
        <p:nvSpPr>
          <p:cNvPr id="4" name="TextBox 3"/>
          <p:cNvSpPr txBox="1">
            <a:spLocks noChangeArrowheads="1"/>
          </p:cNvSpPr>
          <p:nvPr/>
        </p:nvSpPr>
        <p:spPr bwMode="auto">
          <a:xfrm>
            <a:off x="1056482" y="6822441"/>
            <a:ext cx="7879080" cy="43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defTabSz="1018824">
              <a:defRPr/>
            </a:pPr>
            <a:r>
              <a:rPr lang="en-US" altLang="en-US" sz="3100" baseline="30000" smtClean="0">
                <a:solidFill>
                  <a:srgbClr val="002A6C"/>
                </a:solidFill>
                <a:latin typeface="Gill Sans MT" pitchFamily="34" charset="0"/>
              </a:rPr>
              <a:t> facebook.com/MCSPglobal 			twitter.com/MCSPglobal</a:t>
            </a:r>
          </a:p>
        </p:txBody>
      </p:sp>
    </p:spTree>
    <p:extLst>
      <p:ext uri="{BB962C8B-B14F-4D97-AF65-F5344CB8AC3E}">
        <p14:creationId xmlns:p14="http://schemas.microsoft.com/office/powerpoint/2010/main" val="3832220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127429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04315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smtClean="0"/>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849147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5"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615193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8" name="Footer Placeholder 7"/>
          <p:cNvSpPr>
            <a:spLocks noGrp="1"/>
          </p:cNvSpPr>
          <p:nvPr>
            <p:ph type="ftr" sz="quarter" idx="11"/>
          </p:nvPr>
        </p:nvSpPr>
        <p:spPr>
          <a:xfrm>
            <a:off x="3331845" y="7203865"/>
            <a:ext cx="3394710" cy="413808"/>
          </a:xfrm>
          <a:prstGeom prst="rect">
            <a:avLst/>
          </a:prstGeom>
        </p:spPr>
        <p:txBody>
          <a:bodyPr/>
          <a:lstStyle/>
          <a:p>
            <a:endParaRPr lang="en-US"/>
          </a:p>
        </p:txBody>
      </p:sp>
      <p:sp>
        <p:nvSpPr>
          <p:cNvPr id="9" name="Slide Number Placeholder 8"/>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214222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4" name="Footer Placeholder 3"/>
          <p:cNvSpPr>
            <a:spLocks noGrp="1"/>
          </p:cNvSpPr>
          <p:nvPr>
            <p:ph type="ftr" sz="quarter" idx="11"/>
          </p:nvPr>
        </p:nvSpPr>
        <p:spPr>
          <a:xfrm>
            <a:off x="3331845" y="7203865"/>
            <a:ext cx="3394710" cy="413808"/>
          </a:xfrm>
          <a:prstGeom prst="rect">
            <a:avLst/>
          </a:prstGeom>
        </p:spPr>
        <p:txBody>
          <a:bodyPr/>
          <a:lstStyle/>
          <a:p>
            <a:endParaRPr lang="en-US"/>
          </a:p>
        </p:txBody>
      </p:sp>
      <p:sp>
        <p:nvSpPr>
          <p:cNvPr id="5" name="Slide Number Placeholder 4"/>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358138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3" name="Footer Placeholder 2"/>
          <p:cNvSpPr>
            <a:spLocks noGrp="1"/>
          </p:cNvSpPr>
          <p:nvPr>
            <p:ph type="ftr" sz="quarter" idx="11"/>
          </p:nvPr>
        </p:nvSpPr>
        <p:spPr>
          <a:xfrm>
            <a:off x="3331845" y="7203865"/>
            <a:ext cx="3394710" cy="413808"/>
          </a:xfrm>
          <a:prstGeom prst="rect">
            <a:avLst/>
          </a:prstGeom>
        </p:spPr>
        <p:txBody>
          <a:bodyPr/>
          <a:lstStyle/>
          <a:p>
            <a:endParaRPr lang="en-US"/>
          </a:p>
        </p:txBody>
      </p:sp>
      <p:sp>
        <p:nvSpPr>
          <p:cNvPr id="4" name="Slide Number Placeholder 3"/>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668565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5"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470273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5"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108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en-US" smtClean="0"/>
              <a:t>Click to edit Master text styles</a:t>
            </a:r>
          </a:p>
        </p:txBody>
      </p:sp>
    </p:spTree>
    <p:extLst>
      <p:ext uri="{BB962C8B-B14F-4D97-AF65-F5344CB8AC3E}">
        <p14:creationId xmlns:p14="http://schemas.microsoft.com/office/powerpoint/2010/main" val="20525845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636592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79475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5"/>
            <a:ext cx="8549640" cy="276999"/>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508762" y="4352545"/>
            <a:ext cx="704087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ltLang="en-US"/>
          </a:p>
        </p:txBody>
      </p:sp>
      <p:sp>
        <p:nvSpPr>
          <p:cNvPr id="5" name="Holder 5"/>
          <p:cNvSpPr>
            <a:spLocks noGrp="1"/>
          </p:cNvSpPr>
          <p:nvPr>
            <p:ph type="dt" sz="half" idx="11"/>
          </p:nvPr>
        </p:nvSpPr>
        <p:spPr/>
        <p:txBody>
          <a:bodyPr/>
          <a:lstStyle>
            <a:lvl1pPr>
              <a:defRPr/>
            </a:lvl1pPr>
          </a:lstStyle>
          <a:p>
            <a:fld id="{D2C42CCF-2499-C941-A8D5-DD783A4BA0E6}" type="datetimeFigureOut">
              <a:rPr lang="en-US" altLang="en-US"/>
              <a:pPr/>
              <a:t>2/8/2017</a:t>
            </a:fld>
            <a:endParaRPr lang="en-US" altLang="en-US"/>
          </a:p>
        </p:txBody>
      </p:sp>
      <p:sp>
        <p:nvSpPr>
          <p:cNvPr id="6" name="Holder 6"/>
          <p:cNvSpPr>
            <a:spLocks noGrp="1"/>
          </p:cNvSpPr>
          <p:nvPr>
            <p:ph type="sldNum" sz="quarter" idx="12"/>
          </p:nvPr>
        </p:nvSpPr>
        <p:spPr/>
        <p:txBody>
          <a:bodyPr/>
          <a:lstStyle>
            <a:lvl1pPr>
              <a:defRPr/>
            </a:lvl1pPr>
          </a:lstStyle>
          <a:p>
            <a:fld id="{2D03ED31-7CD4-3D4C-B748-E2EA752B91BA}" type="slidenum">
              <a:rPr lang="en-US" altLang="en-US"/>
              <a:pPr/>
              <a:t>‹#›</a:t>
            </a:fld>
            <a:endParaRPr lang="en-US" altLang="en-US"/>
          </a:p>
        </p:txBody>
      </p:sp>
    </p:spTree>
    <p:extLst>
      <p:ext uri="{BB962C8B-B14F-4D97-AF65-F5344CB8AC3E}">
        <p14:creationId xmlns:p14="http://schemas.microsoft.com/office/powerpoint/2010/main" val="12158490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ltLang="en-US"/>
          </a:p>
        </p:txBody>
      </p:sp>
      <p:sp>
        <p:nvSpPr>
          <p:cNvPr id="6" name="Holder 5"/>
          <p:cNvSpPr>
            <a:spLocks noGrp="1"/>
          </p:cNvSpPr>
          <p:nvPr>
            <p:ph type="dt" sz="half" idx="11"/>
          </p:nvPr>
        </p:nvSpPr>
        <p:spPr/>
        <p:txBody>
          <a:bodyPr/>
          <a:lstStyle>
            <a:lvl1pPr>
              <a:defRPr/>
            </a:lvl1pPr>
          </a:lstStyle>
          <a:p>
            <a:fld id="{44989692-D3C7-4448-86FC-5C19B14B8F64}" type="datetimeFigureOut">
              <a:rPr lang="en-US" altLang="en-US"/>
              <a:pPr/>
              <a:t>2/8/2017</a:t>
            </a:fld>
            <a:endParaRPr lang="en-US" altLang="en-US"/>
          </a:p>
        </p:txBody>
      </p:sp>
      <p:sp>
        <p:nvSpPr>
          <p:cNvPr id="7" name="Holder 6"/>
          <p:cNvSpPr>
            <a:spLocks noGrp="1"/>
          </p:cNvSpPr>
          <p:nvPr>
            <p:ph type="sldNum" sz="quarter" idx="12"/>
          </p:nvPr>
        </p:nvSpPr>
        <p:spPr/>
        <p:txBody>
          <a:bodyPr/>
          <a:lstStyle>
            <a:lvl1pPr>
              <a:defRPr/>
            </a:lvl1pPr>
          </a:lstStyle>
          <a:p>
            <a:fld id="{616031ED-A9F9-BF4F-AC3B-4FAEA708E8BF}" type="slidenum">
              <a:rPr lang="en-US" altLang="en-US"/>
              <a:pPr/>
              <a:t>‹#›</a:t>
            </a:fld>
            <a:endParaRPr lang="en-US" altLang="en-US" sz="1320"/>
          </a:p>
        </p:txBody>
      </p:sp>
    </p:spTree>
    <p:extLst>
      <p:ext uri="{BB962C8B-B14F-4D97-AF65-F5344CB8AC3E}">
        <p14:creationId xmlns:p14="http://schemas.microsoft.com/office/powerpoint/2010/main" val="4291965066"/>
      </p:ext>
    </p:extLst>
  </p:cSld>
  <p:clrMapOvr>
    <a:masterClrMapping/>
  </p:clrMapOvr>
  <p:transition>
    <p:cu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502920" y="1787653"/>
            <a:ext cx="4375404"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5180075" y="1787653"/>
            <a:ext cx="4375404"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ltLang="en-US"/>
          </a:p>
        </p:txBody>
      </p:sp>
      <p:sp>
        <p:nvSpPr>
          <p:cNvPr id="6" name="Holder 6"/>
          <p:cNvSpPr>
            <a:spLocks noGrp="1"/>
          </p:cNvSpPr>
          <p:nvPr>
            <p:ph type="dt" sz="half" idx="11"/>
          </p:nvPr>
        </p:nvSpPr>
        <p:spPr/>
        <p:txBody>
          <a:bodyPr/>
          <a:lstStyle>
            <a:lvl1pPr>
              <a:defRPr/>
            </a:lvl1pPr>
          </a:lstStyle>
          <a:p>
            <a:fld id="{CAE8FABA-0DBF-3747-A6DD-B8107ADDC88D}" type="datetimeFigureOut">
              <a:rPr lang="en-US" altLang="en-US"/>
              <a:pPr/>
              <a:t>2/8/2017</a:t>
            </a:fld>
            <a:endParaRPr lang="en-US" altLang="en-US"/>
          </a:p>
        </p:txBody>
      </p:sp>
      <p:sp>
        <p:nvSpPr>
          <p:cNvPr id="7" name="Holder 7"/>
          <p:cNvSpPr>
            <a:spLocks noGrp="1"/>
          </p:cNvSpPr>
          <p:nvPr>
            <p:ph type="sldNum" sz="quarter" idx="12"/>
          </p:nvPr>
        </p:nvSpPr>
        <p:spPr/>
        <p:txBody>
          <a:bodyPr/>
          <a:lstStyle>
            <a:lvl1pPr>
              <a:defRPr/>
            </a:lvl1pPr>
          </a:lstStyle>
          <a:p>
            <a:fld id="{189AE3AB-2769-0348-A6F3-8BA189FFD605}" type="slidenum">
              <a:rPr lang="en-US" altLang="en-US"/>
              <a:pPr/>
              <a:t>‹#›</a:t>
            </a:fld>
            <a:endParaRPr lang="en-US" altLang="en-US" sz="1320"/>
          </a:p>
        </p:txBody>
      </p:sp>
    </p:spTree>
    <p:extLst>
      <p:ext uri="{BB962C8B-B14F-4D97-AF65-F5344CB8AC3E}">
        <p14:creationId xmlns:p14="http://schemas.microsoft.com/office/powerpoint/2010/main" val="3005939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ltLang="en-US"/>
          </a:p>
        </p:txBody>
      </p:sp>
      <p:sp>
        <p:nvSpPr>
          <p:cNvPr id="4" name="Holder 4"/>
          <p:cNvSpPr>
            <a:spLocks noGrp="1"/>
          </p:cNvSpPr>
          <p:nvPr>
            <p:ph type="dt" sz="half" idx="11"/>
          </p:nvPr>
        </p:nvSpPr>
        <p:spPr/>
        <p:txBody>
          <a:bodyPr/>
          <a:lstStyle>
            <a:lvl1pPr>
              <a:defRPr/>
            </a:lvl1pPr>
          </a:lstStyle>
          <a:p>
            <a:fld id="{07B460CD-7A18-C343-AED9-07DEC835A209}" type="datetimeFigureOut">
              <a:rPr lang="en-US" altLang="en-US"/>
              <a:pPr/>
              <a:t>2/8/2017</a:t>
            </a:fld>
            <a:endParaRPr lang="en-US" altLang="en-US"/>
          </a:p>
        </p:txBody>
      </p:sp>
      <p:sp>
        <p:nvSpPr>
          <p:cNvPr id="5" name="Holder 5"/>
          <p:cNvSpPr>
            <a:spLocks noGrp="1"/>
          </p:cNvSpPr>
          <p:nvPr>
            <p:ph type="sldNum" sz="quarter" idx="12"/>
          </p:nvPr>
        </p:nvSpPr>
        <p:spPr/>
        <p:txBody>
          <a:bodyPr/>
          <a:lstStyle>
            <a:lvl1pPr>
              <a:defRPr/>
            </a:lvl1pPr>
          </a:lstStyle>
          <a:p>
            <a:fld id="{2BC94B8E-75C0-4348-8219-613B539B1B16}" type="slidenum">
              <a:rPr lang="en-US" altLang="en-US"/>
              <a:pPr/>
              <a:t>‹#›</a:t>
            </a:fld>
            <a:endParaRPr lang="en-US" altLang="en-US" sz="1320"/>
          </a:p>
        </p:txBody>
      </p:sp>
    </p:spTree>
    <p:extLst>
      <p:ext uri="{BB962C8B-B14F-4D97-AF65-F5344CB8AC3E}">
        <p14:creationId xmlns:p14="http://schemas.microsoft.com/office/powerpoint/2010/main" val="40765176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985" y="1"/>
            <a:ext cx="0" cy="1387158"/>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pPr>
            <a:endParaRPr lang="en-US" sz="1980">
              <a:solidFill>
                <a:srgbClr val="000000"/>
              </a:solidFill>
              <a:latin typeface="Arial" charset="0"/>
              <a:cs typeface="Arial" charset="0"/>
            </a:endParaRPr>
          </a:p>
        </p:txBody>
      </p:sp>
      <p:sp>
        <p:nvSpPr>
          <p:cNvPr id="5" name="Holder 2"/>
          <p:cNvSpPr>
            <a:spLocks noGrp="1"/>
          </p:cNvSpPr>
          <p:nvPr>
            <p:ph type="ftr" sz="quarter" idx="10"/>
          </p:nvPr>
        </p:nvSpPr>
        <p:spPr/>
        <p:txBody>
          <a:bodyPr/>
          <a:lstStyle>
            <a:lvl1pPr>
              <a:defRPr/>
            </a:lvl1pPr>
          </a:lstStyle>
          <a:p>
            <a:endParaRPr lang="en-US" altLang="en-US"/>
          </a:p>
        </p:txBody>
      </p:sp>
      <p:sp>
        <p:nvSpPr>
          <p:cNvPr id="6" name="Holder 3"/>
          <p:cNvSpPr>
            <a:spLocks noGrp="1"/>
          </p:cNvSpPr>
          <p:nvPr>
            <p:ph type="dt" sz="half" idx="11"/>
          </p:nvPr>
        </p:nvSpPr>
        <p:spPr/>
        <p:txBody>
          <a:bodyPr/>
          <a:lstStyle>
            <a:lvl1pPr>
              <a:defRPr/>
            </a:lvl1pPr>
          </a:lstStyle>
          <a:p>
            <a:fld id="{43828119-58CB-D34B-93D3-AF8DA270345A}" type="datetimeFigureOut">
              <a:rPr lang="en-US" altLang="en-US"/>
              <a:pPr/>
              <a:t>2/8/2017</a:t>
            </a:fld>
            <a:endParaRPr lang="en-US" altLang="en-US"/>
          </a:p>
        </p:txBody>
      </p:sp>
      <p:sp>
        <p:nvSpPr>
          <p:cNvPr id="7" name="Holder 4"/>
          <p:cNvSpPr>
            <a:spLocks noGrp="1"/>
          </p:cNvSpPr>
          <p:nvPr>
            <p:ph type="sldNum" sz="quarter" idx="12"/>
          </p:nvPr>
        </p:nvSpPr>
        <p:spPr/>
        <p:txBody>
          <a:bodyPr/>
          <a:lstStyle>
            <a:lvl1pPr>
              <a:defRPr/>
            </a:lvl1pPr>
          </a:lstStyle>
          <a:p>
            <a:fld id="{74A5C7BB-E951-D545-860F-C0863877D5DA}" type="slidenum">
              <a:rPr lang="en-US" altLang="en-US"/>
              <a:pPr/>
              <a:t>‹#›</a:t>
            </a:fld>
            <a:endParaRPr lang="en-US" altLang="en-US" sz="1320"/>
          </a:p>
        </p:txBody>
      </p:sp>
    </p:spTree>
    <p:extLst>
      <p:ext uri="{BB962C8B-B14F-4D97-AF65-F5344CB8AC3E}">
        <p14:creationId xmlns:p14="http://schemas.microsoft.com/office/powerpoint/2010/main" val="18520957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27699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2058594"/>
            <a:ext cx="4444207"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2058594"/>
            <a:ext cx="4445953"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84AF1105-6001-3242-A9CC-9D5F74480CEF}" type="slidenum">
              <a:rPr lang="en-US" altLang="en-US"/>
              <a:pPr/>
              <a:t>‹#›</a:t>
            </a:fld>
            <a:endParaRPr lang="en-US" altLang="en-US" sz="1320"/>
          </a:p>
        </p:txBody>
      </p:sp>
      <p:sp>
        <p:nvSpPr>
          <p:cNvPr id="8" name="Rectangle 7"/>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20928608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5"/>
            <a:ext cx="8549640" cy="276999"/>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508762" y="4352545"/>
            <a:ext cx="704087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ltLang="en-US"/>
          </a:p>
        </p:txBody>
      </p:sp>
      <p:sp>
        <p:nvSpPr>
          <p:cNvPr id="5" name="Holder 5"/>
          <p:cNvSpPr>
            <a:spLocks noGrp="1"/>
          </p:cNvSpPr>
          <p:nvPr>
            <p:ph type="dt" sz="half" idx="11"/>
          </p:nvPr>
        </p:nvSpPr>
        <p:spPr/>
        <p:txBody>
          <a:bodyPr/>
          <a:lstStyle>
            <a:lvl1pPr>
              <a:defRPr/>
            </a:lvl1pPr>
          </a:lstStyle>
          <a:p>
            <a:fld id="{D2C42CCF-2499-C941-A8D5-DD783A4BA0E6}" type="datetimeFigureOut">
              <a:rPr lang="en-US" altLang="en-US"/>
              <a:pPr/>
              <a:t>2/8/2017</a:t>
            </a:fld>
            <a:endParaRPr lang="en-US" altLang="en-US"/>
          </a:p>
        </p:txBody>
      </p:sp>
      <p:sp>
        <p:nvSpPr>
          <p:cNvPr id="6" name="Holder 6"/>
          <p:cNvSpPr>
            <a:spLocks noGrp="1"/>
          </p:cNvSpPr>
          <p:nvPr>
            <p:ph type="sldNum" sz="quarter" idx="12"/>
          </p:nvPr>
        </p:nvSpPr>
        <p:spPr/>
        <p:txBody>
          <a:bodyPr/>
          <a:lstStyle>
            <a:lvl1pPr>
              <a:defRPr/>
            </a:lvl1pPr>
          </a:lstStyle>
          <a:p>
            <a:fld id="{2D03ED31-7CD4-3D4C-B748-E2EA752B91BA}" type="slidenum">
              <a:rPr lang="en-US" altLang="en-US"/>
              <a:pPr/>
              <a:t>‹#›</a:t>
            </a:fld>
            <a:endParaRPr lang="en-US" altLang="en-US"/>
          </a:p>
        </p:txBody>
      </p:sp>
    </p:spTree>
    <p:extLst>
      <p:ext uri="{BB962C8B-B14F-4D97-AF65-F5344CB8AC3E}">
        <p14:creationId xmlns:p14="http://schemas.microsoft.com/office/powerpoint/2010/main" val="19159709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ltLang="en-US"/>
          </a:p>
        </p:txBody>
      </p:sp>
      <p:sp>
        <p:nvSpPr>
          <p:cNvPr id="6" name="Holder 5"/>
          <p:cNvSpPr>
            <a:spLocks noGrp="1"/>
          </p:cNvSpPr>
          <p:nvPr>
            <p:ph type="dt" sz="half" idx="11"/>
          </p:nvPr>
        </p:nvSpPr>
        <p:spPr/>
        <p:txBody>
          <a:bodyPr/>
          <a:lstStyle>
            <a:lvl1pPr>
              <a:defRPr/>
            </a:lvl1pPr>
          </a:lstStyle>
          <a:p>
            <a:fld id="{44989692-D3C7-4448-86FC-5C19B14B8F64}" type="datetimeFigureOut">
              <a:rPr lang="en-US" altLang="en-US"/>
              <a:pPr/>
              <a:t>2/8/2017</a:t>
            </a:fld>
            <a:endParaRPr lang="en-US" altLang="en-US"/>
          </a:p>
        </p:txBody>
      </p:sp>
      <p:sp>
        <p:nvSpPr>
          <p:cNvPr id="7" name="Holder 6"/>
          <p:cNvSpPr>
            <a:spLocks noGrp="1"/>
          </p:cNvSpPr>
          <p:nvPr>
            <p:ph type="sldNum" sz="quarter" idx="12"/>
          </p:nvPr>
        </p:nvSpPr>
        <p:spPr/>
        <p:txBody>
          <a:bodyPr/>
          <a:lstStyle>
            <a:lvl1pPr>
              <a:defRPr/>
            </a:lvl1pPr>
          </a:lstStyle>
          <a:p>
            <a:fld id="{616031ED-A9F9-BF4F-AC3B-4FAEA708E8BF}" type="slidenum">
              <a:rPr lang="en-US" altLang="en-US"/>
              <a:pPr/>
              <a:t>‹#›</a:t>
            </a:fld>
            <a:endParaRPr lang="en-US" altLang="en-US" sz="1320"/>
          </a:p>
        </p:txBody>
      </p:sp>
    </p:spTree>
    <p:extLst>
      <p:ext uri="{BB962C8B-B14F-4D97-AF65-F5344CB8AC3E}">
        <p14:creationId xmlns:p14="http://schemas.microsoft.com/office/powerpoint/2010/main" val="2899628747"/>
      </p:ext>
    </p:extLst>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317" y="1813560"/>
            <a:ext cx="4185762"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69720" y="1813560"/>
            <a:ext cx="4185761"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5728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502920" y="1787653"/>
            <a:ext cx="4375404"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5180075" y="1787653"/>
            <a:ext cx="4375404"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ltLang="en-US"/>
          </a:p>
        </p:txBody>
      </p:sp>
      <p:sp>
        <p:nvSpPr>
          <p:cNvPr id="6" name="Holder 6"/>
          <p:cNvSpPr>
            <a:spLocks noGrp="1"/>
          </p:cNvSpPr>
          <p:nvPr>
            <p:ph type="dt" sz="half" idx="11"/>
          </p:nvPr>
        </p:nvSpPr>
        <p:spPr/>
        <p:txBody>
          <a:bodyPr/>
          <a:lstStyle>
            <a:lvl1pPr>
              <a:defRPr/>
            </a:lvl1pPr>
          </a:lstStyle>
          <a:p>
            <a:fld id="{CAE8FABA-0DBF-3747-A6DD-B8107ADDC88D}" type="datetimeFigureOut">
              <a:rPr lang="en-US" altLang="en-US"/>
              <a:pPr/>
              <a:t>2/8/2017</a:t>
            </a:fld>
            <a:endParaRPr lang="en-US" altLang="en-US"/>
          </a:p>
        </p:txBody>
      </p:sp>
      <p:sp>
        <p:nvSpPr>
          <p:cNvPr id="7" name="Holder 7"/>
          <p:cNvSpPr>
            <a:spLocks noGrp="1"/>
          </p:cNvSpPr>
          <p:nvPr>
            <p:ph type="sldNum" sz="quarter" idx="12"/>
          </p:nvPr>
        </p:nvSpPr>
        <p:spPr/>
        <p:txBody>
          <a:bodyPr/>
          <a:lstStyle>
            <a:lvl1pPr>
              <a:defRPr/>
            </a:lvl1pPr>
          </a:lstStyle>
          <a:p>
            <a:fld id="{189AE3AB-2769-0348-A6F3-8BA189FFD605}" type="slidenum">
              <a:rPr lang="en-US" altLang="en-US"/>
              <a:pPr/>
              <a:t>‹#›</a:t>
            </a:fld>
            <a:endParaRPr lang="en-US" altLang="en-US" sz="1320"/>
          </a:p>
        </p:txBody>
      </p:sp>
    </p:spTree>
    <p:extLst>
      <p:ext uri="{BB962C8B-B14F-4D97-AF65-F5344CB8AC3E}">
        <p14:creationId xmlns:p14="http://schemas.microsoft.com/office/powerpoint/2010/main" val="21082827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ltLang="en-US"/>
          </a:p>
        </p:txBody>
      </p:sp>
      <p:sp>
        <p:nvSpPr>
          <p:cNvPr id="4" name="Holder 4"/>
          <p:cNvSpPr>
            <a:spLocks noGrp="1"/>
          </p:cNvSpPr>
          <p:nvPr>
            <p:ph type="dt" sz="half" idx="11"/>
          </p:nvPr>
        </p:nvSpPr>
        <p:spPr/>
        <p:txBody>
          <a:bodyPr/>
          <a:lstStyle>
            <a:lvl1pPr>
              <a:defRPr/>
            </a:lvl1pPr>
          </a:lstStyle>
          <a:p>
            <a:fld id="{07B460CD-7A18-C343-AED9-07DEC835A209}" type="datetimeFigureOut">
              <a:rPr lang="en-US" altLang="en-US"/>
              <a:pPr/>
              <a:t>2/8/2017</a:t>
            </a:fld>
            <a:endParaRPr lang="en-US" altLang="en-US"/>
          </a:p>
        </p:txBody>
      </p:sp>
      <p:sp>
        <p:nvSpPr>
          <p:cNvPr id="5" name="Holder 5"/>
          <p:cNvSpPr>
            <a:spLocks noGrp="1"/>
          </p:cNvSpPr>
          <p:nvPr>
            <p:ph type="sldNum" sz="quarter" idx="12"/>
          </p:nvPr>
        </p:nvSpPr>
        <p:spPr/>
        <p:txBody>
          <a:bodyPr/>
          <a:lstStyle>
            <a:lvl1pPr>
              <a:defRPr/>
            </a:lvl1pPr>
          </a:lstStyle>
          <a:p>
            <a:fld id="{2BC94B8E-75C0-4348-8219-613B539B1B16}" type="slidenum">
              <a:rPr lang="en-US" altLang="en-US"/>
              <a:pPr/>
              <a:t>‹#›</a:t>
            </a:fld>
            <a:endParaRPr lang="en-US" altLang="en-US" sz="1320"/>
          </a:p>
        </p:txBody>
      </p:sp>
    </p:spTree>
    <p:extLst>
      <p:ext uri="{BB962C8B-B14F-4D97-AF65-F5344CB8AC3E}">
        <p14:creationId xmlns:p14="http://schemas.microsoft.com/office/powerpoint/2010/main" val="24062933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985" y="1"/>
            <a:ext cx="0" cy="1387158"/>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pPr>
            <a:endParaRPr lang="en-US" sz="1980">
              <a:solidFill>
                <a:srgbClr val="000000"/>
              </a:solidFill>
              <a:latin typeface="Arial" charset="0"/>
              <a:cs typeface="Arial" charset="0"/>
            </a:endParaRPr>
          </a:p>
        </p:txBody>
      </p:sp>
      <p:sp>
        <p:nvSpPr>
          <p:cNvPr id="5" name="Holder 2"/>
          <p:cNvSpPr>
            <a:spLocks noGrp="1"/>
          </p:cNvSpPr>
          <p:nvPr>
            <p:ph type="ftr" sz="quarter" idx="10"/>
          </p:nvPr>
        </p:nvSpPr>
        <p:spPr/>
        <p:txBody>
          <a:bodyPr/>
          <a:lstStyle>
            <a:lvl1pPr>
              <a:defRPr/>
            </a:lvl1pPr>
          </a:lstStyle>
          <a:p>
            <a:endParaRPr lang="en-US" altLang="en-US"/>
          </a:p>
        </p:txBody>
      </p:sp>
      <p:sp>
        <p:nvSpPr>
          <p:cNvPr id="6" name="Holder 3"/>
          <p:cNvSpPr>
            <a:spLocks noGrp="1"/>
          </p:cNvSpPr>
          <p:nvPr>
            <p:ph type="dt" sz="half" idx="11"/>
          </p:nvPr>
        </p:nvSpPr>
        <p:spPr/>
        <p:txBody>
          <a:bodyPr/>
          <a:lstStyle>
            <a:lvl1pPr>
              <a:defRPr/>
            </a:lvl1pPr>
          </a:lstStyle>
          <a:p>
            <a:fld id="{43828119-58CB-D34B-93D3-AF8DA270345A}" type="datetimeFigureOut">
              <a:rPr lang="en-US" altLang="en-US"/>
              <a:pPr/>
              <a:t>2/8/2017</a:t>
            </a:fld>
            <a:endParaRPr lang="en-US" altLang="en-US"/>
          </a:p>
        </p:txBody>
      </p:sp>
      <p:sp>
        <p:nvSpPr>
          <p:cNvPr id="7" name="Holder 4"/>
          <p:cNvSpPr>
            <a:spLocks noGrp="1"/>
          </p:cNvSpPr>
          <p:nvPr>
            <p:ph type="sldNum" sz="quarter" idx="12"/>
          </p:nvPr>
        </p:nvSpPr>
        <p:spPr/>
        <p:txBody>
          <a:bodyPr/>
          <a:lstStyle>
            <a:lvl1pPr>
              <a:defRPr/>
            </a:lvl1pPr>
          </a:lstStyle>
          <a:p>
            <a:fld id="{74A5C7BB-E951-D545-860F-C0863877D5DA}" type="slidenum">
              <a:rPr lang="en-US" altLang="en-US"/>
              <a:pPr/>
              <a:t>‹#›</a:t>
            </a:fld>
            <a:endParaRPr lang="en-US" altLang="en-US" sz="1320"/>
          </a:p>
        </p:txBody>
      </p:sp>
    </p:spTree>
    <p:extLst>
      <p:ext uri="{BB962C8B-B14F-4D97-AF65-F5344CB8AC3E}">
        <p14:creationId xmlns:p14="http://schemas.microsoft.com/office/powerpoint/2010/main" val="40748367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27699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2058594"/>
            <a:ext cx="4444207"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2058594"/>
            <a:ext cx="4445953"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84AF1105-6001-3242-A9CC-9D5F74480CEF}" type="slidenum">
              <a:rPr lang="en-US" altLang="en-US"/>
              <a:pPr/>
              <a:t>‹#›</a:t>
            </a:fld>
            <a:endParaRPr lang="en-US" altLang="en-US" sz="1320"/>
          </a:p>
        </p:txBody>
      </p:sp>
      <p:sp>
        <p:nvSpPr>
          <p:cNvPr id="8" name="Rectangle 7"/>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68164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596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770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8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288980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smtClean="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419040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7"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0.xml"/><Relationship Id="rId7"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1016318" y="311256"/>
            <a:ext cx="853916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2051" name="Rectangle 4"/>
          <p:cNvSpPr>
            <a:spLocks noGrp="1" noChangeArrowheads="1"/>
          </p:cNvSpPr>
          <p:nvPr>
            <p:ph type="body" idx="1"/>
          </p:nvPr>
        </p:nvSpPr>
        <p:spPr bwMode="auto">
          <a:xfrm>
            <a:off x="1016318" y="1813560"/>
            <a:ext cx="8539163" cy="449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Line 6"/>
          <p:cNvSpPr>
            <a:spLocks noChangeShapeType="1"/>
          </p:cNvSpPr>
          <p:nvPr/>
        </p:nvSpPr>
        <p:spPr bwMode="auto">
          <a:xfrm>
            <a:off x="1397000" y="7340600"/>
            <a:ext cx="8326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pPr eaLnBrk="0" fontAlgn="base" hangingPunct="0">
              <a:spcBef>
                <a:spcPct val="0"/>
              </a:spcBef>
              <a:spcAft>
                <a:spcPct val="0"/>
              </a:spcAft>
            </a:pPr>
            <a:endParaRPr lang="en-US" smtClean="0">
              <a:solidFill>
                <a:srgbClr val="FFFFFF"/>
              </a:solidFill>
              <a:cs typeface="Arial" pitchFamily="34" charset="0"/>
            </a:endParaRPr>
          </a:p>
        </p:txBody>
      </p:sp>
    </p:spTree>
    <p:extLst>
      <p:ext uri="{BB962C8B-B14F-4D97-AF65-F5344CB8AC3E}">
        <p14:creationId xmlns:p14="http://schemas.microsoft.com/office/powerpoint/2010/main" val="1601603085"/>
      </p:ext>
    </p:extLst>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pitchFamily="34" charset="0"/>
        </a:defRPr>
      </a:lvl2pPr>
      <a:lvl3pPr algn="l" rtl="0" eaLnBrk="0" fontAlgn="base" hangingPunct="0">
        <a:spcBef>
          <a:spcPct val="0"/>
        </a:spcBef>
        <a:spcAft>
          <a:spcPct val="0"/>
        </a:spcAft>
        <a:defRPr sz="4000" b="1">
          <a:solidFill>
            <a:schemeClr val="tx1"/>
          </a:solidFill>
          <a:latin typeface="Arial" pitchFamily="34" charset="0"/>
        </a:defRPr>
      </a:lvl3pPr>
      <a:lvl4pPr algn="l" rtl="0" eaLnBrk="0" fontAlgn="base" hangingPunct="0">
        <a:spcBef>
          <a:spcPct val="0"/>
        </a:spcBef>
        <a:spcAft>
          <a:spcPct val="0"/>
        </a:spcAft>
        <a:defRPr sz="4000" b="1">
          <a:solidFill>
            <a:schemeClr val="tx1"/>
          </a:solidFill>
          <a:latin typeface="Arial" pitchFamily="34" charset="0"/>
        </a:defRPr>
      </a:lvl4pPr>
      <a:lvl5pPr algn="l" rtl="0" eaLnBrk="0" fontAlgn="base" hangingPunct="0">
        <a:spcBef>
          <a:spcPct val="0"/>
        </a:spcBef>
        <a:spcAft>
          <a:spcPct val="0"/>
        </a:spcAft>
        <a:defRPr sz="4000" b="1">
          <a:solidFill>
            <a:schemeClr val="tx1"/>
          </a:solidFill>
          <a:latin typeface="Arial" pitchFamily="34" charset="0"/>
        </a:defRPr>
      </a:lvl5pPr>
      <a:lvl6pPr marL="509412" algn="l" rtl="0" fontAlgn="base">
        <a:spcBef>
          <a:spcPct val="0"/>
        </a:spcBef>
        <a:spcAft>
          <a:spcPct val="0"/>
        </a:spcAft>
        <a:defRPr sz="4000" b="1">
          <a:solidFill>
            <a:schemeClr val="tx1"/>
          </a:solidFill>
          <a:latin typeface="Arial" pitchFamily="34" charset="0"/>
        </a:defRPr>
      </a:lvl6pPr>
      <a:lvl7pPr marL="1018824" algn="l" rtl="0" fontAlgn="base">
        <a:spcBef>
          <a:spcPct val="0"/>
        </a:spcBef>
        <a:spcAft>
          <a:spcPct val="0"/>
        </a:spcAft>
        <a:defRPr sz="4000" b="1">
          <a:solidFill>
            <a:schemeClr val="tx1"/>
          </a:solidFill>
          <a:latin typeface="Arial" pitchFamily="34" charset="0"/>
        </a:defRPr>
      </a:lvl7pPr>
      <a:lvl8pPr marL="1528237" algn="l" rtl="0" fontAlgn="base">
        <a:spcBef>
          <a:spcPct val="0"/>
        </a:spcBef>
        <a:spcAft>
          <a:spcPct val="0"/>
        </a:spcAft>
        <a:defRPr sz="4000" b="1">
          <a:solidFill>
            <a:schemeClr val="tx1"/>
          </a:solidFill>
          <a:latin typeface="Arial" pitchFamily="34" charset="0"/>
        </a:defRPr>
      </a:lvl8pPr>
      <a:lvl9pPr marL="2037649" algn="l" rtl="0" fontAlgn="base">
        <a:spcBef>
          <a:spcPct val="0"/>
        </a:spcBef>
        <a:spcAft>
          <a:spcPct val="0"/>
        </a:spcAft>
        <a:defRPr sz="4000" b="1">
          <a:solidFill>
            <a:schemeClr val="tx1"/>
          </a:solidFill>
          <a:latin typeface="Arial" pitchFamily="34" charset="0"/>
        </a:defRPr>
      </a:lvl9pPr>
    </p:titleStyle>
    <p:bodyStyle>
      <a:lvl1pPr marL="382059" indent="-382059" algn="l" rtl="0" eaLnBrk="0" fontAlgn="base" hangingPunct="0">
        <a:spcBef>
          <a:spcPct val="20000"/>
        </a:spcBef>
        <a:spcAft>
          <a:spcPct val="20000"/>
        </a:spcAft>
        <a:buClr>
          <a:schemeClr val="hlink"/>
        </a:buClr>
        <a:buFont typeface="Wingdings" pitchFamily="2" charset="2"/>
        <a:buChar char="§"/>
        <a:defRPr sz="2900">
          <a:solidFill>
            <a:schemeClr val="tx1"/>
          </a:solidFill>
          <a:latin typeface="+mn-lt"/>
          <a:ea typeface="+mn-ea"/>
          <a:cs typeface="+mn-cs"/>
        </a:defRPr>
      </a:lvl1pPr>
      <a:lvl2pPr marL="827795" indent="-318383" algn="l" rtl="0" eaLnBrk="0" fontAlgn="base" hangingPunct="0">
        <a:spcBef>
          <a:spcPct val="20000"/>
        </a:spcBef>
        <a:spcAft>
          <a:spcPct val="20000"/>
        </a:spcAft>
        <a:buClr>
          <a:schemeClr val="hlink"/>
        </a:buClr>
        <a:buFont typeface="Wingdings" pitchFamily="2" charset="2"/>
        <a:buChar char="§"/>
        <a:defRPr sz="2700">
          <a:solidFill>
            <a:schemeClr val="tx1"/>
          </a:solidFill>
          <a:latin typeface="+mn-lt"/>
        </a:defRPr>
      </a:lvl2pPr>
      <a:lvl3pPr marL="1273531"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3pPr>
      <a:lvl4pPr marL="1782943"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4pPr>
      <a:lvl5pPr marL="2292355"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5pPr>
      <a:lvl6pPr marL="2801767"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6pPr>
      <a:lvl7pPr marL="3311180"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7pPr>
      <a:lvl8pPr marL="3820592"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8pPr>
      <a:lvl9pPr marL="4330004"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6"/>
          <p:cNvSpPr/>
          <p:nvPr/>
        </p:nvSpPr>
        <p:spPr>
          <a:xfrm>
            <a:off x="0" y="2849880"/>
            <a:ext cx="10058400" cy="4922520"/>
          </a:xfrm>
          <a:prstGeom prst="rect">
            <a:avLst/>
          </a:prstGeom>
          <a:gradFill>
            <a:gsLst>
              <a:gs pos="80000">
                <a:srgbClr val="FFFFFF"/>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18824">
              <a:defRPr/>
            </a:pPr>
            <a:endParaRPr lang="en-US" sz="2000">
              <a:solidFill>
                <a:srgbClr val="777777"/>
              </a:solidFill>
            </a:endParaRPr>
          </a:p>
        </p:txBody>
      </p:sp>
      <p:sp>
        <p:nvSpPr>
          <p:cNvPr id="1027" name="Title Placeholder 1"/>
          <p:cNvSpPr>
            <a:spLocks noGrp="1"/>
          </p:cNvSpPr>
          <p:nvPr>
            <p:ph type="title"/>
          </p:nvPr>
        </p:nvSpPr>
        <p:spPr bwMode="auto">
          <a:xfrm>
            <a:off x="502920" y="311256"/>
            <a:ext cx="905256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502920" y="1813560"/>
            <a:ext cx="9052560" cy="51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82" tIns="50941" rIns="101882" bIns="50941" rtlCol="0" anchor="ctr"/>
          <a:lstStyle>
            <a:lvl1pPr algn="r" fontAlgn="auto">
              <a:spcBef>
                <a:spcPts val="0"/>
              </a:spcBef>
              <a:spcAft>
                <a:spcPts val="0"/>
              </a:spcAft>
              <a:defRPr sz="1200">
                <a:solidFill>
                  <a:schemeClr val="tx2"/>
                </a:solidFill>
                <a:latin typeface="Gill Sans MT" panose="020B0502020104020203" pitchFamily="34" charset="0"/>
                <a:cs typeface="+mn-cs"/>
              </a:defRPr>
            </a:lvl1pPr>
          </a:lstStyle>
          <a:p>
            <a:pPr defTabSz="1018824">
              <a:defRPr/>
            </a:pPr>
            <a:fld id="{6F7FF5F5-22A0-4726-B52E-FB886CBB5E64}" type="slidenum">
              <a:rPr lang="en-US">
                <a:solidFill>
                  <a:srgbClr val="002A6C"/>
                </a:solidFill>
              </a:rPr>
              <a:pPr defTabSz="1018824">
                <a:defRPr/>
              </a:pPr>
              <a:t>‹#›</a:t>
            </a:fld>
            <a:endParaRPr lang="en-US" dirty="0">
              <a:solidFill>
                <a:srgbClr val="002A6C"/>
              </a:solidFill>
            </a:endParaRPr>
          </a:p>
        </p:txBody>
      </p:sp>
      <p:sp>
        <p:nvSpPr>
          <p:cNvPr id="11" name="Slide Number Placeholder 5"/>
          <p:cNvSpPr txBox="1">
            <a:spLocks/>
          </p:cNvSpPr>
          <p:nvPr/>
        </p:nvSpPr>
        <p:spPr>
          <a:xfrm>
            <a:off x="7208520" y="7203864"/>
            <a:ext cx="2346960" cy="413808"/>
          </a:xfrm>
          <a:prstGeom prst="rect">
            <a:avLst/>
          </a:prstGeom>
        </p:spPr>
        <p:txBody>
          <a:bodyPr lIns="101882" tIns="50941" rIns="101882" bIns="50941"/>
          <a:lstStyle>
            <a:defPPr>
              <a:defRPr lang="en-US"/>
            </a:defPPr>
            <a:lvl1pPr marL="0" algn="l" defTabSz="914400" rtl="0" eaLnBrk="1" latinLnBrk="0" hangingPunct="1">
              <a:defRPr sz="1800" kern="1200">
                <a:solidFill>
                  <a:srgbClr val="9DBFE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p>
        </p:txBody>
      </p:sp>
    </p:spTree>
    <p:extLst>
      <p:ext uri="{BB962C8B-B14F-4D97-AF65-F5344CB8AC3E}">
        <p14:creationId xmlns:p14="http://schemas.microsoft.com/office/powerpoint/2010/main" val="120764694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timing>
    <p:tnLst>
      <p:par>
        <p:cTn id="1" dur="indefinite" restart="never" nodeType="tmRoot"/>
      </p:par>
    </p:tnLst>
  </p:timing>
  <p:txStyles>
    <p:titleStyle>
      <a:lvl1pPr algn="ctr" rtl="0" eaLnBrk="1" fontAlgn="base" hangingPunct="1">
        <a:spcBef>
          <a:spcPct val="0"/>
        </a:spcBef>
        <a:spcAft>
          <a:spcPct val="0"/>
        </a:spcAft>
        <a:defRPr sz="3900" kern="1200">
          <a:solidFill>
            <a:srgbClr val="002A6C"/>
          </a:solidFill>
          <a:latin typeface="Gill Sans MT" panose="020B0502020104020203" pitchFamily="34" charset="0"/>
          <a:ea typeface="+mj-ea"/>
          <a:cs typeface="Arial" panose="020B0604020202020204" pitchFamily="34" charset="0"/>
        </a:defRPr>
      </a:lvl1pPr>
      <a:lvl2pPr algn="ctr" rtl="0" eaLnBrk="1" fontAlgn="base" hangingPunct="1">
        <a:spcBef>
          <a:spcPct val="0"/>
        </a:spcBef>
        <a:spcAft>
          <a:spcPct val="0"/>
        </a:spcAft>
        <a:defRPr sz="3900">
          <a:solidFill>
            <a:srgbClr val="002A6C"/>
          </a:solidFill>
          <a:latin typeface="Gill Sans MT" pitchFamily="34" charset="0"/>
          <a:cs typeface="Arial" charset="0"/>
        </a:defRPr>
      </a:lvl2pPr>
      <a:lvl3pPr algn="ctr" rtl="0" eaLnBrk="1" fontAlgn="base" hangingPunct="1">
        <a:spcBef>
          <a:spcPct val="0"/>
        </a:spcBef>
        <a:spcAft>
          <a:spcPct val="0"/>
        </a:spcAft>
        <a:defRPr sz="3900">
          <a:solidFill>
            <a:srgbClr val="002A6C"/>
          </a:solidFill>
          <a:latin typeface="Gill Sans MT" pitchFamily="34" charset="0"/>
          <a:cs typeface="Arial" charset="0"/>
        </a:defRPr>
      </a:lvl3pPr>
      <a:lvl4pPr algn="ctr" rtl="0" eaLnBrk="1" fontAlgn="base" hangingPunct="1">
        <a:spcBef>
          <a:spcPct val="0"/>
        </a:spcBef>
        <a:spcAft>
          <a:spcPct val="0"/>
        </a:spcAft>
        <a:defRPr sz="3900">
          <a:solidFill>
            <a:srgbClr val="002A6C"/>
          </a:solidFill>
          <a:latin typeface="Gill Sans MT" pitchFamily="34" charset="0"/>
          <a:cs typeface="Arial" charset="0"/>
        </a:defRPr>
      </a:lvl4pPr>
      <a:lvl5pPr algn="ctr" rtl="0" eaLnBrk="1" fontAlgn="base" hangingPunct="1">
        <a:spcBef>
          <a:spcPct val="0"/>
        </a:spcBef>
        <a:spcAft>
          <a:spcPct val="0"/>
        </a:spcAft>
        <a:defRPr sz="3900">
          <a:solidFill>
            <a:srgbClr val="002A6C"/>
          </a:solidFill>
          <a:latin typeface="Gill Sans MT" pitchFamily="34" charset="0"/>
          <a:cs typeface="Arial" charset="0"/>
        </a:defRPr>
      </a:lvl5pPr>
      <a:lvl6pPr marL="509412" algn="ctr" rtl="0" eaLnBrk="1" fontAlgn="base" hangingPunct="1">
        <a:spcBef>
          <a:spcPct val="0"/>
        </a:spcBef>
        <a:spcAft>
          <a:spcPct val="0"/>
        </a:spcAft>
        <a:defRPr sz="3900">
          <a:solidFill>
            <a:srgbClr val="002A6C"/>
          </a:solidFill>
          <a:latin typeface="Gill Sans MT" pitchFamily="34" charset="0"/>
          <a:cs typeface="Arial" charset="0"/>
        </a:defRPr>
      </a:lvl6pPr>
      <a:lvl7pPr marL="1018824" algn="ctr" rtl="0" eaLnBrk="1" fontAlgn="base" hangingPunct="1">
        <a:spcBef>
          <a:spcPct val="0"/>
        </a:spcBef>
        <a:spcAft>
          <a:spcPct val="0"/>
        </a:spcAft>
        <a:defRPr sz="3900">
          <a:solidFill>
            <a:srgbClr val="002A6C"/>
          </a:solidFill>
          <a:latin typeface="Gill Sans MT" pitchFamily="34" charset="0"/>
          <a:cs typeface="Arial" charset="0"/>
        </a:defRPr>
      </a:lvl7pPr>
      <a:lvl8pPr marL="1528237" algn="ctr" rtl="0" eaLnBrk="1" fontAlgn="base" hangingPunct="1">
        <a:spcBef>
          <a:spcPct val="0"/>
        </a:spcBef>
        <a:spcAft>
          <a:spcPct val="0"/>
        </a:spcAft>
        <a:defRPr sz="3900">
          <a:solidFill>
            <a:srgbClr val="002A6C"/>
          </a:solidFill>
          <a:latin typeface="Gill Sans MT" pitchFamily="34" charset="0"/>
          <a:cs typeface="Arial" charset="0"/>
        </a:defRPr>
      </a:lvl8pPr>
      <a:lvl9pPr marL="2037649" algn="ctr" rtl="0" eaLnBrk="1" fontAlgn="base" hangingPunct="1">
        <a:spcBef>
          <a:spcPct val="0"/>
        </a:spcBef>
        <a:spcAft>
          <a:spcPct val="0"/>
        </a:spcAft>
        <a:defRPr sz="3900">
          <a:solidFill>
            <a:srgbClr val="002A6C"/>
          </a:solidFill>
          <a:latin typeface="Gill Sans MT" pitchFamily="34" charset="0"/>
          <a:cs typeface="Arial" charset="0"/>
        </a:defRPr>
      </a:lvl9pPr>
    </p:titleStyle>
    <p:bodyStyle>
      <a:lvl1pPr marL="382059" indent="-382059" algn="l" rtl="0" eaLnBrk="1" fontAlgn="base" hangingPunct="1">
        <a:spcBef>
          <a:spcPct val="20000"/>
        </a:spcBef>
        <a:spcAft>
          <a:spcPct val="0"/>
        </a:spcAft>
        <a:buFont typeface="Arial" charset="0"/>
        <a:buChar char="•"/>
        <a:defRPr sz="3600" kern="1200">
          <a:solidFill>
            <a:srgbClr val="5F5F5F"/>
          </a:solidFill>
          <a:latin typeface="Gill Sans MT" panose="020B0502020104020203" pitchFamily="34" charset="0"/>
          <a:ea typeface="+mn-ea"/>
          <a:cs typeface="Arial" panose="020B0604020202020204" pitchFamily="34" charset="0"/>
        </a:defRPr>
      </a:lvl1pPr>
      <a:lvl2pPr marL="827795" indent="-318383" algn="l" rtl="0" eaLnBrk="1" fontAlgn="base" hangingPunct="1">
        <a:spcBef>
          <a:spcPct val="20000"/>
        </a:spcBef>
        <a:spcAft>
          <a:spcPct val="0"/>
        </a:spcAft>
        <a:buFont typeface="Arial" charset="0"/>
        <a:buChar char="•"/>
        <a:defRPr sz="3100" kern="1200">
          <a:solidFill>
            <a:srgbClr val="5F5F5F"/>
          </a:solidFill>
          <a:latin typeface="Gill Sans MT" panose="020B0502020104020203" pitchFamily="34" charset="0"/>
          <a:ea typeface="+mn-ea"/>
          <a:cs typeface="Arial" panose="020B0604020202020204" pitchFamily="34" charset="0"/>
        </a:defRPr>
      </a:lvl2pPr>
      <a:lvl3pPr marL="1273531" indent="-254706" algn="l" rtl="0" eaLnBrk="1" fontAlgn="base" hangingPunct="1">
        <a:spcBef>
          <a:spcPct val="20000"/>
        </a:spcBef>
        <a:spcAft>
          <a:spcPct val="0"/>
        </a:spcAft>
        <a:buFont typeface="Arial" charset="0"/>
        <a:buChar char="•"/>
        <a:defRPr sz="2700" kern="1200">
          <a:solidFill>
            <a:srgbClr val="5F5F5F"/>
          </a:solidFill>
          <a:latin typeface="Gill Sans MT" panose="020B0502020104020203" pitchFamily="34" charset="0"/>
          <a:ea typeface="+mn-ea"/>
          <a:cs typeface="Arial" panose="020B0604020202020204" pitchFamily="34" charset="0"/>
        </a:defRPr>
      </a:lvl3pPr>
      <a:lvl4pPr marL="1782943" indent="-254706" algn="l" rtl="0" eaLnBrk="1" fontAlgn="base" hangingPunct="1">
        <a:spcBef>
          <a:spcPct val="20000"/>
        </a:spcBef>
        <a:spcAft>
          <a:spcPct val="0"/>
        </a:spcAft>
        <a:buFont typeface="Arial" charset="0"/>
        <a:buChar char="•"/>
        <a:defRPr sz="2200" kern="1200">
          <a:solidFill>
            <a:srgbClr val="5F5F5F"/>
          </a:solidFill>
          <a:latin typeface="Gill Sans MT" panose="020B0502020104020203" pitchFamily="34" charset="0"/>
          <a:ea typeface="+mn-ea"/>
          <a:cs typeface="Arial" panose="020B0604020202020204" pitchFamily="34" charset="0"/>
        </a:defRPr>
      </a:lvl4pPr>
      <a:lvl5pPr marL="2292355" indent="-254706" algn="l" rtl="0" eaLnBrk="1" fontAlgn="base" hangingPunct="1">
        <a:spcBef>
          <a:spcPct val="20000"/>
        </a:spcBef>
        <a:spcAft>
          <a:spcPct val="0"/>
        </a:spcAft>
        <a:buFont typeface="Arial" charset="0"/>
        <a:buChar char="•"/>
        <a:defRPr sz="2200" kern="1200">
          <a:solidFill>
            <a:srgbClr val="5F5F5F"/>
          </a:solidFill>
          <a:latin typeface="Gill Sans MT" panose="020B0502020104020203"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36208" y="-176318"/>
            <a:ext cx="10330815" cy="1500505"/>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2" name="Title Placeholder 1"/>
          <p:cNvSpPr>
            <a:spLocks noGrp="1"/>
          </p:cNvSpPr>
          <p:nvPr>
            <p:ph type="title"/>
          </p:nvPr>
        </p:nvSpPr>
        <p:spPr>
          <a:xfrm>
            <a:off x="456819" y="363431"/>
            <a:ext cx="8675370" cy="150230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813850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1005840" rtl="0" eaLnBrk="1" latinLnBrk="0" hangingPunct="1">
        <a:lnSpc>
          <a:spcPct val="90000"/>
        </a:lnSpc>
        <a:spcBef>
          <a:spcPct val="0"/>
        </a:spcBef>
        <a:buNone/>
        <a:defRPr sz="3080" b="1" kern="1200">
          <a:solidFill>
            <a:schemeClr val="bg1"/>
          </a:solidFill>
          <a:latin typeface="+mj-lt"/>
          <a:ea typeface="+mj-ea"/>
          <a:cs typeface="+mj-cs"/>
        </a:defRPr>
      </a:lvl1pPr>
    </p:titleStyle>
    <p:bodyStyle>
      <a:lvl1pPr marL="0" indent="0" algn="l" defTabSz="1005840" rtl="0" eaLnBrk="1" latinLnBrk="0" hangingPunct="1">
        <a:lnSpc>
          <a:spcPct val="90000"/>
        </a:lnSpc>
        <a:spcBef>
          <a:spcPts val="1100"/>
        </a:spcBef>
        <a:buFont typeface="Arial" panose="020B0604020202020204" pitchFamily="34" charset="0"/>
        <a:buNone/>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1068705" y="809625"/>
            <a:ext cx="79209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129825" y="3510175"/>
            <a:ext cx="77987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419158" y="7229052"/>
            <a:ext cx="3220085" cy="276999"/>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pPr eaLnBrk="0" fontAlgn="base" hangingPunct="0">
              <a:spcBef>
                <a:spcPct val="0"/>
              </a:spcBef>
              <a:spcAft>
                <a:spcPct val="0"/>
              </a:spcAft>
            </a:pPr>
            <a:endParaRPr lang="en-US" altLang="en-US">
              <a:latin typeface="Arial" charset="0"/>
              <a:cs typeface="Arial" charset="0"/>
            </a:endParaRPr>
          </a:p>
        </p:txBody>
      </p:sp>
      <p:sp>
        <p:nvSpPr>
          <p:cNvPr id="5" name="Holder 5"/>
          <p:cNvSpPr>
            <a:spLocks noGrp="1"/>
          </p:cNvSpPr>
          <p:nvPr>
            <p:ph type="dt" sz="half" idx="6"/>
          </p:nvPr>
        </p:nvSpPr>
        <p:spPr>
          <a:xfrm>
            <a:off x="502920" y="7229052"/>
            <a:ext cx="2313782" cy="276999"/>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pPr eaLnBrk="0" fontAlgn="base" hangingPunct="0">
              <a:spcBef>
                <a:spcPct val="0"/>
              </a:spcBef>
              <a:spcAft>
                <a:spcPct val="0"/>
              </a:spcAft>
            </a:pPr>
            <a:fld id="{F19049AD-CC2A-204E-9A24-41F48320B6CB}" type="datetimeFigureOut">
              <a:rPr lang="en-US" altLang="en-US">
                <a:latin typeface="Arial" charset="0"/>
                <a:cs typeface="Arial" charset="0"/>
              </a:rPr>
              <a:pPr eaLnBrk="0" fontAlgn="base" hangingPunct="0">
                <a:spcBef>
                  <a:spcPct val="0"/>
                </a:spcBef>
                <a:spcAft>
                  <a:spcPct val="0"/>
                </a:spcAft>
              </a:pPr>
              <a:t>2/8/2017</a:t>
            </a:fld>
            <a:endParaRPr lang="en-US" altLang="en-US">
              <a:latin typeface="Arial" charset="0"/>
              <a:cs typeface="Arial" charset="0"/>
            </a:endParaRPr>
          </a:p>
        </p:txBody>
      </p:sp>
      <p:sp>
        <p:nvSpPr>
          <p:cNvPr id="6" name="Holder 6"/>
          <p:cNvSpPr>
            <a:spLocks noGrp="1"/>
          </p:cNvSpPr>
          <p:nvPr>
            <p:ph type="sldNum" sz="quarter" idx="7"/>
          </p:nvPr>
        </p:nvSpPr>
        <p:spPr>
          <a:xfrm>
            <a:off x="7241700" y="7229052"/>
            <a:ext cx="2313781" cy="276999"/>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pPr eaLnBrk="0" fontAlgn="base" hangingPunct="0">
              <a:spcBef>
                <a:spcPct val="0"/>
              </a:spcBef>
              <a:spcAft>
                <a:spcPct val="0"/>
              </a:spcAft>
            </a:pPr>
            <a:fld id="{034FEDDC-4AB7-E44C-B2CF-5924ED0237B8}" type="slidenum">
              <a:rPr lang="en-US" altLang="en-US">
                <a:latin typeface="Arial" charset="0"/>
                <a:cs typeface="Arial" charset="0"/>
              </a:rPr>
              <a:pPr eaLnBrk="0" fontAlgn="base" hangingPunct="0">
                <a:spcBef>
                  <a:spcPct val="0"/>
                </a:spcBef>
                <a:spcAft>
                  <a:spcPct val="0"/>
                </a:spcAft>
              </a:pPr>
              <a:t>‹#›</a:t>
            </a:fld>
            <a:endParaRPr lang="en-US" altLang="en-US">
              <a:latin typeface="Arial" charset="0"/>
              <a:cs typeface="Arial" charset="0"/>
            </a:endParaRPr>
          </a:p>
        </p:txBody>
      </p:sp>
    </p:spTree>
    <p:extLst>
      <p:ext uri="{BB962C8B-B14F-4D97-AF65-F5344CB8AC3E}">
        <p14:creationId xmlns:p14="http://schemas.microsoft.com/office/powerpoint/2010/main" val="10124064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502920" algn="ctr" rtl="0" fontAlgn="base">
        <a:spcBef>
          <a:spcPct val="0"/>
        </a:spcBef>
        <a:spcAft>
          <a:spcPct val="0"/>
        </a:spcAft>
        <a:defRPr>
          <a:solidFill>
            <a:schemeClr val="tx2"/>
          </a:solidFill>
          <a:latin typeface="Calibri" panose="020F0502020204030204" pitchFamily="34" charset="0"/>
        </a:defRPr>
      </a:lvl6pPr>
      <a:lvl7pPr marL="1005840" algn="ctr" rtl="0" fontAlgn="base">
        <a:spcBef>
          <a:spcPct val="0"/>
        </a:spcBef>
        <a:spcAft>
          <a:spcPct val="0"/>
        </a:spcAft>
        <a:defRPr>
          <a:solidFill>
            <a:schemeClr val="tx2"/>
          </a:solidFill>
          <a:latin typeface="Calibri" panose="020F0502020204030204" pitchFamily="34" charset="0"/>
        </a:defRPr>
      </a:lvl7pPr>
      <a:lvl8pPr marL="1508760" algn="ctr" rtl="0" fontAlgn="base">
        <a:spcBef>
          <a:spcPct val="0"/>
        </a:spcBef>
        <a:spcAft>
          <a:spcPct val="0"/>
        </a:spcAft>
        <a:defRPr>
          <a:solidFill>
            <a:schemeClr val="tx2"/>
          </a:solidFill>
          <a:latin typeface="Calibri" panose="020F0502020204030204" pitchFamily="34" charset="0"/>
        </a:defRPr>
      </a:lvl8pPr>
      <a:lvl9pPr marL="2011680" algn="ctr" rtl="0" fontAlgn="base">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43548" algn="l" rtl="0" eaLnBrk="0" fontAlgn="base" hangingPunct="0">
        <a:spcBef>
          <a:spcPct val="20000"/>
        </a:spcBef>
        <a:spcAft>
          <a:spcPct val="0"/>
        </a:spcAft>
        <a:defRPr>
          <a:solidFill>
            <a:schemeClr val="tx1"/>
          </a:solidFill>
          <a:latin typeface="+mn-lt"/>
          <a:ea typeface="+mn-ea"/>
          <a:cs typeface="+mn-cs"/>
        </a:defRPr>
      </a:lvl2pPr>
      <a:lvl3pPr marL="887095" algn="l" rtl="0" eaLnBrk="0" fontAlgn="base" hangingPunct="0">
        <a:spcBef>
          <a:spcPct val="20000"/>
        </a:spcBef>
        <a:spcAft>
          <a:spcPct val="0"/>
        </a:spcAft>
        <a:defRPr>
          <a:solidFill>
            <a:schemeClr val="tx1"/>
          </a:solidFill>
          <a:latin typeface="+mn-lt"/>
          <a:ea typeface="+mn-ea"/>
          <a:cs typeface="+mn-cs"/>
        </a:defRPr>
      </a:lvl3pPr>
      <a:lvl4pPr marL="1330643" algn="l" rtl="0" eaLnBrk="0" fontAlgn="base" hangingPunct="0">
        <a:spcBef>
          <a:spcPct val="20000"/>
        </a:spcBef>
        <a:spcAft>
          <a:spcPct val="0"/>
        </a:spcAft>
        <a:defRPr>
          <a:solidFill>
            <a:schemeClr val="tx1"/>
          </a:solidFill>
          <a:latin typeface="+mn-lt"/>
          <a:ea typeface="+mn-ea"/>
          <a:cs typeface="+mn-cs"/>
        </a:defRPr>
      </a:lvl4pPr>
      <a:lvl5pPr marL="1774190" algn="l" rtl="0" eaLnBrk="0" fontAlgn="base" hangingPunct="0">
        <a:spcBef>
          <a:spcPct val="20000"/>
        </a:spcBef>
        <a:spcAft>
          <a:spcPct val="0"/>
        </a:spcAft>
        <a:defRPr>
          <a:solidFill>
            <a:schemeClr val="tx1"/>
          </a:solidFill>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bodyStyle>
    <p:otherStyle>
      <a:lvl1pPr marL="0" eaLnBrk="1" hangingPunct="1">
        <a:defRPr>
          <a:latin typeface="+mn-lt"/>
          <a:ea typeface="+mn-ea"/>
          <a:cs typeface="+mn-cs"/>
        </a:defRPr>
      </a:lvl1pPr>
      <a:lvl2pPr marL="443776" eaLnBrk="1" hangingPunct="1">
        <a:defRPr>
          <a:latin typeface="+mn-lt"/>
          <a:ea typeface="+mn-ea"/>
          <a:cs typeface="+mn-cs"/>
        </a:defRPr>
      </a:lvl2pPr>
      <a:lvl3pPr marL="887554" eaLnBrk="1" hangingPunct="1">
        <a:defRPr>
          <a:latin typeface="+mn-lt"/>
          <a:ea typeface="+mn-ea"/>
          <a:cs typeface="+mn-cs"/>
        </a:defRPr>
      </a:lvl3pPr>
      <a:lvl4pPr marL="1331330" eaLnBrk="1" hangingPunct="1">
        <a:defRPr>
          <a:latin typeface="+mn-lt"/>
          <a:ea typeface="+mn-ea"/>
          <a:cs typeface="+mn-cs"/>
        </a:defRPr>
      </a:lvl4pPr>
      <a:lvl5pPr marL="1775106" eaLnBrk="1" hangingPunct="1">
        <a:defRPr>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1068705" y="809625"/>
            <a:ext cx="79209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129825" y="3510175"/>
            <a:ext cx="77987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419158" y="7229052"/>
            <a:ext cx="3220085" cy="276999"/>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pPr eaLnBrk="0" fontAlgn="base" hangingPunct="0">
              <a:spcBef>
                <a:spcPct val="0"/>
              </a:spcBef>
              <a:spcAft>
                <a:spcPct val="0"/>
              </a:spcAft>
            </a:pPr>
            <a:endParaRPr lang="en-US" altLang="en-US">
              <a:latin typeface="Arial" charset="0"/>
              <a:cs typeface="Arial" charset="0"/>
            </a:endParaRPr>
          </a:p>
        </p:txBody>
      </p:sp>
      <p:sp>
        <p:nvSpPr>
          <p:cNvPr id="5" name="Holder 5"/>
          <p:cNvSpPr>
            <a:spLocks noGrp="1"/>
          </p:cNvSpPr>
          <p:nvPr>
            <p:ph type="dt" sz="half" idx="6"/>
          </p:nvPr>
        </p:nvSpPr>
        <p:spPr>
          <a:xfrm>
            <a:off x="502920" y="7229052"/>
            <a:ext cx="2313782" cy="276999"/>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pPr eaLnBrk="0" fontAlgn="base" hangingPunct="0">
              <a:spcBef>
                <a:spcPct val="0"/>
              </a:spcBef>
              <a:spcAft>
                <a:spcPct val="0"/>
              </a:spcAft>
            </a:pPr>
            <a:fld id="{F19049AD-CC2A-204E-9A24-41F48320B6CB}" type="datetimeFigureOut">
              <a:rPr lang="en-US" altLang="en-US">
                <a:latin typeface="Arial" charset="0"/>
                <a:cs typeface="Arial" charset="0"/>
              </a:rPr>
              <a:pPr eaLnBrk="0" fontAlgn="base" hangingPunct="0">
                <a:spcBef>
                  <a:spcPct val="0"/>
                </a:spcBef>
                <a:spcAft>
                  <a:spcPct val="0"/>
                </a:spcAft>
              </a:pPr>
              <a:t>2/8/2017</a:t>
            </a:fld>
            <a:endParaRPr lang="en-US" altLang="en-US">
              <a:latin typeface="Arial" charset="0"/>
              <a:cs typeface="Arial" charset="0"/>
            </a:endParaRPr>
          </a:p>
        </p:txBody>
      </p:sp>
      <p:sp>
        <p:nvSpPr>
          <p:cNvPr id="6" name="Holder 6"/>
          <p:cNvSpPr>
            <a:spLocks noGrp="1"/>
          </p:cNvSpPr>
          <p:nvPr>
            <p:ph type="sldNum" sz="quarter" idx="7"/>
          </p:nvPr>
        </p:nvSpPr>
        <p:spPr>
          <a:xfrm>
            <a:off x="7241700" y="7229052"/>
            <a:ext cx="2313781" cy="276999"/>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pPr eaLnBrk="0" fontAlgn="base" hangingPunct="0">
              <a:spcBef>
                <a:spcPct val="0"/>
              </a:spcBef>
              <a:spcAft>
                <a:spcPct val="0"/>
              </a:spcAft>
            </a:pPr>
            <a:fld id="{034FEDDC-4AB7-E44C-B2CF-5924ED0237B8}" type="slidenum">
              <a:rPr lang="en-US" altLang="en-US">
                <a:latin typeface="Arial" charset="0"/>
                <a:cs typeface="Arial" charset="0"/>
              </a:rPr>
              <a:pPr eaLnBrk="0" fontAlgn="base" hangingPunct="0">
                <a:spcBef>
                  <a:spcPct val="0"/>
                </a:spcBef>
                <a:spcAft>
                  <a:spcPct val="0"/>
                </a:spcAft>
              </a:pPr>
              <a:t>‹#›</a:t>
            </a:fld>
            <a:endParaRPr lang="en-US" altLang="en-US">
              <a:latin typeface="Arial" charset="0"/>
              <a:cs typeface="Arial" charset="0"/>
            </a:endParaRPr>
          </a:p>
        </p:txBody>
      </p:sp>
    </p:spTree>
    <p:extLst>
      <p:ext uri="{BB962C8B-B14F-4D97-AF65-F5344CB8AC3E}">
        <p14:creationId xmlns:p14="http://schemas.microsoft.com/office/powerpoint/2010/main" val="32052302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502920" algn="ctr" rtl="0" fontAlgn="base">
        <a:spcBef>
          <a:spcPct val="0"/>
        </a:spcBef>
        <a:spcAft>
          <a:spcPct val="0"/>
        </a:spcAft>
        <a:defRPr>
          <a:solidFill>
            <a:schemeClr val="tx2"/>
          </a:solidFill>
          <a:latin typeface="Calibri" panose="020F0502020204030204" pitchFamily="34" charset="0"/>
        </a:defRPr>
      </a:lvl6pPr>
      <a:lvl7pPr marL="1005840" algn="ctr" rtl="0" fontAlgn="base">
        <a:spcBef>
          <a:spcPct val="0"/>
        </a:spcBef>
        <a:spcAft>
          <a:spcPct val="0"/>
        </a:spcAft>
        <a:defRPr>
          <a:solidFill>
            <a:schemeClr val="tx2"/>
          </a:solidFill>
          <a:latin typeface="Calibri" panose="020F0502020204030204" pitchFamily="34" charset="0"/>
        </a:defRPr>
      </a:lvl7pPr>
      <a:lvl8pPr marL="1508760" algn="ctr" rtl="0" fontAlgn="base">
        <a:spcBef>
          <a:spcPct val="0"/>
        </a:spcBef>
        <a:spcAft>
          <a:spcPct val="0"/>
        </a:spcAft>
        <a:defRPr>
          <a:solidFill>
            <a:schemeClr val="tx2"/>
          </a:solidFill>
          <a:latin typeface="Calibri" panose="020F0502020204030204" pitchFamily="34" charset="0"/>
        </a:defRPr>
      </a:lvl8pPr>
      <a:lvl9pPr marL="2011680" algn="ctr" rtl="0" fontAlgn="base">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43548" algn="l" rtl="0" eaLnBrk="0" fontAlgn="base" hangingPunct="0">
        <a:spcBef>
          <a:spcPct val="20000"/>
        </a:spcBef>
        <a:spcAft>
          <a:spcPct val="0"/>
        </a:spcAft>
        <a:defRPr>
          <a:solidFill>
            <a:schemeClr val="tx1"/>
          </a:solidFill>
          <a:latin typeface="+mn-lt"/>
          <a:ea typeface="+mn-ea"/>
          <a:cs typeface="+mn-cs"/>
        </a:defRPr>
      </a:lvl2pPr>
      <a:lvl3pPr marL="887095" algn="l" rtl="0" eaLnBrk="0" fontAlgn="base" hangingPunct="0">
        <a:spcBef>
          <a:spcPct val="20000"/>
        </a:spcBef>
        <a:spcAft>
          <a:spcPct val="0"/>
        </a:spcAft>
        <a:defRPr>
          <a:solidFill>
            <a:schemeClr val="tx1"/>
          </a:solidFill>
          <a:latin typeface="+mn-lt"/>
          <a:ea typeface="+mn-ea"/>
          <a:cs typeface="+mn-cs"/>
        </a:defRPr>
      </a:lvl3pPr>
      <a:lvl4pPr marL="1330643" algn="l" rtl="0" eaLnBrk="0" fontAlgn="base" hangingPunct="0">
        <a:spcBef>
          <a:spcPct val="20000"/>
        </a:spcBef>
        <a:spcAft>
          <a:spcPct val="0"/>
        </a:spcAft>
        <a:defRPr>
          <a:solidFill>
            <a:schemeClr val="tx1"/>
          </a:solidFill>
          <a:latin typeface="+mn-lt"/>
          <a:ea typeface="+mn-ea"/>
          <a:cs typeface="+mn-cs"/>
        </a:defRPr>
      </a:lvl4pPr>
      <a:lvl5pPr marL="1774190" algn="l" rtl="0" eaLnBrk="0" fontAlgn="base" hangingPunct="0">
        <a:spcBef>
          <a:spcPct val="20000"/>
        </a:spcBef>
        <a:spcAft>
          <a:spcPct val="0"/>
        </a:spcAft>
        <a:defRPr>
          <a:solidFill>
            <a:schemeClr val="tx1"/>
          </a:solidFill>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bodyStyle>
    <p:otherStyle>
      <a:lvl1pPr marL="0" eaLnBrk="1" hangingPunct="1">
        <a:defRPr>
          <a:latin typeface="+mn-lt"/>
          <a:ea typeface="+mn-ea"/>
          <a:cs typeface="+mn-cs"/>
        </a:defRPr>
      </a:lvl1pPr>
      <a:lvl2pPr marL="443776" eaLnBrk="1" hangingPunct="1">
        <a:defRPr>
          <a:latin typeface="+mn-lt"/>
          <a:ea typeface="+mn-ea"/>
          <a:cs typeface="+mn-cs"/>
        </a:defRPr>
      </a:lvl2pPr>
      <a:lvl3pPr marL="887554" eaLnBrk="1" hangingPunct="1">
        <a:defRPr>
          <a:latin typeface="+mn-lt"/>
          <a:ea typeface="+mn-ea"/>
          <a:cs typeface="+mn-cs"/>
        </a:defRPr>
      </a:lvl3pPr>
      <a:lvl4pPr marL="1331330" eaLnBrk="1" hangingPunct="1">
        <a:defRPr>
          <a:latin typeface="+mn-lt"/>
          <a:ea typeface="+mn-ea"/>
          <a:cs typeface="+mn-cs"/>
        </a:defRPr>
      </a:lvl4pPr>
      <a:lvl5pPr marL="1775106" eaLnBrk="1" hangingPunct="1">
        <a:defRPr>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 y="0"/>
            <a:ext cx="10058401" cy="13995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sp>
        <p:nvSpPr>
          <p:cNvPr id="3" name="Rectangle 2"/>
          <p:cNvSpPr/>
          <p:nvPr/>
        </p:nvSpPr>
        <p:spPr>
          <a:xfrm>
            <a:off x="-14290" y="1399540"/>
            <a:ext cx="10072689" cy="3841674"/>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cxnSp>
        <p:nvCxnSpPr>
          <p:cNvPr id="5" name="Straight Connector 4"/>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605947" y="1835643"/>
            <a:ext cx="8846503" cy="12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fontAlgn="base" hangingPunct="0">
              <a:spcBef>
                <a:spcPct val="0"/>
              </a:spcBef>
              <a:spcAft>
                <a:spcPct val="0"/>
              </a:spcAft>
            </a:pPr>
            <a:r>
              <a:rPr lang="en-US" altLang="en-US" sz="2420" b="1" dirty="0">
                <a:solidFill>
                  <a:srgbClr val="FFFFFF"/>
                </a:solidFill>
                <a:latin typeface="Century Gothic" charset="0"/>
                <a:ea typeface="Century Gothic" charset="0"/>
                <a:cs typeface="Century Gothic" charset="0"/>
              </a:rPr>
              <a:t>MODULE 3:</a:t>
            </a:r>
          </a:p>
          <a:p>
            <a:pPr eaLnBrk="0" fontAlgn="base" hangingPunct="0">
              <a:spcBef>
                <a:spcPct val="0"/>
              </a:spcBef>
              <a:spcAft>
                <a:spcPct val="0"/>
              </a:spcAft>
            </a:pPr>
            <a:r>
              <a:rPr lang="en-US" altLang="en-US" sz="2420" dirty="0">
                <a:solidFill>
                  <a:srgbClr val="FFFFFF"/>
                </a:solidFill>
                <a:latin typeface="Century Gothic" charset="0"/>
                <a:ea typeface="Century Gothic" charset="0"/>
                <a:cs typeface="Century Gothic" charset="0"/>
              </a:rPr>
              <a:t>Data Management Standards for Health Facility and Community Information Systems</a:t>
            </a:r>
          </a:p>
        </p:txBody>
      </p:sp>
      <p:sp>
        <p:nvSpPr>
          <p:cNvPr id="16389" name="TextBox 6"/>
          <p:cNvSpPr txBox="1">
            <a:spLocks noChangeArrowheads="1"/>
          </p:cNvSpPr>
          <p:nvPr/>
        </p:nvSpPr>
        <p:spPr bwMode="auto">
          <a:xfrm>
            <a:off x="576162" y="3124200"/>
            <a:ext cx="9277927" cy="188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fontAlgn="base" hangingPunct="0">
              <a:spcBef>
                <a:spcPct val="0"/>
              </a:spcBef>
              <a:spcAft>
                <a:spcPct val="0"/>
              </a:spcAft>
            </a:pPr>
            <a:r>
              <a:rPr lang="en-US" altLang="en-US" sz="2420" b="1" dirty="0">
                <a:solidFill>
                  <a:srgbClr val="FFFFFF"/>
                </a:solidFill>
                <a:latin typeface="Century Gothic" charset="0"/>
                <a:ea typeface="Century Gothic" charset="0"/>
                <a:cs typeface="Century Gothic" charset="0"/>
              </a:rPr>
              <a:t>SESSION 3</a:t>
            </a:r>
            <a:r>
              <a:rPr lang="en-US" altLang="en-US" sz="2420" b="1" dirty="0" smtClean="0">
                <a:solidFill>
                  <a:srgbClr val="FFFFFF"/>
                </a:solidFill>
                <a:latin typeface="Century Gothic" charset="0"/>
                <a:ea typeface="Century Gothic" charset="0"/>
                <a:cs typeface="Century Gothic" charset="0"/>
              </a:rPr>
              <a:t>:</a:t>
            </a:r>
            <a:endParaRPr lang="en-US" altLang="en-US" sz="2420" b="1" dirty="0">
              <a:solidFill>
                <a:srgbClr val="FFFFFF"/>
              </a:solidFill>
              <a:latin typeface="Century Gothic" charset="0"/>
              <a:ea typeface="Century Gothic" charset="0"/>
              <a:cs typeface="Century Gothic" charset="0"/>
            </a:endParaRPr>
          </a:p>
          <a:p>
            <a:pPr eaLnBrk="0" fontAlgn="base" hangingPunct="0">
              <a:lnSpc>
                <a:spcPts val="3700"/>
              </a:lnSpc>
              <a:spcBef>
                <a:spcPct val="0"/>
              </a:spcBef>
              <a:spcAft>
                <a:spcPct val="0"/>
              </a:spcAft>
            </a:pPr>
            <a:r>
              <a:rPr lang="en-US" altLang="en-US" sz="3960" spc="-150" dirty="0" smtClean="0">
                <a:solidFill>
                  <a:srgbClr val="FFFFFF"/>
                </a:solidFill>
                <a:latin typeface="Century Gothic" charset="0"/>
                <a:ea typeface="Century Gothic" charset="0"/>
                <a:cs typeface="Century Gothic" charset="0"/>
              </a:rPr>
              <a:t>RHIS Data Integration and Interoperability</a:t>
            </a:r>
          </a:p>
          <a:p>
            <a:pPr eaLnBrk="0" fontAlgn="base" hangingPunct="0">
              <a:lnSpc>
                <a:spcPts val="3700"/>
              </a:lnSpc>
              <a:spcBef>
                <a:spcPct val="0"/>
              </a:spcBef>
              <a:spcAft>
                <a:spcPct val="0"/>
              </a:spcAft>
            </a:pPr>
            <a:endParaRPr lang="en-US" altLang="en-US" sz="2200" spc="-150" dirty="0">
              <a:solidFill>
                <a:srgbClr val="FFFFFF"/>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0" fontAlgn="base" hangingPunct="0">
              <a:spcBef>
                <a:spcPct val="0"/>
              </a:spcBef>
              <a:spcAft>
                <a:spcPct val="0"/>
              </a:spcAft>
            </a:pPr>
            <a:r>
              <a:rPr lang="en-US" altLang="en-US" sz="2420" b="1" dirty="0">
                <a:solidFill>
                  <a:srgbClr val="FFFFFF"/>
                </a:solidFill>
                <a:latin typeface="Century Gothic" charset="0"/>
                <a:ea typeface="Century Gothic" charset="0"/>
                <a:cs typeface="Century Gothic" charset="0"/>
              </a:rPr>
              <a:t>ROUTINE HEALTH INFORMATION SYSTEMS</a:t>
            </a:r>
            <a:endParaRPr lang="en-US" altLang="en-US" sz="2420" dirty="0">
              <a:solidFill>
                <a:srgbClr val="FFFFFF"/>
              </a:solidFill>
            </a:endParaRPr>
          </a:p>
          <a:p>
            <a:pPr algn="r" eaLnBrk="0" fontAlgn="base" hangingPunct="0">
              <a:spcBef>
                <a:spcPct val="0"/>
              </a:spcBef>
              <a:spcAft>
                <a:spcPct val="0"/>
              </a:spcAft>
            </a:pPr>
            <a:r>
              <a:rPr lang="en-US" altLang="en-US" sz="2090" dirty="0">
                <a:solidFill>
                  <a:srgbClr val="FFFFFF"/>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4289" y="5144696"/>
            <a:ext cx="10072689" cy="2627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p:nvSpPr>
        <p:spPr bwMode="auto">
          <a:xfrm>
            <a:off x="605947" y="446402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549709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533400"/>
            <a:ext cx="10058400" cy="677108"/>
          </a:xfrm>
        </p:spPr>
        <p:txBody>
          <a:bodyPr>
            <a:normAutofit/>
          </a:bodyPr>
          <a:lstStyle/>
          <a:p>
            <a:r>
              <a:rPr lang="en-US" altLang="en-US" sz="2800" dirty="0" smtClean="0"/>
              <a:t>Examples of Interoperability</a:t>
            </a:r>
          </a:p>
        </p:txBody>
      </p:sp>
      <p:sp>
        <p:nvSpPr>
          <p:cNvPr id="5" name="Content Placeholder 2"/>
          <p:cNvSpPr txBox="1">
            <a:spLocks/>
          </p:cNvSpPr>
          <p:nvPr/>
        </p:nvSpPr>
        <p:spPr bwMode="auto">
          <a:xfrm>
            <a:off x="457200" y="1600200"/>
            <a:ext cx="82296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lang="en-US" sz="2200" dirty="0">
                <a:cs typeface="Arial" charset="0"/>
              </a:rPr>
              <a:t>Linking </a:t>
            </a:r>
            <a:r>
              <a:rPr lang="en-US" sz="2200" dirty="0" smtClean="0">
                <a:cs typeface="Arial" charset="0"/>
              </a:rPr>
              <a:t>health management information system (HMIS) </a:t>
            </a:r>
            <a:r>
              <a:rPr lang="en-US" sz="2200" dirty="0">
                <a:cs typeface="Arial" charset="0"/>
              </a:rPr>
              <a:t>with </a:t>
            </a:r>
            <a:r>
              <a:rPr lang="en-US" sz="2200" dirty="0" smtClean="0">
                <a:cs typeface="Arial" charset="0"/>
              </a:rPr>
              <a:t>a census</a:t>
            </a:r>
            <a:r>
              <a:rPr lang="en-US" sz="2200" dirty="0">
                <a:cs typeface="Arial" charset="0"/>
              </a:rPr>
              <a:t>:</a:t>
            </a:r>
          </a:p>
          <a:p>
            <a:pPr marR="0" lvl="1" algn="l" defTabSz="914400" rtl="0" eaLnBrk="0" fontAlgn="base" latinLnBrk="0" hangingPunct="0">
              <a:lnSpc>
                <a:spcPct val="150000"/>
              </a:lnSpc>
              <a:spcBef>
                <a:spcPct val="20000"/>
              </a:spcBef>
              <a:spcAft>
                <a:spcPct val="0"/>
              </a:spcAft>
              <a:buClrTx/>
              <a:buSzTx/>
              <a:buFont typeface="Wingdings" panose="05000000000000000000" pitchFamily="2" charset="2"/>
              <a:buChar char="§"/>
              <a:tabLst/>
              <a:defRPr/>
            </a:pPr>
            <a:r>
              <a:rPr lang="en-US" sz="2200" dirty="0">
                <a:cs typeface="Arial" charset="0"/>
              </a:rPr>
              <a:t>Coverage </a:t>
            </a:r>
            <a:r>
              <a:rPr lang="en-US" sz="2200" dirty="0" smtClean="0">
                <a:cs typeface="Arial" charset="0"/>
              </a:rPr>
              <a:t>rates</a:t>
            </a:r>
            <a:endParaRPr lang="en-US" sz="2200" dirty="0">
              <a:cs typeface="Arial" charset="0"/>
            </a:endParaRPr>
          </a:p>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lang="en-US" sz="2200" dirty="0">
                <a:cs typeface="Arial" charset="0"/>
              </a:rPr>
              <a:t>Linking </a:t>
            </a:r>
            <a:r>
              <a:rPr lang="en-US" sz="2200" dirty="0" smtClean="0">
                <a:cs typeface="Arial" charset="0"/>
              </a:rPr>
              <a:t>logistical management information system (LMIS) </a:t>
            </a:r>
            <a:r>
              <a:rPr lang="en-US" sz="2200" dirty="0">
                <a:cs typeface="Arial" charset="0"/>
              </a:rPr>
              <a:t>and HMIS:</a:t>
            </a:r>
          </a:p>
          <a:p>
            <a:pPr marR="0" lvl="1" algn="l" defTabSz="914400" rtl="0" eaLnBrk="0" fontAlgn="base" latinLnBrk="0" hangingPunct="0">
              <a:lnSpc>
                <a:spcPct val="150000"/>
              </a:lnSpc>
              <a:spcBef>
                <a:spcPct val="20000"/>
              </a:spcBef>
              <a:spcAft>
                <a:spcPct val="0"/>
              </a:spcAft>
              <a:buClrTx/>
              <a:buSzTx/>
              <a:buFont typeface="Wingdings" panose="05000000000000000000" pitchFamily="2" charset="2"/>
              <a:buChar char="§"/>
              <a:tabLst/>
              <a:defRPr/>
            </a:pPr>
            <a:r>
              <a:rPr lang="en-US" sz="2200" dirty="0">
                <a:cs typeface="Arial" charset="0"/>
              </a:rPr>
              <a:t>Relationship between </a:t>
            </a:r>
            <a:r>
              <a:rPr lang="en-US" sz="2200" dirty="0" smtClean="0">
                <a:cs typeface="Arial" charset="0"/>
              </a:rPr>
              <a:t>stockouts </a:t>
            </a:r>
            <a:r>
              <a:rPr lang="en-US" sz="2200" dirty="0">
                <a:cs typeface="Arial" charset="0"/>
              </a:rPr>
              <a:t>and services</a:t>
            </a:r>
          </a:p>
          <a:p>
            <a:pPr marR="0" lvl="1" algn="l" defTabSz="914400" rtl="0" eaLnBrk="0" fontAlgn="base" latinLnBrk="0" hangingPunct="0">
              <a:lnSpc>
                <a:spcPct val="150000"/>
              </a:lnSpc>
              <a:spcBef>
                <a:spcPct val="20000"/>
              </a:spcBef>
              <a:spcAft>
                <a:spcPct val="0"/>
              </a:spcAft>
              <a:buClrTx/>
              <a:buSzTx/>
              <a:buFont typeface="Wingdings" panose="05000000000000000000" pitchFamily="2" charset="2"/>
              <a:buChar char="§"/>
              <a:tabLst/>
              <a:defRPr/>
            </a:pPr>
            <a:r>
              <a:rPr lang="en-US" sz="2200" dirty="0">
                <a:cs typeface="Arial" charset="0"/>
              </a:rPr>
              <a:t>Composite </a:t>
            </a:r>
            <a:r>
              <a:rPr lang="en-US" sz="2200" dirty="0" smtClean="0">
                <a:cs typeface="Arial" charset="0"/>
              </a:rPr>
              <a:t>indicators, such as couple years of protection (CYP</a:t>
            </a:r>
            <a:r>
              <a:rPr lang="en-US" sz="2200" dirty="0">
                <a:cs typeface="Arial" charset="0"/>
              </a:rPr>
              <a:t>)</a:t>
            </a:r>
          </a:p>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lang="en-US" sz="2200" dirty="0">
                <a:cs typeface="Arial" charset="0"/>
              </a:rPr>
              <a:t>Linking HRIS and HMIS</a:t>
            </a:r>
          </a:p>
          <a:p>
            <a:pPr marR="0" lvl="1" algn="l" defTabSz="914400" rtl="0" eaLnBrk="0" fontAlgn="base" latinLnBrk="0" hangingPunct="0">
              <a:lnSpc>
                <a:spcPct val="150000"/>
              </a:lnSpc>
              <a:spcBef>
                <a:spcPct val="20000"/>
              </a:spcBef>
              <a:spcAft>
                <a:spcPct val="0"/>
              </a:spcAft>
              <a:buClrTx/>
              <a:buSzTx/>
              <a:buFont typeface="Wingdings" panose="05000000000000000000" pitchFamily="2" charset="2"/>
              <a:buChar char="§"/>
              <a:tabLst/>
              <a:defRPr/>
            </a:pPr>
            <a:r>
              <a:rPr lang="en-US" sz="2200" dirty="0" smtClean="0">
                <a:cs typeface="Arial" charset="0"/>
              </a:rPr>
              <a:t>Workload </a:t>
            </a:r>
            <a:r>
              <a:rPr lang="en-US" sz="2200" dirty="0">
                <a:cs typeface="Arial" charset="0"/>
              </a:rPr>
              <a:t>analysis (patient visits per doctor)</a:t>
            </a:r>
          </a:p>
        </p:txBody>
      </p:sp>
    </p:spTree>
    <p:extLst>
      <p:ext uri="{BB962C8B-B14F-4D97-AF65-F5344CB8AC3E}">
        <p14:creationId xmlns:p14="http://schemas.microsoft.com/office/powerpoint/2010/main" val="2903514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381000"/>
            <a:ext cx="10058400" cy="1354217"/>
          </a:xfrm>
        </p:spPr>
        <p:txBody>
          <a:bodyPr>
            <a:normAutofit/>
          </a:bodyPr>
          <a:lstStyle/>
          <a:p>
            <a:r>
              <a:rPr lang="en-US" altLang="en-US" sz="2800" dirty="0" smtClean="0"/>
              <a:t>An Example of System Interoperability in Morocco</a:t>
            </a:r>
          </a:p>
        </p:txBody>
      </p:sp>
      <p:sp>
        <p:nvSpPr>
          <p:cNvPr id="6" name="Rectangle 3"/>
          <p:cNvSpPr txBox="1">
            <a:spLocks noChangeArrowheads="1"/>
          </p:cNvSpPr>
          <p:nvPr/>
        </p:nvSpPr>
        <p:spPr bwMode="auto">
          <a:xfrm>
            <a:off x="152400" y="1600200"/>
            <a:ext cx="975360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lvl="0" indent="0" algn="ctr" eaLnBrk="1" hangingPunct="1">
              <a:spcBef>
                <a:spcPts val="600"/>
              </a:spcBef>
              <a:spcAft>
                <a:spcPts val="1800"/>
              </a:spcAft>
              <a:buNone/>
            </a:pPr>
            <a:r>
              <a:rPr lang="en-US" sz="2800" b="1" dirty="0">
                <a:cs typeface="Arial" charset="0"/>
              </a:rPr>
              <a:t>Linking Family Planning Service </a:t>
            </a:r>
            <a:r>
              <a:rPr lang="en-US" sz="2800" b="1" dirty="0" smtClean="0">
                <a:cs typeface="Arial" charset="0"/>
              </a:rPr>
              <a:t>Data </a:t>
            </a:r>
            <a:r>
              <a:rPr lang="en-US" sz="2800" b="1" dirty="0">
                <a:cs typeface="Arial" charset="0"/>
              </a:rPr>
              <a:t>with Census </a:t>
            </a:r>
            <a:r>
              <a:rPr lang="en-US" sz="2800" b="1" dirty="0" smtClean="0">
                <a:cs typeface="Arial" charset="0"/>
              </a:rPr>
              <a:t>Data</a:t>
            </a:r>
            <a:endParaRPr lang="en-US" sz="2800" b="1" dirty="0">
              <a:cs typeface="Arial" charset="0"/>
            </a:endParaRPr>
          </a:p>
          <a:p>
            <a:pPr marL="342900" marR="0" lvl="0" indent="-342900" algn="l" defTabSz="914400" rtl="0" eaLnBrk="1" fontAlgn="base" latinLnBrk="0" hangingPunct="1">
              <a:spcBef>
                <a:spcPts val="600"/>
              </a:spcBef>
              <a:spcAft>
                <a:spcPts val="600"/>
              </a:spcAft>
              <a:buClrTx/>
              <a:buSzTx/>
              <a:buFontTx/>
              <a:buChar char="•"/>
              <a:tabLst/>
              <a:defRPr/>
            </a:pPr>
            <a:r>
              <a:rPr lang="en-US" sz="2600" b="1" dirty="0">
                <a:cs typeface="Arial" charset="0"/>
              </a:rPr>
              <a:t>Intervention: </a:t>
            </a:r>
            <a:r>
              <a:rPr lang="en-US" sz="2600" dirty="0">
                <a:cs typeface="Arial" charset="0"/>
              </a:rPr>
              <a:t>Restructuring </a:t>
            </a:r>
            <a:r>
              <a:rPr lang="en-US" sz="2600" dirty="0" smtClean="0">
                <a:cs typeface="Arial" charset="0"/>
              </a:rPr>
              <a:t>maternal and child health (MCH)/family planning (FP) </a:t>
            </a:r>
            <a:r>
              <a:rPr lang="en-US" sz="2600" dirty="0">
                <a:cs typeface="Arial" charset="0"/>
              </a:rPr>
              <a:t>facility-based information system</a:t>
            </a:r>
          </a:p>
          <a:p>
            <a:pPr marL="342900" marR="0" lvl="0" indent="-342900" algn="l" defTabSz="914400" rtl="0" eaLnBrk="1" fontAlgn="base" latinLnBrk="0" hangingPunct="1">
              <a:spcBef>
                <a:spcPts val="600"/>
              </a:spcBef>
              <a:spcAft>
                <a:spcPts val="600"/>
              </a:spcAft>
              <a:buClrTx/>
              <a:buSzTx/>
              <a:buFontTx/>
              <a:buChar char="•"/>
              <a:tabLst/>
              <a:defRPr/>
            </a:pPr>
            <a:r>
              <a:rPr lang="en-US" sz="2600" dirty="0">
                <a:cs typeface="Arial" charset="0"/>
              </a:rPr>
              <a:t>Before linking RHIS and </a:t>
            </a:r>
            <a:r>
              <a:rPr lang="en-US" sz="2600" dirty="0" smtClean="0">
                <a:cs typeface="Arial" charset="0"/>
              </a:rPr>
              <a:t>census </a:t>
            </a:r>
            <a:r>
              <a:rPr lang="en-US" sz="2600" dirty="0">
                <a:cs typeface="Arial" charset="0"/>
              </a:rPr>
              <a:t>data, the only contraceptive prevalence rates available to the MOH were national estimates from DHS, every 5 years </a:t>
            </a:r>
          </a:p>
          <a:p>
            <a:pPr marL="342900" marR="0" lvl="0" indent="-342900" algn="l" defTabSz="914400" rtl="0" eaLnBrk="1" fontAlgn="base" latinLnBrk="0" hangingPunct="1">
              <a:spcBef>
                <a:spcPts val="600"/>
              </a:spcBef>
              <a:spcAft>
                <a:spcPts val="600"/>
              </a:spcAft>
              <a:buClrTx/>
              <a:buSzTx/>
              <a:buFontTx/>
              <a:buChar char="•"/>
              <a:tabLst/>
              <a:defRPr/>
            </a:pPr>
            <a:r>
              <a:rPr lang="en-US" sz="2600" dirty="0">
                <a:cs typeface="Arial" charset="0"/>
              </a:rPr>
              <a:t>After </a:t>
            </a:r>
            <a:r>
              <a:rPr lang="en-US" sz="2600" dirty="0" smtClean="0">
                <a:cs typeface="Arial" charset="0"/>
              </a:rPr>
              <a:t>linkages</a:t>
            </a:r>
            <a:r>
              <a:rPr lang="en-US" sz="2600" dirty="0">
                <a:cs typeface="Arial" charset="0"/>
              </a:rPr>
              <a:t>, calculations from RHIS data provided the needed annual </a:t>
            </a:r>
            <a:r>
              <a:rPr lang="en-US" sz="2600" dirty="0" smtClean="0">
                <a:cs typeface="Arial" charset="0"/>
              </a:rPr>
              <a:t>district- </a:t>
            </a:r>
            <a:r>
              <a:rPr lang="en-US" sz="2600" dirty="0">
                <a:cs typeface="Arial" charset="0"/>
              </a:rPr>
              <a:t>and </a:t>
            </a:r>
            <a:r>
              <a:rPr lang="en-US" sz="2600" dirty="0" smtClean="0">
                <a:cs typeface="Arial" charset="0"/>
              </a:rPr>
              <a:t>national-level contraceptive prevalence rate </a:t>
            </a:r>
            <a:r>
              <a:rPr lang="en-US" sz="2600" dirty="0">
                <a:cs typeface="Arial" charset="0"/>
              </a:rPr>
              <a:t>estimates</a:t>
            </a:r>
          </a:p>
        </p:txBody>
      </p:sp>
    </p:spTree>
    <p:extLst>
      <p:ext uri="{BB962C8B-B14F-4D97-AF65-F5344CB8AC3E}">
        <p14:creationId xmlns:p14="http://schemas.microsoft.com/office/powerpoint/2010/main" val="1085439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457200"/>
            <a:ext cx="10058400" cy="1231106"/>
          </a:xfrm>
        </p:spPr>
        <p:txBody>
          <a:bodyPr>
            <a:normAutofit/>
          </a:bodyPr>
          <a:lstStyle/>
          <a:p>
            <a:r>
              <a:rPr lang="en-US" altLang="en-US" sz="2800" dirty="0" smtClean="0"/>
              <a:t>An Example of System Interoperability in Eritrea</a:t>
            </a:r>
          </a:p>
        </p:txBody>
      </p:sp>
      <p:sp>
        <p:nvSpPr>
          <p:cNvPr id="4" name="Rectangle 3"/>
          <p:cNvSpPr>
            <a:spLocks noGrp="1" noChangeArrowheads="1"/>
          </p:cNvSpPr>
          <p:nvPr>
            <p:ph idx="1"/>
          </p:nvPr>
        </p:nvSpPr>
        <p:spPr>
          <a:xfrm>
            <a:off x="304800" y="1655649"/>
            <a:ext cx="9448800" cy="4862870"/>
          </a:xfrm>
        </p:spPr>
        <p:txBody>
          <a:bodyPr>
            <a:normAutofit fontScale="92500" lnSpcReduction="10000"/>
          </a:bodyPr>
          <a:lstStyle/>
          <a:p>
            <a:pPr algn="ctr" eaLnBrk="1" hangingPunct="1">
              <a:lnSpc>
                <a:spcPct val="110000"/>
              </a:lnSpc>
              <a:spcBef>
                <a:spcPts val="600"/>
              </a:spcBef>
              <a:spcAft>
                <a:spcPts val="600"/>
              </a:spcAft>
            </a:pPr>
            <a:r>
              <a:rPr lang="en-US" sz="2800" b="1" kern="1200" dirty="0">
                <a:cs typeface="Arial" charset="0"/>
              </a:rPr>
              <a:t>Linking LMIS and HMIS </a:t>
            </a:r>
            <a:r>
              <a:rPr lang="en-US" sz="2800" b="1" kern="1200" dirty="0" smtClean="0">
                <a:cs typeface="Arial" charset="0"/>
              </a:rPr>
              <a:t>Data for</a:t>
            </a:r>
          </a:p>
          <a:p>
            <a:pPr algn="ctr" eaLnBrk="1" hangingPunct="1">
              <a:lnSpc>
                <a:spcPct val="110000"/>
              </a:lnSpc>
              <a:spcBef>
                <a:spcPts val="600"/>
              </a:spcBef>
              <a:spcAft>
                <a:spcPts val="600"/>
              </a:spcAft>
            </a:pPr>
            <a:r>
              <a:rPr lang="en-US" sz="2800" b="1" kern="1200" dirty="0" smtClean="0">
                <a:cs typeface="Arial" charset="0"/>
              </a:rPr>
              <a:t>Improved Use </a:t>
            </a:r>
            <a:r>
              <a:rPr lang="en-US" sz="2800" b="1" kern="1200" dirty="0">
                <a:cs typeface="Arial" charset="0"/>
              </a:rPr>
              <a:t>of </a:t>
            </a:r>
            <a:r>
              <a:rPr lang="en-US" sz="2800" b="1" kern="1200" dirty="0" smtClean="0">
                <a:cs typeface="Arial" charset="0"/>
              </a:rPr>
              <a:t>Information</a:t>
            </a:r>
          </a:p>
          <a:p>
            <a:pPr algn="ctr" eaLnBrk="1" hangingPunct="1">
              <a:lnSpc>
                <a:spcPct val="110000"/>
              </a:lnSpc>
              <a:spcBef>
                <a:spcPts val="600"/>
              </a:spcBef>
              <a:spcAft>
                <a:spcPts val="600"/>
              </a:spcAft>
            </a:pPr>
            <a:endParaRPr lang="en-US" sz="2800" b="1" kern="1200" dirty="0">
              <a:cs typeface="Arial" charset="0"/>
            </a:endParaRPr>
          </a:p>
          <a:p>
            <a:pPr marL="457200" indent="-457200" eaLnBrk="1" hangingPunct="1">
              <a:lnSpc>
                <a:spcPct val="110000"/>
              </a:lnSpc>
              <a:spcBef>
                <a:spcPts val="600"/>
              </a:spcBef>
              <a:spcAft>
                <a:spcPts val="600"/>
              </a:spcAft>
              <a:buFont typeface="Arial" panose="020B0604020202020204" pitchFamily="34" charset="0"/>
              <a:buChar char="•"/>
            </a:pPr>
            <a:r>
              <a:rPr lang="en-US" sz="2400" b="1" kern="1200" dirty="0">
                <a:cs typeface="Arial" charset="0"/>
              </a:rPr>
              <a:t>Intervention: </a:t>
            </a:r>
            <a:r>
              <a:rPr lang="en-US" sz="2400" kern="1200" dirty="0">
                <a:cs typeface="Arial" charset="0"/>
              </a:rPr>
              <a:t>G</a:t>
            </a:r>
            <a:r>
              <a:rPr lang="en-US" sz="2400" kern="1200" dirty="0" smtClean="0">
                <a:cs typeface="Arial" charset="0"/>
              </a:rPr>
              <a:t>eneral </a:t>
            </a:r>
            <a:r>
              <a:rPr lang="en-US" sz="2400" kern="1200" dirty="0">
                <a:cs typeface="Arial" charset="0"/>
              </a:rPr>
              <a:t>restructuring of the facility-based RHIS</a:t>
            </a:r>
          </a:p>
          <a:p>
            <a:pPr marL="457200" indent="-457200" eaLnBrk="1" hangingPunct="1">
              <a:lnSpc>
                <a:spcPct val="110000"/>
              </a:lnSpc>
              <a:spcBef>
                <a:spcPts val="600"/>
              </a:spcBef>
              <a:spcAft>
                <a:spcPts val="600"/>
              </a:spcAft>
              <a:buFont typeface="Arial" panose="020B0604020202020204" pitchFamily="34" charset="0"/>
              <a:buChar char="•"/>
            </a:pPr>
            <a:r>
              <a:rPr lang="en-US" sz="2400" kern="1200" dirty="0">
                <a:cs typeface="Arial" charset="0"/>
              </a:rPr>
              <a:t>Before </a:t>
            </a:r>
            <a:r>
              <a:rPr lang="en-US" sz="2400" kern="1200" dirty="0" smtClean="0">
                <a:cs typeface="Arial" charset="0"/>
              </a:rPr>
              <a:t>the improved </a:t>
            </a:r>
            <a:r>
              <a:rPr lang="en-US" sz="2400" kern="1200" dirty="0">
                <a:cs typeface="Arial" charset="0"/>
              </a:rPr>
              <a:t>RHIS, vaccine </a:t>
            </a:r>
            <a:r>
              <a:rPr lang="en-US" sz="2400" kern="1200" dirty="0" smtClean="0">
                <a:cs typeface="Arial" charset="0"/>
              </a:rPr>
              <a:t>stockouts </a:t>
            </a:r>
            <a:r>
              <a:rPr lang="en-US" sz="2400" kern="1200" dirty="0">
                <a:cs typeface="Arial" charset="0"/>
              </a:rPr>
              <a:t>went unreported</a:t>
            </a:r>
          </a:p>
          <a:p>
            <a:pPr marL="457200" indent="-457200" eaLnBrk="1" hangingPunct="1">
              <a:lnSpc>
                <a:spcPct val="110000"/>
              </a:lnSpc>
              <a:spcBef>
                <a:spcPts val="600"/>
              </a:spcBef>
              <a:spcAft>
                <a:spcPts val="600"/>
              </a:spcAft>
              <a:buFont typeface="Arial" panose="020B0604020202020204" pitchFamily="34" charset="0"/>
              <a:buChar char="•"/>
            </a:pPr>
            <a:r>
              <a:rPr lang="en-US" sz="2400" kern="1200" dirty="0">
                <a:cs typeface="Arial" charset="0"/>
              </a:rPr>
              <a:t>After linking LMIS and HMIS, vaccine </a:t>
            </a:r>
            <a:r>
              <a:rPr lang="en-US" sz="2400" kern="1200" dirty="0" smtClean="0">
                <a:cs typeface="Arial" charset="0"/>
              </a:rPr>
              <a:t>stockouts </a:t>
            </a:r>
            <a:r>
              <a:rPr lang="en-US" sz="2400" kern="1200" dirty="0">
                <a:cs typeface="Arial" charset="0"/>
              </a:rPr>
              <a:t>could be monitored monthly, and the relationship between </a:t>
            </a:r>
            <a:r>
              <a:rPr lang="en-US" sz="2400" kern="1200" dirty="0" smtClean="0">
                <a:cs typeface="Arial" charset="0"/>
              </a:rPr>
              <a:t>stockouts </a:t>
            </a:r>
            <a:r>
              <a:rPr lang="en-US" sz="2400" kern="1200" dirty="0">
                <a:cs typeface="Arial" charset="0"/>
              </a:rPr>
              <a:t>and children vaccinated could be tracked</a:t>
            </a:r>
          </a:p>
          <a:p>
            <a:pPr marL="457200" indent="-457200" eaLnBrk="1" hangingPunct="1">
              <a:lnSpc>
                <a:spcPct val="110000"/>
              </a:lnSpc>
              <a:spcBef>
                <a:spcPts val="600"/>
              </a:spcBef>
              <a:spcAft>
                <a:spcPts val="600"/>
              </a:spcAft>
              <a:buFont typeface="Arial" panose="020B0604020202020204" pitchFamily="34" charset="0"/>
              <a:buChar char="•"/>
            </a:pPr>
            <a:r>
              <a:rPr lang="en-US" sz="2400" kern="1200" dirty="0">
                <a:cs typeface="Arial" charset="0"/>
              </a:rPr>
              <a:t>Evidence of </a:t>
            </a:r>
            <a:r>
              <a:rPr lang="en-US" sz="2400" kern="1200" dirty="0" smtClean="0">
                <a:cs typeface="Arial" charset="0"/>
              </a:rPr>
              <a:t>an elevated stockout </a:t>
            </a:r>
            <a:r>
              <a:rPr lang="en-US" sz="2400" kern="1200" dirty="0">
                <a:cs typeface="Arial" charset="0"/>
              </a:rPr>
              <a:t>percentage alerted MOH to request additional vaccines from donors</a:t>
            </a:r>
          </a:p>
        </p:txBody>
      </p:sp>
    </p:spTree>
    <p:extLst>
      <p:ext uri="{BB962C8B-B14F-4D97-AF65-F5344CB8AC3E}">
        <p14:creationId xmlns:p14="http://schemas.microsoft.com/office/powerpoint/2010/main" val="2227144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0"/>
            <a:ext cx="10058400" cy="13995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sp>
        <p:nvSpPr>
          <p:cNvPr id="3" name="Rectangle 2"/>
          <p:cNvSpPr/>
          <p:nvPr/>
        </p:nvSpPr>
        <p:spPr>
          <a:xfrm>
            <a:off x="-14289" y="1396048"/>
            <a:ext cx="10072688" cy="3824288"/>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sp>
        <p:nvSpPr>
          <p:cNvPr id="17412"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0" fontAlgn="base" hangingPunct="0">
              <a:spcBef>
                <a:spcPct val="0"/>
              </a:spcBef>
              <a:spcAft>
                <a:spcPct val="0"/>
              </a:spcAft>
            </a:pPr>
            <a:r>
              <a:rPr lang="en-US" altLang="en-US" sz="2420" b="1">
                <a:solidFill>
                  <a:srgbClr val="FFFFFF"/>
                </a:solidFill>
                <a:latin typeface="Century Gothic" charset="0"/>
                <a:ea typeface="Century Gothic" charset="0"/>
                <a:cs typeface="Century Gothic" charset="0"/>
              </a:rPr>
              <a:t>ROUTINE HEALTH INFORMATION SYSTEMS</a:t>
            </a:r>
            <a:endParaRPr lang="en-US" altLang="en-US" sz="2420">
              <a:solidFill>
                <a:srgbClr val="FFFFFF"/>
              </a:solidFill>
            </a:endParaRPr>
          </a:p>
          <a:p>
            <a:pPr algn="r" eaLnBrk="0" fontAlgn="base" hangingPunct="0">
              <a:spcBef>
                <a:spcPct val="0"/>
              </a:spcBef>
              <a:spcAft>
                <a:spcPct val="0"/>
              </a:spcAft>
            </a:pPr>
            <a:r>
              <a:rPr lang="en-US" altLang="en-US" sz="2090">
                <a:solidFill>
                  <a:srgbClr val="FFFFFF"/>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846932" y="3229610"/>
            <a:ext cx="7466965" cy="1573508"/>
          </a:xfrm>
          <a:prstGeom prst="rect">
            <a:avLst/>
          </a:prstGeom>
          <a:noFill/>
        </p:spPr>
        <p:txBody>
          <a:bodyPr>
            <a:spAutoFit/>
          </a:bodyPr>
          <a:lstStyle/>
          <a:p>
            <a:pPr eaLnBrk="0" fontAlgn="base" hangingPunct="0">
              <a:spcBef>
                <a:spcPct val="0"/>
              </a:spcBef>
              <a:spcAft>
                <a:spcPct val="0"/>
              </a:spcAft>
              <a:defRPr/>
            </a:pPr>
            <a:r>
              <a:rPr lang="en-US" sz="1375" dirty="0">
                <a:solidFill>
                  <a:srgbClr val="FFFFFF"/>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4288" y="5144696"/>
            <a:ext cx="10072689" cy="2627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342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35902" y="837425"/>
            <a:ext cx="9464675" cy="492443"/>
          </a:xfrm>
        </p:spPr>
        <p:txBody>
          <a:bodyPr>
            <a:normAutofit/>
          </a:bodyPr>
          <a:lstStyle/>
          <a:p>
            <a:r>
              <a:rPr lang="en-US" altLang="en-US" sz="2800" dirty="0" smtClean="0"/>
              <a:t>Learning Objectives and Topics Covered</a:t>
            </a:r>
          </a:p>
        </p:txBody>
      </p:sp>
      <p:sp>
        <p:nvSpPr>
          <p:cNvPr id="3" name="Content Placeholder 2"/>
          <p:cNvSpPr>
            <a:spLocks noGrp="1"/>
          </p:cNvSpPr>
          <p:nvPr>
            <p:ph idx="1"/>
          </p:nvPr>
        </p:nvSpPr>
        <p:spPr>
          <a:xfrm>
            <a:off x="304800" y="1676400"/>
            <a:ext cx="9326880" cy="4893647"/>
          </a:xfrm>
        </p:spPr>
        <p:txBody>
          <a:bodyPr>
            <a:normAutofit fontScale="85000" lnSpcReduction="20000"/>
          </a:bodyPr>
          <a:lstStyle/>
          <a:p>
            <a:pPr lvl="0">
              <a:lnSpc>
                <a:spcPct val="150000"/>
              </a:lnSpc>
            </a:pPr>
            <a:r>
              <a:rPr lang="en-US" sz="2600" b="1" kern="1200" dirty="0" smtClean="0">
                <a:cs typeface="Arial" charset="0"/>
              </a:rPr>
              <a:t>Objectives</a:t>
            </a:r>
          </a:p>
          <a:p>
            <a:pPr marL="457200" lvl="0" indent="-457200">
              <a:lnSpc>
                <a:spcPct val="150000"/>
              </a:lnSpc>
              <a:buFont typeface="Arial" panose="020B0604020202020204" pitchFamily="34" charset="0"/>
              <a:buChar char="•"/>
            </a:pPr>
            <a:r>
              <a:rPr lang="en-US" sz="2200" kern="1200" dirty="0" smtClean="0">
                <a:cs typeface="Arial" charset="0"/>
              </a:rPr>
              <a:t>Understand the causes of RHIS data fragmentation</a:t>
            </a:r>
            <a:endParaRPr lang="en-US" sz="2200" kern="1200" dirty="0">
              <a:cs typeface="Arial" charset="0"/>
            </a:endParaRPr>
          </a:p>
          <a:p>
            <a:pPr marL="457200" lvl="0" indent="-457200">
              <a:lnSpc>
                <a:spcPct val="150000"/>
              </a:lnSpc>
              <a:buFont typeface="Arial" panose="020B0604020202020204" pitchFamily="34" charset="0"/>
              <a:buChar char="•"/>
            </a:pPr>
            <a:r>
              <a:rPr lang="en-US" sz="2200" kern="1200" dirty="0" smtClean="0">
                <a:cs typeface="Arial" charset="0"/>
              </a:rPr>
              <a:t>Know what integration and interoperability mean in the context of RHIS</a:t>
            </a:r>
          </a:p>
          <a:p>
            <a:pPr marL="457200" lvl="0" indent="-457200">
              <a:lnSpc>
                <a:spcPct val="150000"/>
              </a:lnSpc>
              <a:buFont typeface="Arial" panose="020B0604020202020204" pitchFamily="34" charset="0"/>
              <a:buChar char="•"/>
            </a:pPr>
            <a:r>
              <a:rPr lang="en-US" sz="2200" kern="1200" dirty="0" smtClean="0">
                <a:cs typeface="Arial" charset="0"/>
              </a:rPr>
              <a:t>Understand the key principles for RHIS data integration</a:t>
            </a:r>
          </a:p>
          <a:p>
            <a:pPr marL="457200" lvl="0" indent="-457200">
              <a:lnSpc>
                <a:spcPct val="150000"/>
              </a:lnSpc>
              <a:buFont typeface="Arial" panose="020B0604020202020204" pitchFamily="34" charset="0"/>
              <a:buChar char="•"/>
            </a:pPr>
            <a:r>
              <a:rPr lang="en-US" sz="2200" kern="1200" dirty="0" smtClean="0">
                <a:cs typeface="Arial" charset="0"/>
              </a:rPr>
              <a:t>Become familiar with some examples of systems interoperability</a:t>
            </a:r>
          </a:p>
          <a:p>
            <a:pPr lvl="0">
              <a:lnSpc>
                <a:spcPct val="150000"/>
              </a:lnSpc>
            </a:pPr>
            <a:r>
              <a:rPr lang="en-US" sz="2600" b="1" kern="1200" dirty="0" smtClean="0">
                <a:cs typeface="Arial" charset="0"/>
              </a:rPr>
              <a:t>Topics Covered</a:t>
            </a:r>
          </a:p>
          <a:p>
            <a:pPr marL="342900" lvl="0" indent="-342900">
              <a:lnSpc>
                <a:spcPct val="150000"/>
              </a:lnSpc>
              <a:buFont typeface="Arial" panose="020B0604020202020204" pitchFamily="34" charset="0"/>
              <a:buChar char="•"/>
            </a:pPr>
            <a:r>
              <a:rPr lang="en-US" sz="2200" dirty="0"/>
              <a:t>Data fragmentation, integration, and interoperability</a:t>
            </a:r>
          </a:p>
          <a:p>
            <a:pPr marL="342900" lvl="0" indent="-342900">
              <a:lnSpc>
                <a:spcPct val="150000"/>
              </a:lnSpc>
              <a:buFont typeface="Arial" panose="020B0604020202020204" pitchFamily="34" charset="0"/>
              <a:buChar char="•"/>
            </a:pPr>
            <a:r>
              <a:rPr lang="en-US" sz="2200" dirty="0"/>
              <a:t>Principles of RHIS data integration</a:t>
            </a:r>
          </a:p>
          <a:p>
            <a:pPr marL="342900" lvl="0" indent="-342900">
              <a:lnSpc>
                <a:spcPct val="150000"/>
              </a:lnSpc>
              <a:buFont typeface="Arial" panose="020B0604020202020204" pitchFamily="34" charset="0"/>
              <a:buChar char="•"/>
            </a:pPr>
            <a:r>
              <a:rPr lang="en-US" sz="2200" dirty="0"/>
              <a:t>Country examples of data interoperability</a:t>
            </a:r>
          </a:p>
          <a:p>
            <a:pPr lvl="0">
              <a:lnSpc>
                <a:spcPct val="150000"/>
              </a:lnSpc>
            </a:pPr>
            <a:endParaRPr lang="en-US" sz="2400" b="1" kern="1200" dirty="0">
              <a:solidFill>
                <a:schemeClr val="tx1">
                  <a:lumMod val="65000"/>
                  <a:lumOff val="35000"/>
                </a:schemeClr>
              </a:solidFill>
              <a:latin typeface="Gill Sans MT" panose="020B0502020104020203" pitchFamily="34" charset="0"/>
              <a:cs typeface="Arial" charset="0"/>
            </a:endParaRPr>
          </a:p>
        </p:txBody>
      </p:sp>
    </p:spTree>
    <p:extLst>
      <p:ext uri="{BB962C8B-B14F-4D97-AF65-F5344CB8AC3E}">
        <p14:creationId xmlns:p14="http://schemas.microsoft.com/office/powerpoint/2010/main" val="59769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743200" y="670412"/>
            <a:ext cx="10058400" cy="677108"/>
          </a:xfrm>
        </p:spPr>
        <p:txBody>
          <a:bodyPr>
            <a:normAutofit/>
          </a:bodyPr>
          <a:lstStyle/>
          <a:p>
            <a:pPr algn="ctr"/>
            <a:r>
              <a:rPr lang="en-US" altLang="en-US" sz="2800" dirty="0" smtClean="0"/>
              <a:t>RHIS Fragmentation</a:t>
            </a:r>
          </a:p>
        </p:txBody>
      </p:sp>
      <p:sp>
        <p:nvSpPr>
          <p:cNvPr id="2" name="Oval 1"/>
          <p:cNvSpPr/>
          <p:nvPr/>
        </p:nvSpPr>
        <p:spPr>
          <a:xfrm>
            <a:off x="533400" y="1981200"/>
            <a:ext cx="8873362" cy="403860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solidFill>
                  <a:schemeClr val="tx1"/>
                </a:solidFill>
              </a:rPr>
              <a:t>Fragmentation </a:t>
            </a:r>
            <a:r>
              <a:rPr lang="en-US" sz="2800" dirty="0">
                <a:solidFill>
                  <a:schemeClr val="tx1"/>
                </a:solidFill>
              </a:rPr>
              <a:t>of </a:t>
            </a:r>
            <a:r>
              <a:rPr lang="en-US" sz="2800" dirty="0" smtClean="0">
                <a:solidFill>
                  <a:schemeClr val="tx1"/>
                </a:solidFill>
              </a:rPr>
              <a:t>RHIS </a:t>
            </a:r>
            <a:r>
              <a:rPr lang="en-US" sz="2800" dirty="0">
                <a:solidFill>
                  <a:schemeClr val="tx1"/>
                </a:solidFill>
              </a:rPr>
              <a:t>refers to the absence, or underdevelopment, of </a:t>
            </a:r>
            <a:r>
              <a:rPr lang="en-US" sz="2800" dirty="0" smtClean="0">
                <a:solidFill>
                  <a:schemeClr val="tx1"/>
                </a:solidFill>
              </a:rPr>
              <a:t>connections </a:t>
            </a:r>
            <a:r>
              <a:rPr lang="en-US" sz="2800" dirty="0">
                <a:solidFill>
                  <a:schemeClr val="tx1"/>
                </a:solidFill>
              </a:rPr>
              <a:t>among the data collected by the various systems and subsystems.</a:t>
            </a:r>
          </a:p>
          <a:p>
            <a:pPr algn="ctr"/>
            <a:endParaRPr lang="en-US" sz="1600" dirty="0">
              <a:solidFill>
                <a:schemeClr val="tx1"/>
              </a:solidFill>
            </a:endParaRPr>
          </a:p>
        </p:txBody>
      </p:sp>
      <p:sp>
        <p:nvSpPr>
          <p:cNvPr id="3" name="TextBox 2"/>
          <p:cNvSpPr txBox="1"/>
          <p:nvPr/>
        </p:nvSpPr>
        <p:spPr>
          <a:xfrm>
            <a:off x="304800" y="6324600"/>
            <a:ext cx="8915400" cy="923330"/>
          </a:xfrm>
          <a:prstGeom prst="rect">
            <a:avLst/>
          </a:prstGeom>
          <a:noFill/>
        </p:spPr>
        <p:txBody>
          <a:bodyPr wrap="square" rtlCol="0">
            <a:spAutoFit/>
          </a:bodyPr>
          <a:lstStyle/>
          <a:p>
            <a:r>
              <a:rPr lang="en-US" dirty="0" smtClean="0"/>
              <a:t>Source: Heywood, A. &amp; Boone, D. (2015). Guidelines for RHIS data management standards. Chapel Hill, NC, USA: MEASURE Evaluation, University of North Carolina.</a:t>
            </a:r>
            <a:endParaRPr lang="en-US" dirty="0"/>
          </a:p>
        </p:txBody>
      </p:sp>
    </p:spTree>
    <p:extLst>
      <p:ext uri="{BB962C8B-B14F-4D97-AF65-F5344CB8AC3E}">
        <p14:creationId xmlns:p14="http://schemas.microsoft.com/office/powerpoint/2010/main" val="448521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743200" y="670412"/>
            <a:ext cx="10058400" cy="677108"/>
          </a:xfrm>
        </p:spPr>
        <p:txBody>
          <a:bodyPr>
            <a:normAutofit/>
          </a:bodyPr>
          <a:lstStyle/>
          <a:p>
            <a:pPr algn="ctr"/>
            <a:r>
              <a:rPr lang="en-US" altLang="en-US" sz="2800" dirty="0" smtClean="0"/>
              <a:t>HIS Fragmentation</a:t>
            </a:r>
          </a:p>
        </p:txBody>
      </p:sp>
      <p:graphicFrame>
        <p:nvGraphicFramePr>
          <p:cNvPr id="5" name="Object 4"/>
          <p:cNvGraphicFramePr>
            <a:graphicFrameLocks noChangeAspect="1"/>
          </p:cNvGraphicFramePr>
          <p:nvPr>
            <p:extLst>
              <p:ext uri="{D42A27DB-BD31-4B8C-83A1-F6EECF244321}">
                <p14:modId xmlns:p14="http://schemas.microsoft.com/office/powerpoint/2010/main" val="2275979098"/>
              </p:ext>
            </p:extLst>
          </p:nvPr>
        </p:nvGraphicFramePr>
        <p:xfrm>
          <a:off x="838200" y="1409775"/>
          <a:ext cx="8001001" cy="6182592"/>
        </p:xfrm>
        <a:graphic>
          <a:graphicData uri="http://schemas.openxmlformats.org/presentationml/2006/ole">
            <mc:AlternateContent xmlns:mc="http://schemas.openxmlformats.org/markup-compatibility/2006">
              <mc:Choice xmlns:v="urn:schemas-microsoft-com:vml" Requires="v">
                <p:oleObj spid="_x0000_s3075" name="Acrobat Document" r:id="rId4" imgW="7543704" imgH="5829284" progId="Acrobat.Document.DC">
                  <p:embed/>
                </p:oleObj>
              </mc:Choice>
              <mc:Fallback>
                <p:oleObj name="Acrobat Document" r:id="rId4" imgW="7543704" imgH="5829284" progId="Acrobat.Document.DC">
                  <p:embed/>
                  <p:pic>
                    <p:nvPicPr>
                      <p:cNvPr id="0" name=""/>
                      <p:cNvPicPr/>
                      <p:nvPr/>
                    </p:nvPicPr>
                    <p:blipFill>
                      <a:blip r:embed="rId5"/>
                      <a:stretch>
                        <a:fillRect/>
                      </a:stretch>
                    </p:blipFill>
                    <p:spPr>
                      <a:xfrm>
                        <a:off x="838200" y="1409775"/>
                        <a:ext cx="8001001" cy="6182592"/>
                      </a:xfrm>
                      <a:prstGeom prst="rect">
                        <a:avLst/>
                      </a:prstGeom>
                    </p:spPr>
                  </p:pic>
                </p:oleObj>
              </mc:Fallback>
            </mc:AlternateContent>
          </a:graphicData>
        </a:graphic>
      </p:graphicFrame>
      <p:sp>
        <p:nvSpPr>
          <p:cNvPr id="6" name="Rectangle 5"/>
          <p:cNvSpPr/>
          <p:nvPr/>
        </p:nvSpPr>
        <p:spPr>
          <a:xfrm>
            <a:off x="1143000" y="7343001"/>
            <a:ext cx="8837093" cy="276999"/>
          </a:xfrm>
          <a:prstGeom prst="rect">
            <a:avLst/>
          </a:prstGeom>
        </p:spPr>
        <p:txBody>
          <a:bodyPr wrap="square">
            <a:spAutoFit/>
          </a:bodyPr>
          <a:lstStyle/>
          <a:p>
            <a:r>
              <a:rPr lang="en-US" sz="1200" dirty="0" smtClean="0">
                <a:latin typeface="Century Gothic" charset="0"/>
                <a:ea typeface="Century Gothic" charset="0"/>
                <a:cs typeface="Century Gothic" charset="0"/>
              </a:rPr>
              <a:t>Source: Adapted </a:t>
            </a:r>
            <a:r>
              <a:rPr lang="en-US" sz="1200" dirty="0">
                <a:latin typeface="Century Gothic" charset="0"/>
                <a:ea typeface="Century Gothic" charset="0"/>
                <a:cs typeface="Century Gothic" charset="0"/>
              </a:rPr>
              <a:t>by MEASURE Evaluation from </a:t>
            </a:r>
            <a:r>
              <a:rPr lang="en-US" sz="1200" dirty="0" smtClean="0">
                <a:latin typeface="Century Gothic" charset="0"/>
                <a:ea typeface="Century Gothic" charset="0"/>
                <a:cs typeface="Century Gothic" charset="0"/>
              </a:rPr>
              <a:t>University of Oslo presentation</a:t>
            </a:r>
            <a:endParaRPr lang="en-US" sz="1200" dirty="0">
              <a:latin typeface="Century Gothic" charset="0"/>
              <a:ea typeface="Century Gothic" charset="0"/>
              <a:cs typeface="Century Gothic" charset="0"/>
            </a:endParaRPr>
          </a:p>
        </p:txBody>
      </p:sp>
    </p:spTree>
    <p:extLst>
      <p:ext uri="{BB962C8B-B14F-4D97-AF65-F5344CB8AC3E}">
        <p14:creationId xmlns:p14="http://schemas.microsoft.com/office/powerpoint/2010/main" val="3793919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4600" y="685800"/>
            <a:ext cx="10058400" cy="677108"/>
          </a:xfrm>
        </p:spPr>
        <p:txBody>
          <a:bodyPr>
            <a:normAutofit/>
          </a:bodyPr>
          <a:lstStyle/>
          <a:p>
            <a:pPr algn="ctr"/>
            <a:r>
              <a:rPr lang="en-US" altLang="en-US" sz="2800" dirty="0" smtClean="0">
                <a:latin typeface="+mn-lt"/>
              </a:rPr>
              <a:t>Causes of Fragmentation</a:t>
            </a:r>
          </a:p>
        </p:txBody>
      </p:sp>
      <p:graphicFrame>
        <p:nvGraphicFramePr>
          <p:cNvPr id="5" name="Diagram 4"/>
          <p:cNvGraphicFramePr/>
          <p:nvPr>
            <p:extLst>
              <p:ext uri="{D42A27DB-BD31-4B8C-83A1-F6EECF244321}">
                <p14:modId xmlns:p14="http://schemas.microsoft.com/office/powerpoint/2010/main" val="838868490"/>
              </p:ext>
            </p:extLst>
          </p:nvPr>
        </p:nvGraphicFramePr>
        <p:xfrm>
          <a:off x="126128" y="1524000"/>
          <a:ext cx="98298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6960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31800"/>
            <a:ext cx="9052560" cy="1295400"/>
          </a:xfrm>
        </p:spPr>
        <p:txBody>
          <a:bodyPr/>
          <a:lstStyle/>
          <a:p>
            <a:r>
              <a:rPr lang="en-US" b="1" dirty="0" smtClean="0"/>
              <a:t>What Is “Integration” of the Health System?</a:t>
            </a:r>
            <a:endParaRPr lang="en-US" b="1" dirty="0"/>
          </a:p>
        </p:txBody>
      </p:sp>
      <p:sp>
        <p:nvSpPr>
          <p:cNvPr id="3" name="Content Placeholder 2"/>
          <p:cNvSpPr>
            <a:spLocks noGrp="1"/>
          </p:cNvSpPr>
          <p:nvPr>
            <p:ph idx="1"/>
          </p:nvPr>
        </p:nvSpPr>
        <p:spPr>
          <a:xfrm>
            <a:off x="691515" y="2069042"/>
            <a:ext cx="8193405" cy="4931516"/>
          </a:xfrm>
        </p:spPr>
        <p:txBody>
          <a:bodyPr/>
          <a:lstStyle/>
          <a:p>
            <a:pPr marL="509412" indent="-509412">
              <a:lnSpc>
                <a:spcPct val="100000"/>
              </a:lnSpc>
              <a:spcBef>
                <a:spcPts val="1337"/>
              </a:spcBef>
              <a:spcAft>
                <a:spcPts val="669"/>
              </a:spcAft>
              <a:buFont typeface="Arial" panose="020B0604020202020204" pitchFamily="34" charset="0"/>
              <a:buChar char="•"/>
            </a:pPr>
            <a:r>
              <a:rPr lang="en-US" sz="3100" dirty="0"/>
              <a:t>The act of forming, coordinating, or blending several subsystems into a functioning or unified whole</a:t>
            </a:r>
          </a:p>
          <a:p>
            <a:pPr marL="509412" indent="-509412">
              <a:lnSpc>
                <a:spcPct val="100000"/>
              </a:lnSpc>
              <a:spcBef>
                <a:spcPts val="1337"/>
              </a:spcBef>
              <a:spcAft>
                <a:spcPts val="669"/>
              </a:spcAft>
              <a:buFont typeface="Arial" panose="020B0604020202020204" pitchFamily="34" charset="0"/>
              <a:buChar char="•"/>
            </a:pPr>
            <a:r>
              <a:rPr lang="en-US" dirty="0" smtClean="0"/>
              <a:t>The ultimate purpose is to create a health system where </a:t>
            </a:r>
            <a:r>
              <a:rPr lang="en-US" b="1" dirty="0" smtClean="0"/>
              <a:t>integrated </a:t>
            </a:r>
            <a:r>
              <a:rPr lang="en-US" dirty="0" smtClean="0"/>
              <a:t>service delivery leads to </a:t>
            </a:r>
            <a:r>
              <a:rPr lang="en-US" b="1" dirty="0" smtClean="0"/>
              <a:t>holistic</a:t>
            </a:r>
            <a:r>
              <a:rPr lang="en-US" dirty="0" smtClean="0"/>
              <a:t> health improvements  </a:t>
            </a:r>
            <a:endParaRPr lang="en-US" sz="3100" dirty="0"/>
          </a:p>
          <a:p>
            <a:pPr>
              <a:spcBef>
                <a:spcPts val="1337"/>
              </a:spcBef>
              <a:spcAft>
                <a:spcPts val="669"/>
              </a:spcAft>
            </a:pPr>
            <a:endParaRPr lang="en-US" sz="3100" dirty="0"/>
          </a:p>
        </p:txBody>
      </p:sp>
    </p:spTree>
    <p:extLst>
      <p:ext uri="{BB962C8B-B14F-4D97-AF65-F5344CB8AC3E}">
        <p14:creationId xmlns:p14="http://schemas.microsoft.com/office/powerpoint/2010/main" val="819273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381000"/>
            <a:ext cx="9707880" cy="1295400"/>
          </a:xfrm>
        </p:spPr>
        <p:txBody>
          <a:bodyPr/>
          <a:lstStyle/>
          <a:p>
            <a:r>
              <a:rPr lang="en-US" dirty="0"/>
              <a:t>First Initiative (2005-2008): Health Metrics Network</a:t>
            </a:r>
            <a:endParaRPr lang="en-US" b="1"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447800"/>
            <a:ext cx="9616440" cy="6138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238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8800" y="762000"/>
            <a:ext cx="10058400" cy="677108"/>
          </a:xfrm>
        </p:spPr>
        <p:txBody>
          <a:bodyPr>
            <a:normAutofit/>
          </a:bodyPr>
          <a:lstStyle/>
          <a:p>
            <a:pPr algn="ctr"/>
            <a:r>
              <a:rPr lang="en-US" altLang="en-US" sz="2800" dirty="0" smtClean="0"/>
              <a:t>Key Principles of RHIS Integration</a:t>
            </a:r>
          </a:p>
        </p:txBody>
      </p:sp>
      <p:sp>
        <p:nvSpPr>
          <p:cNvPr id="5" name="TextBox 4"/>
          <p:cNvSpPr txBox="1"/>
          <p:nvPr/>
        </p:nvSpPr>
        <p:spPr>
          <a:xfrm>
            <a:off x="359979" y="1752600"/>
            <a:ext cx="9220200" cy="5632311"/>
          </a:xfrm>
          <a:prstGeom prst="rect">
            <a:avLst/>
          </a:prstGeom>
          <a:noFill/>
        </p:spPr>
        <p:txBody>
          <a:bodyPr wrap="square" rtlCol="0">
            <a:spAutoFit/>
          </a:bodyPr>
          <a:lstStyle/>
          <a:p>
            <a:pPr marL="457200" lvl="0" indent="-457200">
              <a:lnSpc>
                <a:spcPct val="150000"/>
              </a:lnSpc>
              <a:buFont typeface="Arial" panose="020B0604020202020204" pitchFamily="34" charset="0"/>
              <a:buChar char="•"/>
            </a:pPr>
            <a:r>
              <a:rPr lang="en-US" sz="2400" dirty="0">
                <a:cs typeface="Arial" charset="0"/>
              </a:rPr>
              <a:t>Standardization of indicators and data collection systems across all </a:t>
            </a:r>
            <a:r>
              <a:rPr lang="en-US" sz="2400" dirty="0" smtClean="0">
                <a:cs typeface="Arial" charset="0"/>
              </a:rPr>
              <a:t>RHIS </a:t>
            </a:r>
            <a:r>
              <a:rPr lang="en-US" sz="2400" dirty="0">
                <a:cs typeface="Arial" charset="0"/>
              </a:rPr>
              <a:t>data </a:t>
            </a:r>
            <a:r>
              <a:rPr lang="en-US" sz="2400" dirty="0" smtClean="0">
                <a:cs typeface="Arial" charset="0"/>
              </a:rPr>
              <a:t>sources</a:t>
            </a:r>
            <a:endParaRPr lang="en-US" sz="2400" dirty="0">
              <a:cs typeface="Arial" charset="0"/>
            </a:endParaRPr>
          </a:p>
          <a:p>
            <a:pPr marL="457200" lvl="0" indent="-457200">
              <a:lnSpc>
                <a:spcPct val="150000"/>
              </a:lnSpc>
              <a:buFont typeface="Arial" panose="020B0604020202020204" pitchFamily="34" charset="0"/>
              <a:buChar char="•"/>
            </a:pPr>
            <a:r>
              <a:rPr lang="en-US" sz="2400" dirty="0">
                <a:cs typeface="Arial" charset="0"/>
              </a:rPr>
              <a:t>Advocacy and awareness-raising of the benefits of an integrated </a:t>
            </a:r>
            <a:r>
              <a:rPr lang="en-US" sz="2400" dirty="0" smtClean="0">
                <a:cs typeface="Arial" charset="0"/>
              </a:rPr>
              <a:t>RHIS </a:t>
            </a:r>
            <a:r>
              <a:rPr lang="en-US" sz="2400" dirty="0">
                <a:cs typeface="Arial" charset="0"/>
              </a:rPr>
              <a:t>by good governance and </a:t>
            </a:r>
            <a:r>
              <a:rPr lang="en-US" sz="2400" dirty="0" smtClean="0">
                <a:cs typeface="Arial" charset="0"/>
              </a:rPr>
              <a:t>leadership</a:t>
            </a:r>
            <a:endParaRPr lang="en-US" sz="2400" dirty="0">
              <a:cs typeface="Arial" charset="0"/>
            </a:endParaRPr>
          </a:p>
          <a:p>
            <a:pPr marL="457200" lvl="0" indent="-457200">
              <a:lnSpc>
                <a:spcPct val="150000"/>
              </a:lnSpc>
              <a:buFont typeface="Arial" panose="020B0604020202020204" pitchFamily="34" charset="0"/>
              <a:buChar char="•"/>
            </a:pPr>
            <a:r>
              <a:rPr lang="en-US" sz="2400" dirty="0">
                <a:cs typeface="Arial" charset="0"/>
              </a:rPr>
              <a:t>Long-term capacity building on data management and information </a:t>
            </a:r>
            <a:r>
              <a:rPr lang="en-US" sz="2400" dirty="0" smtClean="0">
                <a:cs typeface="Arial" charset="0"/>
              </a:rPr>
              <a:t>use</a:t>
            </a:r>
            <a:endParaRPr lang="en-US" sz="2400" dirty="0">
              <a:cs typeface="Arial" charset="0"/>
            </a:endParaRPr>
          </a:p>
          <a:p>
            <a:pPr marL="457200" lvl="0" indent="-457200">
              <a:lnSpc>
                <a:spcPct val="150000"/>
              </a:lnSpc>
              <a:buFont typeface="Arial" panose="020B0604020202020204" pitchFamily="34" charset="0"/>
              <a:buChar char="•"/>
            </a:pPr>
            <a:r>
              <a:rPr lang="en-US" sz="2400" dirty="0">
                <a:cs typeface="Arial" charset="0"/>
              </a:rPr>
              <a:t>Development of appropriate </a:t>
            </a:r>
            <a:r>
              <a:rPr lang="en-US" sz="2400" dirty="0" smtClean="0">
                <a:cs typeface="Arial" charset="0"/>
              </a:rPr>
              <a:t>solutions based on information and communications technology (ICT), such as interoperability and creation of a </a:t>
            </a:r>
            <a:r>
              <a:rPr lang="en-US" sz="2400" dirty="0">
                <a:cs typeface="Arial" charset="0"/>
              </a:rPr>
              <a:t>data </a:t>
            </a:r>
            <a:r>
              <a:rPr lang="en-US" sz="2400" dirty="0" smtClean="0">
                <a:cs typeface="Arial" charset="0"/>
              </a:rPr>
              <a:t>warehouse. (See Module 8, Sessions 2 and 4.)</a:t>
            </a:r>
            <a:endParaRPr lang="en-US" dirty="0"/>
          </a:p>
        </p:txBody>
      </p:sp>
    </p:spTree>
    <p:extLst>
      <p:ext uri="{BB962C8B-B14F-4D97-AF65-F5344CB8AC3E}">
        <p14:creationId xmlns:p14="http://schemas.microsoft.com/office/powerpoint/2010/main" val="379613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694492"/>
            <a:ext cx="5867400" cy="677108"/>
          </a:xfrm>
        </p:spPr>
        <p:txBody>
          <a:bodyPr>
            <a:normAutofit/>
          </a:bodyPr>
          <a:lstStyle/>
          <a:p>
            <a:r>
              <a:rPr lang="en-US" altLang="en-US" sz="2800" dirty="0" smtClean="0"/>
              <a:t>Best Practices</a:t>
            </a:r>
          </a:p>
        </p:txBody>
      </p:sp>
      <p:sp>
        <p:nvSpPr>
          <p:cNvPr id="5" name="TextBox 4"/>
          <p:cNvSpPr txBox="1"/>
          <p:nvPr/>
        </p:nvSpPr>
        <p:spPr>
          <a:xfrm>
            <a:off x="152400" y="1524000"/>
            <a:ext cx="9753600" cy="6017032"/>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US" sz="2000" dirty="0" smtClean="0"/>
              <a:t>Standard Indicators and Data Sets </a:t>
            </a:r>
          </a:p>
          <a:p>
            <a:pPr marL="800100" lvl="1" indent="-342900">
              <a:spcAft>
                <a:spcPts val="600"/>
              </a:spcAft>
              <a:buFont typeface="Courier New" charset="0"/>
              <a:buChar char="o"/>
            </a:pPr>
            <a:r>
              <a:rPr lang="en-US" sz="2000" dirty="0" smtClean="0"/>
              <a:t>Agreeing </a:t>
            </a:r>
            <a:r>
              <a:rPr lang="en-US" sz="2000" dirty="0"/>
              <a:t>on and developing standard indicators and related data sets </a:t>
            </a:r>
            <a:r>
              <a:rPr lang="en-US" sz="2000" dirty="0" smtClean="0"/>
              <a:t>is </a:t>
            </a:r>
            <a:r>
              <a:rPr lang="en-US" sz="2000" dirty="0"/>
              <a:t>an essential first step in developing an integrated </a:t>
            </a:r>
            <a:r>
              <a:rPr lang="en-US" sz="2000" dirty="0" smtClean="0"/>
              <a:t>RHIS.</a:t>
            </a:r>
          </a:p>
          <a:p>
            <a:pPr>
              <a:spcAft>
                <a:spcPts val="600"/>
              </a:spcAft>
            </a:pPr>
            <a:endParaRPr lang="en-US" sz="2000" dirty="0" smtClean="0"/>
          </a:p>
          <a:p>
            <a:pPr marL="457200" indent="-457200">
              <a:spcAft>
                <a:spcPts val="600"/>
              </a:spcAft>
              <a:buFont typeface="Arial" panose="020B0604020202020204" pitchFamily="34" charset="0"/>
              <a:buChar char="•"/>
            </a:pPr>
            <a:r>
              <a:rPr lang="en-US" sz="2000" dirty="0" smtClean="0"/>
              <a:t>Beneficiary-Centered </a:t>
            </a:r>
            <a:r>
              <a:rPr lang="en-US" sz="2000" dirty="0"/>
              <a:t>Integration</a:t>
            </a:r>
          </a:p>
          <a:p>
            <a:pPr marL="800100" lvl="1" indent="-342900">
              <a:spcAft>
                <a:spcPts val="600"/>
              </a:spcAft>
              <a:buFont typeface="Courier New" charset="0"/>
              <a:buChar char="o"/>
            </a:pPr>
            <a:r>
              <a:rPr lang="en-US" sz="2000" dirty="0" smtClean="0"/>
              <a:t>Integration </a:t>
            </a:r>
            <a:r>
              <a:rPr lang="en-US" sz="2000" dirty="0"/>
              <a:t>of </a:t>
            </a:r>
            <a:r>
              <a:rPr lang="en-US" sz="2000" dirty="0" smtClean="0"/>
              <a:t>paper records</a:t>
            </a:r>
          </a:p>
          <a:p>
            <a:pPr marL="800100" lvl="1" indent="-342900">
              <a:spcAft>
                <a:spcPts val="600"/>
              </a:spcAft>
              <a:buFont typeface="Courier New" charset="0"/>
              <a:buChar char="o"/>
            </a:pPr>
            <a:r>
              <a:rPr lang="en-US" sz="2000" dirty="0" smtClean="0"/>
              <a:t>Integration </a:t>
            </a:r>
            <a:r>
              <a:rPr lang="en-US" sz="2000" dirty="0"/>
              <a:t>of </a:t>
            </a:r>
            <a:r>
              <a:rPr lang="en-US" sz="2000" dirty="0" smtClean="0"/>
              <a:t>electronic records</a:t>
            </a:r>
          </a:p>
          <a:p>
            <a:pPr>
              <a:spcAft>
                <a:spcPts val="600"/>
              </a:spcAft>
            </a:pPr>
            <a:endParaRPr lang="en-US" sz="2000" dirty="0" smtClean="0"/>
          </a:p>
          <a:p>
            <a:pPr marL="342900" indent="-342900">
              <a:spcAft>
                <a:spcPts val="600"/>
              </a:spcAft>
              <a:buFont typeface="Arial" panose="020B0604020202020204" pitchFamily="34" charset="0"/>
              <a:buChar char="•"/>
            </a:pPr>
            <a:r>
              <a:rPr lang="en-US" sz="2000" dirty="0" smtClean="0"/>
              <a:t>Facility-Level </a:t>
            </a:r>
            <a:r>
              <a:rPr lang="en-US" sz="2000" dirty="0"/>
              <a:t>Integration</a:t>
            </a:r>
          </a:p>
          <a:p>
            <a:pPr marL="800100" lvl="1" indent="-342900">
              <a:spcAft>
                <a:spcPts val="600"/>
              </a:spcAft>
              <a:buFont typeface="Courier New" charset="0"/>
              <a:buChar char="o"/>
            </a:pPr>
            <a:r>
              <a:rPr lang="en-US" sz="2000" dirty="0" smtClean="0"/>
              <a:t>Summary </a:t>
            </a:r>
            <a:r>
              <a:rPr lang="en-US" sz="2000" dirty="0"/>
              <a:t>reports from different programs </a:t>
            </a:r>
            <a:r>
              <a:rPr lang="en-US" sz="2000" dirty="0" smtClean="0"/>
              <a:t>are </a:t>
            </a:r>
            <a:r>
              <a:rPr lang="en-US" sz="2000" dirty="0"/>
              <a:t>combined into one integrated monthly facility </a:t>
            </a:r>
            <a:r>
              <a:rPr lang="en-US" sz="2000" dirty="0" smtClean="0"/>
              <a:t>report</a:t>
            </a:r>
          </a:p>
          <a:p>
            <a:pPr>
              <a:spcAft>
                <a:spcPts val="600"/>
              </a:spcAft>
            </a:pPr>
            <a:endParaRPr lang="en-US" sz="2000" dirty="0" smtClean="0"/>
          </a:p>
          <a:p>
            <a:pPr marL="457200" indent="-457200">
              <a:spcAft>
                <a:spcPts val="600"/>
              </a:spcAft>
              <a:buFont typeface="Arial" panose="020B0604020202020204" pitchFamily="34" charset="0"/>
              <a:buChar char="•"/>
            </a:pPr>
            <a:r>
              <a:rPr lang="en-US" sz="2000" dirty="0" smtClean="0"/>
              <a:t>System-Level </a:t>
            </a:r>
            <a:r>
              <a:rPr lang="en-US" sz="2000" dirty="0"/>
              <a:t>Integration</a:t>
            </a:r>
          </a:p>
          <a:p>
            <a:pPr marL="800100" lvl="1" indent="-342900">
              <a:spcAft>
                <a:spcPts val="600"/>
              </a:spcAft>
              <a:buFont typeface="Courier New" charset="0"/>
              <a:buChar char="o"/>
            </a:pPr>
            <a:r>
              <a:rPr lang="en-US" sz="2000" dirty="0" smtClean="0"/>
              <a:t>Integration of </a:t>
            </a:r>
            <a:r>
              <a:rPr lang="en-US" sz="2000" dirty="0"/>
              <a:t>the </a:t>
            </a:r>
            <a:r>
              <a:rPr lang="en-US" sz="2000" dirty="0" smtClean="0"/>
              <a:t>RHIS</a:t>
            </a:r>
          </a:p>
          <a:p>
            <a:pPr marL="800100" lvl="1" indent="-342900">
              <a:spcAft>
                <a:spcPts val="600"/>
              </a:spcAft>
              <a:buFont typeface="Courier New" charset="0"/>
              <a:buChar char="o"/>
            </a:pPr>
            <a:r>
              <a:rPr lang="en-US" sz="2000" dirty="0" smtClean="0"/>
              <a:t>Interoperability of data sources</a:t>
            </a:r>
          </a:p>
          <a:p>
            <a:pPr marL="800100" lvl="1" indent="-342900">
              <a:spcAft>
                <a:spcPts val="600"/>
              </a:spcAft>
              <a:buFont typeface="Courier New" charset="0"/>
              <a:buChar char="o"/>
            </a:pPr>
            <a:r>
              <a:rPr lang="en-US" sz="2000" dirty="0"/>
              <a:t>Integrated </a:t>
            </a:r>
            <a:r>
              <a:rPr lang="en-US" sz="2000" dirty="0" smtClean="0"/>
              <a:t>data warehouse</a:t>
            </a:r>
            <a:endParaRPr lang="en-US" sz="2000" dirty="0"/>
          </a:p>
        </p:txBody>
      </p:sp>
    </p:spTree>
    <p:extLst>
      <p:ext uri="{BB962C8B-B14F-4D97-AF65-F5344CB8AC3E}">
        <p14:creationId xmlns:p14="http://schemas.microsoft.com/office/powerpoint/2010/main" val="737533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CSP_PowerPoint_Template (1)">
  <a:themeElements>
    <a:clrScheme name="MCSP">
      <a:dk1>
        <a:srgbClr val="000000"/>
      </a:dk1>
      <a:lt1>
        <a:srgbClr val="777777"/>
      </a:lt1>
      <a:dk2>
        <a:srgbClr val="002A6C"/>
      </a:dk2>
      <a:lt2>
        <a:srgbClr val="9DBFE5"/>
      </a:lt2>
      <a:accent1>
        <a:srgbClr val="CA535C"/>
      </a:accent1>
      <a:accent2>
        <a:srgbClr val="FAC684"/>
      </a:accent2>
      <a:accent3>
        <a:srgbClr val="D5B4E4"/>
      </a:accent3>
      <a:accent4>
        <a:srgbClr val="002A6C"/>
      </a:accent4>
      <a:accent5>
        <a:srgbClr val="9DBFE5"/>
      </a:accent5>
      <a:accent6>
        <a:srgbClr val="CA535C"/>
      </a:accent6>
      <a:hlink>
        <a:srgbClr val="777777"/>
      </a:hlink>
      <a:folHlink>
        <a:srgbClr val="FAC68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CPS_PowerPoint_Template [Read-Only]" id="{B58D1E27-2DEB-4557-9BF1-41BFB293ADDD}" vid="{2D3C5F4A-FD82-47F1-A5FE-AEF3A3D978B5}"/>
    </a:ext>
  </a:extLst>
</a:theme>
</file>

<file path=ppt/theme/theme3.xml><?xml version="1.0" encoding="utf-8"?>
<a:theme xmlns:a="http://schemas.openxmlformats.org/drawingml/2006/main" name="mod3-temp">
  <a:themeElements>
    <a:clrScheme name="Custom 3">
      <a:dk1>
        <a:sysClr val="windowText" lastClr="000000"/>
      </a:dk1>
      <a:lt1>
        <a:sysClr val="window" lastClr="FFFFFF"/>
      </a:lt1>
      <a:dk2>
        <a:srgbClr val="FFFFFF"/>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3-temp.potx" id="{23EF7E5C-61BE-4D39-82AB-9F27AD6D70D6}" vid="{6D9FDC1C-CC0F-484A-8920-3CD84A73ECF4}"/>
    </a:ext>
  </a:extLst>
</a:theme>
</file>

<file path=ppt/theme/theme4.xml><?xml version="1.0" encoding="utf-8"?>
<a:theme xmlns:a="http://schemas.openxmlformats.org/drawingml/2006/main" name="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2" id="{44E925F2-3DD3-0240-9BC4-154602D493D7}" vid="{8C7C34D9-8053-7543-B138-BBF9BB41815D}"/>
    </a:ext>
  </a:extLst>
</a:theme>
</file>

<file path=ppt/theme/theme5.xml><?xml version="1.0" encoding="utf-8"?>
<a:theme xmlns:a="http://schemas.openxmlformats.org/drawingml/2006/main" name="1_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2" id="{44E925F2-3DD3-0240-9BC4-154602D493D7}" vid="{8C7C34D9-8053-7543-B138-BBF9BB4181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1576</TotalTime>
  <Words>1518</Words>
  <Application>Microsoft Office PowerPoint</Application>
  <PresentationFormat>Custom</PresentationFormat>
  <Paragraphs>97</Paragraphs>
  <Slides>13</Slides>
  <Notes>13</Notes>
  <HiddenSlides>0</HiddenSlides>
  <MMClips>0</MMClips>
  <ScaleCrop>false</ScaleCrop>
  <HeadingPairs>
    <vt:vector size="8" baseType="variant">
      <vt:variant>
        <vt:lpstr>Fonts Used</vt:lpstr>
      </vt:variant>
      <vt:variant>
        <vt:i4>8</vt:i4>
      </vt:variant>
      <vt:variant>
        <vt:lpstr>Theme</vt:lpstr>
      </vt:variant>
      <vt:variant>
        <vt:i4>5</vt:i4>
      </vt:variant>
      <vt:variant>
        <vt:lpstr>Embedded OLE Servers</vt:lpstr>
      </vt:variant>
      <vt:variant>
        <vt:i4>1</vt:i4>
      </vt:variant>
      <vt:variant>
        <vt:lpstr>Slide Titles</vt:lpstr>
      </vt:variant>
      <vt:variant>
        <vt:i4>13</vt:i4>
      </vt:variant>
    </vt:vector>
  </HeadingPairs>
  <TitlesOfParts>
    <vt:vector size="27" baseType="lpstr">
      <vt:lpstr>Arial</vt:lpstr>
      <vt:lpstr>Calibri</vt:lpstr>
      <vt:lpstr>Century Gothic</vt:lpstr>
      <vt:lpstr>Courier New</vt:lpstr>
      <vt:lpstr>Futura LT Pro Book</vt:lpstr>
      <vt:lpstr>Gill Sans MT</vt:lpstr>
      <vt:lpstr>Times New Roman</vt:lpstr>
      <vt:lpstr>Wingdings</vt:lpstr>
      <vt:lpstr>MEASURE_Eval_slide_template</vt:lpstr>
      <vt:lpstr>MCSP_PowerPoint_Template (1)</vt:lpstr>
      <vt:lpstr>mod3-temp</vt:lpstr>
      <vt:lpstr>Theme1</vt:lpstr>
      <vt:lpstr>1_Theme1</vt:lpstr>
      <vt:lpstr>Acrobat Document</vt:lpstr>
      <vt:lpstr>PowerPoint Presentation</vt:lpstr>
      <vt:lpstr>Learning Objectives and Topics Covered</vt:lpstr>
      <vt:lpstr>RHIS Fragmentation</vt:lpstr>
      <vt:lpstr>HIS Fragmentation</vt:lpstr>
      <vt:lpstr>Causes of Fragmentation</vt:lpstr>
      <vt:lpstr>What Is “Integration” of the Health System?</vt:lpstr>
      <vt:lpstr>First Initiative (2005-2008): Health Metrics Network</vt:lpstr>
      <vt:lpstr>Key Principles of RHIS Integration</vt:lpstr>
      <vt:lpstr>Best Practices</vt:lpstr>
      <vt:lpstr>Examples of Interoperability</vt:lpstr>
      <vt:lpstr>An Example of System Interoperability in Morocco</vt:lpstr>
      <vt:lpstr>An Example of System Interoperability in Eritrea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Beth</dc:creator>
  <cp:lastModifiedBy>Hoover, Donald Wayne</cp:lastModifiedBy>
  <cp:revision>112</cp:revision>
  <dcterms:created xsi:type="dcterms:W3CDTF">2015-03-02T15:42:03Z</dcterms:created>
  <dcterms:modified xsi:type="dcterms:W3CDTF">2017-02-08T21:13:19Z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ies>
</file>