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  <p:sldMasterId id="2147483672" r:id="rId5"/>
    <p:sldMasterId id="2147483679" r:id="rId6"/>
  </p:sldMasterIdLst>
  <p:notesMasterIdLst>
    <p:notesMasterId r:id="rId12"/>
  </p:notesMasterIdLst>
  <p:handoutMasterIdLst>
    <p:handoutMasterId r:id="rId13"/>
  </p:handoutMasterIdLst>
  <p:sldIdLst>
    <p:sldId id="275" r:id="rId7"/>
    <p:sldId id="277" r:id="rId8"/>
    <p:sldId id="257" r:id="rId9"/>
    <p:sldId id="278" r:id="rId10"/>
    <p:sldId id="276" r:id="rId11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988" autoAdjust="0"/>
  </p:normalViewPr>
  <p:slideViewPr>
    <p:cSldViewPr>
      <p:cViewPr varScale="1">
        <p:scale>
          <a:sx n="75" d="100"/>
          <a:sy n="75" d="100"/>
        </p:scale>
        <p:origin x="1594" y="4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-3132" y="-96"/>
      </p:cViewPr>
      <p:guideLst>
        <p:guide orient="horz" pos="2909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4E208E-FB5E-437E-BF23-20606C4524D0}" type="datetimeFigureOut">
              <a:rPr lang="en-US" smtClean="0"/>
              <a:t>2/8/2017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525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772525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82E2D1-F576-47AE-9181-61902322A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561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65396C7F-502D-4374-849E-B94E6D09A70D}" type="datetimeFigureOut">
              <a:rPr lang="en-US" smtClean="0"/>
              <a:t>2/8/2017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8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58B3D399-8434-4EA0-9ECA-93E93D633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012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B3D399-8434-4EA0-9ECA-93E93D633B0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0257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B3D399-8434-4EA0-9ECA-93E93D633B0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6003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B3D399-8434-4EA0-9ECA-93E93D633B0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6003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46DAC6-5992-4D4F-861F-5DD72D6CBE35}" type="slidenum">
              <a:rPr lang="en-US" altLang="en-US" smtClean="0">
                <a:solidFill>
                  <a:srgbClr val="000000"/>
                </a:solidFill>
              </a:rPr>
              <a:pPr/>
              <a:t>5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77537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AC32855-9202-4EB4-9D8D-E3ED7C1A9126}" type="datetime1">
              <a:rPr lang="en-US" smtClean="0"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306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4706263-5AC6-43DE-95EB-24DDDC995D94}" type="datetime1">
              <a:rPr lang="en-US" smtClean="0"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346DA60-26DC-46A0-921A-016218715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057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0970102-757D-45E8-A5FE-C5B6B0305F5A}" type="datetime1">
              <a:rPr lang="en-US" smtClean="0"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346DA60-26DC-46A0-921A-016218715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4862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1"/>
            <a:ext cx="7772400" cy="14773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3840480"/>
            <a:ext cx="6400799" cy="2769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17308092-5198-4D8F-8ABE-2F2325722CB1}" type="datetime1">
              <a:rPr lang="en-US" altLang="en-US" smtClean="0"/>
              <a:t>2/8/2017</a:t>
            </a:fld>
            <a:endParaRPr lang="en-US" alt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03ED31-7CD4-3D4C-B748-E2EA752B91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33197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71733" y="714161"/>
            <a:ext cx="7200533" cy="1303690"/>
          </a:xfrm>
        </p:spPr>
        <p:txBody>
          <a:bodyPr/>
          <a:lstStyle>
            <a:lvl1pPr>
              <a:defRPr sz="4236" b="1" i="0">
                <a:solidFill>
                  <a:srgbClr val="7A1E02"/>
                </a:solidFill>
                <a:latin typeface="Futura LT Pro Book"/>
                <a:cs typeface="Futura LT Pro Book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2801A2D7-2AEC-4673-AEF6-FAF88DABF184}" type="datetime1">
              <a:rPr lang="en-US" altLang="en-US" smtClean="0"/>
              <a:t>2/8/2017</a:t>
            </a:fld>
            <a:endParaRPr lang="en-US" altLang="en-US"/>
          </a:p>
        </p:txBody>
      </p:sp>
      <p:sp>
        <p:nvSpPr>
          <p:cNvPr id="7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6031ED-A9F9-BF4F-AC3B-4FAEA708E8BF}" type="slidenum">
              <a:rPr lang="en-US" altLang="en-US"/>
              <a:pPr/>
              <a:t>‹#›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277123547"/>
      </p:ext>
    </p:extLst>
  </p:cSld>
  <p:clrMapOvr>
    <a:masterClrMapping/>
  </p:clrMapOvr>
  <p:transition>
    <p:cut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71733" y="714161"/>
            <a:ext cx="7200533" cy="1303690"/>
          </a:xfrm>
        </p:spPr>
        <p:txBody>
          <a:bodyPr/>
          <a:lstStyle>
            <a:lvl1pPr>
              <a:defRPr sz="4236" b="1" i="0">
                <a:solidFill>
                  <a:srgbClr val="7A1E02"/>
                </a:solidFill>
                <a:latin typeface="Futura LT Pro Book"/>
                <a:cs typeface="Futura LT Pro Book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2769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59" y="1577340"/>
            <a:ext cx="3977640" cy="2769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Holder 6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3CC00544-3AB1-43C5-A11D-7E09CB5344CC}" type="datetime1">
              <a:rPr lang="en-US" altLang="en-US" smtClean="0"/>
              <a:t>2/8/2017</a:t>
            </a:fld>
            <a:endParaRPr lang="en-US" alt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9AE3AB-2769-0348-A6F3-8BA189FFD605}" type="slidenum">
              <a:rPr lang="en-US" altLang="en-US"/>
              <a:pPr/>
              <a:t>‹#›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3181639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71733" y="714161"/>
            <a:ext cx="7200533" cy="1303690"/>
          </a:xfrm>
        </p:spPr>
        <p:txBody>
          <a:bodyPr/>
          <a:lstStyle>
            <a:lvl1pPr>
              <a:defRPr sz="4236" b="1" i="0">
                <a:solidFill>
                  <a:srgbClr val="7A1E02"/>
                </a:solidFill>
                <a:latin typeface="Futura LT Pro Book"/>
                <a:cs typeface="Futura LT Pro Book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88ECADE2-D508-47C8-9F2B-DF2BA3D2011C}" type="datetime1">
              <a:rPr lang="en-US" altLang="en-US" smtClean="0"/>
              <a:t>2/8/2017</a:t>
            </a:fld>
            <a:endParaRPr lang="en-US" alt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C94B8E-75C0-4348-8219-613B539B1B16}" type="slidenum">
              <a:rPr lang="en-US" altLang="en-US"/>
              <a:pPr/>
              <a:t>‹#›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6738131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k object 16"/>
          <p:cNvSpPr>
            <a:spLocks/>
          </p:cNvSpPr>
          <p:nvPr/>
        </p:nvSpPr>
        <p:spPr bwMode="auto">
          <a:xfrm>
            <a:off x="6350" y="0"/>
            <a:ext cx="0" cy="1223963"/>
          </a:xfrm>
          <a:custGeom>
            <a:avLst/>
            <a:gdLst>
              <a:gd name="T0" fmla="*/ 0 h 1386840"/>
              <a:gd name="T1" fmla="*/ 113943 h 1386840"/>
              <a:gd name="T2" fmla="*/ 0 60000 65536"/>
              <a:gd name="T3" fmla="*/ 0 60000 65536"/>
            </a:gdLst>
            <a:ahLst/>
            <a:cxnLst>
              <a:cxn ang="T2">
                <a:pos x="0" y="T0"/>
              </a:cxn>
              <a:cxn ang="T3">
                <a:pos x="0" y="T1"/>
              </a:cxn>
            </a:cxnLst>
            <a:rect l="0" t="0" r="r" b="b"/>
            <a:pathLst>
              <a:path h="1386840">
                <a:moveTo>
                  <a:pt x="0" y="0"/>
                </a:moveTo>
                <a:lnTo>
                  <a:pt x="0" y="1386281"/>
                </a:lnTo>
              </a:path>
            </a:pathLst>
          </a:custGeom>
          <a:noFill/>
          <a:ln w="15519">
            <a:solidFill>
              <a:srgbClr val="D8A31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D4A75351-4253-4CAB-AD3C-761365AECB93}" type="datetime1">
              <a:rPr lang="en-US" altLang="en-US" smtClean="0"/>
              <a:t>2/8/2017</a:t>
            </a:fld>
            <a:endParaRPr lang="en-US" altLang="en-US"/>
          </a:p>
        </p:txBody>
      </p:sp>
      <p:sp>
        <p:nvSpPr>
          <p:cNvPr id="7" name="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A5C7BB-E951-D545-860F-C0863877D5DA}" type="slidenum">
              <a:rPr lang="en-US" altLang="en-US"/>
              <a:pPr/>
              <a:t>‹#›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42446221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4AF1105-6001-3242-A9CC-9D5F74480CEF}" type="slidenum">
              <a:rPr lang="en-US" altLang="en-US"/>
              <a:pPr/>
              <a:t>‹#›</a:t>
            </a:fld>
            <a:endParaRPr lang="en-US" altLang="en-US" sz="1200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4108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1"/>
            <a:ext cx="7772400" cy="14773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3840480"/>
            <a:ext cx="6400799" cy="2769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CB25B973-D665-4A37-B8EB-C3553E51A807}" type="datetime1">
              <a:rPr lang="en-US" altLang="en-US" smtClean="0"/>
              <a:t>2/8/2017</a:t>
            </a:fld>
            <a:endParaRPr lang="en-US" alt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03ED31-7CD4-3D4C-B748-E2EA752B91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86495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71733" y="714161"/>
            <a:ext cx="7200533" cy="1303690"/>
          </a:xfrm>
        </p:spPr>
        <p:txBody>
          <a:bodyPr/>
          <a:lstStyle>
            <a:lvl1pPr>
              <a:defRPr sz="4236" b="1" i="0">
                <a:solidFill>
                  <a:srgbClr val="7A1E02"/>
                </a:solidFill>
                <a:latin typeface="Futura LT Pro Book"/>
                <a:cs typeface="Futura LT Pro Book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75EEE54E-C615-4467-A5B5-7B689F31D9AA}" type="datetime1">
              <a:rPr lang="en-US" altLang="en-US" smtClean="0"/>
              <a:t>2/8/2017</a:t>
            </a:fld>
            <a:endParaRPr lang="en-US" altLang="en-US"/>
          </a:p>
        </p:txBody>
      </p:sp>
      <p:sp>
        <p:nvSpPr>
          <p:cNvPr id="7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6031ED-A9F9-BF4F-AC3B-4FAEA708E8BF}" type="slidenum">
              <a:rPr lang="en-US" altLang="en-US"/>
              <a:pPr/>
              <a:t>‹#›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228816159"/>
      </p:ext>
    </p:extLst>
  </p:cSld>
  <p:clrMapOvr>
    <a:masterClrMapping/>
  </p:clrMapOvr>
  <p:transition>
    <p:cu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0F19628-74D1-46D9-A1B3-80F0136A8E6C}" type="datetime1">
              <a:rPr lang="en-US" smtClean="0"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346DA60-26DC-46A0-921A-016218715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6538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71733" y="714161"/>
            <a:ext cx="7200533" cy="1303690"/>
          </a:xfrm>
        </p:spPr>
        <p:txBody>
          <a:bodyPr/>
          <a:lstStyle>
            <a:lvl1pPr>
              <a:defRPr sz="4236" b="1" i="0">
                <a:solidFill>
                  <a:srgbClr val="7A1E02"/>
                </a:solidFill>
                <a:latin typeface="Futura LT Pro Book"/>
                <a:cs typeface="Futura LT Pro Book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2769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59" y="1577340"/>
            <a:ext cx="3977640" cy="2769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Holder 6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6B2BD2DD-254E-43D5-947E-3E12E825D16F}" type="datetime1">
              <a:rPr lang="en-US" altLang="en-US" smtClean="0"/>
              <a:t>2/8/2017</a:t>
            </a:fld>
            <a:endParaRPr lang="en-US" alt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9AE3AB-2769-0348-A6F3-8BA189FFD605}" type="slidenum">
              <a:rPr lang="en-US" altLang="en-US"/>
              <a:pPr/>
              <a:t>‹#›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959804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71733" y="714161"/>
            <a:ext cx="7200533" cy="1303690"/>
          </a:xfrm>
        </p:spPr>
        <p:txBody>
          <a:bodyPr/>
          <a:lstStyle>
            <a:lvl1pPr>
              <a:defRPr sz="4236" b="1" i="0">
                <a:solidFill>
                  <a:srgbClr val="7A1E02"/>
                </a:solidFill>
                <a:latin typeface="Futura LT Pro Book"/>
                <a:cs typeface="Futura LT Pro Book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E8C45159-14CA-4416-AD5B-6100D5E8ED84}" type="datetime1">
              <a:rPr lang="en-US" altLang="en-US" smtClean="0"/>
              <a:t>2/8/2017</a:t>
            </a:fld>
            <a:endParaRPr lang="en-US" alt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C94B8E-75C0-4348-8219-613B539B1B16}" type="slidenum">
              <a:rPr lang="en-US" altLang="en-US"/>
              <a:pPr/>
              <a:t>‹#›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5588494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k object 16"/>
          <p:cNvSpPr>
            <a:spLocks/>
          </p:cNvSpPr>
          <p:nvPr/>
        </p:nvSpPr>
        <p:spPr bwMode="auto">
          <a:xfrm>
            <a:off x="6350" y="0"/>
            <a:ext cx="0" cy="1223963"/>
          </a:xfrm>
          <a:custGeom>
            <a:avLst/>
            <a:gdLst>
              <a:gd name="T0" fmla="*/ 0 h 1386840"/>
              <a:gd name="T1" fmla="*/ 113943 h 1386840"/>
              <a:gd name="T2" fmla="*/ 0 60000 65536"/>
              <a:gd name="T3" fmla="*/ 0 60000 65536"/>
            </a:gdLst>
            <a:ahLst/>
            <a:cxnLst>
              <a:cxn ang="T2">
                <a:pos x="0" y="T0"/>
              </a:cxn>
              <a:cxn ang="T3">
                <a:pos x="0" y="T1"/>
              </a:cxn>
            </a:cxnLst>
            <a:rect l="0" t="0" r="r" b="b"/>
            <a:pathLst>
              <a:path h="1386840">
                <a:moveTo>
                  <a:pt x="0" y="0"/>
                </a:moveTo>
                <a:lnTo>
                  <a:pt x="0" y="1386281"/>
                </a:lnTo>
              </a:path>
            </a:pathLst>
          </a:custGeom>
          <a:noFill/>
          <a:ln w="15519">
            <a:solidFill>
              <a:srgbClr val="D8A31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21D91BB5-8233-423C-95F7-8EF232C774B6}" type="datetime1">
              <a:rPr lang="en-US" altLang="en-US" smtClean="0"/>
              <a:t>2/8/2017</a:t>
            </a:fld>
            <a:endParaRPr lang="en-US" altLang="en-US"/>
          </a:p>
        </p:txBody>
      </p:sp>
      <p:sp>
        <p:nvSpPr>
          <p:cNvPr id="7" name="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A5C7BB-E951-D545-860F-C0863877D5DA}" type="slidenum">
              <a:rPr lang="en-US" altLang="en-US"/>
              <a:pPr/>
              <a:t>‹#›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407688793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4AF1105-6001-3242-A9CC-9D5F74480CEF}" type="slidenum">
              <a:rPr lang="en-US" altLang="en-US"/>
              <a:pPr/>
              <a:t>‹#›</a:t>
            </a:fld>
            <a:endParaRPr lang="en-US" altLang="en-US" sz="1200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4983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D712DAC-B30C-4C17-A706-91A53462B809}" type="datetime1">
              <a:rPr lang="en-US" smtClean="0"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346DA60-26DC-46A0-921A-016218715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988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9244334-78F5-4D1C-BDCA-1CFF34DB4422}" type="datetime1">
              <a:rPr lang="en-US" smtClean="0"/>
              <a:t>2/8/2017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346DA60-26DC-46A0-921A-016218715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487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0EF7D8D-AD53-44F8-9B71-91AF8BCBA181}" type="datetime1">
              <a:rPr lang="en-US" smtClean="0"/>
              <a:t>2/8/2017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346DA60-26DC-46A0-921A-016218715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827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69F4982-5AE6-4B45-A178-D8DB1727EB10}" type="datetime1">
              <a:rPr lang="en-US" smtClean="0"/>
              <a:t>2/8/2017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346DA60-26DC-46A0-921A-016218715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146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EE493AB-76C6-4FA2-B863-E62A8532D52B}" type="datetime1">
              <a:rPr lang="en-US" smtClean="0"/>
              <a:t>2/8/2017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346DA60-26DC-46A0-921A-016218715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011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058833D-0DBE-443C-9D4A-AFDA914AB44A}" type="datetime1">
              <a:rPr lang="en-US" smtClean="0"/>
              <a:t>2/8/2017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346DA60-26DC-46A0-921A-016218715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736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34505B8-2ACA-438B-97EF-39C028A6E35C}" type="datetime1">
              <a:rPr lang="en-US" smtClean="0"/>
              <a:t>2/8/2017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346DA60-26DC-46A0-921A-016218715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95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0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5" Type="http://schemas.openxmlformats.org/officeDocument/2006/relationships/slideLayout" Target="../slideLayouts/slideLayout22.xml"/><Relationship Id="rId4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123825" y="-155575"/>
            <a:ext cx="9391650" cy="1323975"/>
          </a:xfrm>
          <a:prstGeom prst="rect">
            <a:avLst/>
          </a:prstGeom>
          <a:solidFill>
            <a:srgbClr val="264D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/>
            <a:endParaRPr lang="en-US" alt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3530" y="280034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9971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63921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Holder 2"/>
          <p:cNvSpPr>
            <a:spLocks noGrp="1"/>
          </p:cNvSpPr>
          <p:nvPr>
            <p:ph type="title"/>
          </p:nvPr>
        </p:nvSpPr>
        <p:spPr bwMode="auto">
          <a:xfrm>
            <a:off x="971550" y="714375"/>
            <a:ext cx="7200900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en-US" altLang="en-US"/>
          </a:p>
        </p:txBody>
      </p:sp>
      <p:sp>
        <p:nvSpPr>
          <p:cNvPr id="2051" name="Holder 3"/>
          <p:cNvSpPr>
            <a:spLocks noGrp="1"/>
          </p:cNvSpPr>
          <p:nvPr>
            <p:ph type="body" idx="1"/>
          </p:nvPr>
        </p:nvSpPr>
        <p:spPr bwMode="auto">
          <a:xfrm>
            <a:off x="1027113" y="3097213"/>
            <a:ext cx="70897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en-US" altLang="en-US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325" y="6378575"/>
            <a:ext cx="2927350" cy="27622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latin typeface="Arial" charset="0"/>
              <a:cs typeface="Arial" charset="0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8575"/>
            <a:ext cx="2103438" cy="27622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rgbClr val="898989"/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1ED5AECE-2F86-4395-A0E9-2E3813AB0E19}" type="datetime1">
              <a:rPr lang="en-US" altLang="en-US" smtClean="0">
                <a:latin typeface="Arial" charset="0"/>
                <a:cs typeface="Arial" charset="0"/>
              </a:rPr>
              <a:t>2/8/2017</a:t>
            </a:fld>
            <a:endParaRPr lang="en-US" altLang="en-US">
              <a:latin typeface="Arial" charset="0"/>
              <a:cs typeface="Arial" charset="0"/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363" y="6378575"/>
            <a:ext cx="2103437" cy="27622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>
              <a:defRPr>
                <a:solidFill>
                  <a:srgbClr val="898989"/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034FEDDC-4AB7-E44C-B2CF-5924ED0237B8}" type="slidenum">
              <a:rPr lang="en-US" altLang="en-US">
                <a:latin typeface="Arial" charset="0"/>
                <a:cs typeface="Arial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3143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03225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80645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209675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6129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017166" eaLnBrk="1" hangingPunct="1">
        <a:defRPr>
          <a:latin typeface="+mn-lt"/>
          <a:ea typeface="+mn-ea"/>
          <a:cs typeface="+mn-cs"/>
        </a:defRPr>
      </a:lvl6pPr>
      <a:lvl7pPr marL="2420600" eaLnBrk="1" hangingPunct="1">
        <a:defRPr>
          <a:latin typeface="+mn-lt"/>
          <a:ea typeface="+mn-ea"/>
          <a:cs typeface="+mn-cs"/>
        </a:defRPr>
      </a:lvl7pPr>
      <a:lvl8pPr marL="2824033" eaLnBrk="1" hangingPunct="1">
        <a:defRPr>
          <a:latin typeface="+mn-lt"/>
          <a:ea typeface="+mn-ea"/>
          <a:cs typeface="+mn-cs"/>
        </a:defRPr>
      </a:lvl8pPr>
      <a:lvl9pPr marL="3227466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403433" eaLnBrk="1" hangingPunct="1">
        <a:defRPr>
          <a:latin typeface="+mn-lt"/>
          <a:ea typeface="+mn-ea"/>
          <a:cs typeface="+mn-cs"/>
        </a:defRPr>
      </a:lvl2pPr>
      <a:lvl3pPr marL="806867" eaLnBrk="1" hangingPunct="1">
        <a:defRPr>
          <a:latin typeface="+mn-lt"/>
          <a:ea typeface="+mn-ea"/>
          <a:cs typeface="+mn-cs"/>
        </a:defRPr>
      </a:lvl3pPr>
      <a:lvl4pPr marL="1210300" eaLnBrk="1" hangingPunct="1">
        <a:defRPr>
          <a:latin typeface="+mn-lt"/>
          <a:ea typeface="+mn-ea"/>
          <a:cs typeface="+mn-cs"/>
        </a:defRPr>
      </a:lvl4pPr>
      <a:lvl5pPr marL="1613733" eaLnBrk="1" hangingPunct="1">
        <a:defRPr>
          <a:latin typeface="+mn-lt"/>
          <a:ea typeface="+mn-ea"/>
          <a:cs typeface="+mn-cs"/>
        </a:defRPr>
      </a:lvl5pPr>
      <a:lvl6pPr marL="2017166" eaLnBrk="1" hangingPunct="1">
        <a:defRPr>
          <a:latin typeface="+mn-lt"/>
          <a:ea typeface="+mn-ea"/>
          <a:cs typeface="+mn-cs"/>
        </a:defRPr>
      </a:lvl6pPr>
      <a:lvl7pPr marL="2420600" eaLnBrk="1" hangingPunct="1">
        <a:defRPr>
          <a:latin typeface="+mn-lt"/>
          <a:ea typeface="+mn-ea"/>
          <a:cs typeface="+mn-cs"/>
        </a:defRPr>
      </a:lvl7pPr>
      <a:lvl8pPr marL="2824033" eaLnBrk="1" hangingPunct="1">
        <a:defRPr>
          <a:latin typeface="+mn-lt"/>
          <a:ea typeface="+mn-ea"/>
          <a:cs typeface="+mn-cs"/>
        </a:defRPr>
      </a:lvl8pPr>
      <a:lvl9pPr marL="3227466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63921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Holder 2"/>
          <p:cNvSpPr>
            <a:spLocks noGrp="1"/>
          </p:cNvSpPr>
          <p:nvPr>
            <p:ph type="title"/>
          </p:nvPr>
        </p:nvSpPr>
        <p:spPr bwMode="auto">
          <a:xfrm>
            <a:off x="971550" y="714375"/>
            <a:ext cx="7200900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en-US" altLang="en-US"/>
          </a:p>
        </p:txBody>
      </p:sp>
      <p:sp>
        <p:nvSpPr>
          <p:cNvPr id="2051" name="Holder 3"/>
          <p:cNvSpPr>
            <a:spLocks noGrp="1"/>
          </p:cNvSpPr>
          <p:nvPr>
            <p:ph type="body" idx="1"/>
          </p:nvPr>
        </p:nvSpPr>
        <p:spPr bwMode="auto">
          <a:xfrm>
            <a:off x="1027113" y="3097213"/>
            <a:ext cx="70897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en-US" altLang="en-US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325" y="6378575"/>
            <a:ext cx="2927350" cy="27622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latin typeface="Arial" charset="0"/>
              <a:cs typeface="Arial" charset="0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8575"/>
            <a:ext cx="2103438" cy="27622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rgbClr val="898989"/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66E33936-0CA8-4476-97A0-93118EFD6A97}" type="datetime1">
              <a:rPr lang="en-US" altLang="en-US" smtClean="0">
                <a:latin typeface="Arial" charset="0"/>
                <a:cs typeface="Arial" charset="0"/>
              </a:rPr>
              <a:t>2/8/2017</a:t>
            </a:fld>
            <a:endParaRPr lang="en-US" altLang="en-US">
              <a:latin typeface="Arial" charset="0"/>
              <a:cs typeface="Arial" charset="0"/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363" y="6378575"/>
            <a:ext cx="2103437" cy="27622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>
              <a:defRPr>
                <a:solidFill>
                  <a:srgbClr val="898989"/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034FEDDC-4AB7-E44C-B2CF-5924ED0237B8}" type="slidenum">
              <a:rPr lang="en-US" altLang="en-US">
                <a:latin typeface="Arial" charset="0"/>
                <a:cs typeface="Arial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1679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03225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80645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209675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6129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017166" eaLnBrk="1" hangingPunct="1">
        <a:defRPr>
          <a:latin typeface="+mn-lt"/>
          <a:ea typeface="+mn-ea"/>
          <a:cs typeface="+mn-cs"/>
        </a:defRPr>
      </a:lvl6pPr>
      <a:lvl7pPr marL="2420600" eaLnBrk="1" hangingPunct="1">
        <a:defRPr>
          <a:latin typeface="+mn-lt"/>
          <a:ea typeface="+mn-ea"/>
          <a:cs typeface="+mn-cs"/>
        </a:defRPr>
      </a:lvl7pPr>
      <a:lvl8pPr marL="2824033" eaLnBrk="1" hangingPunct="1">
        <a:defRPr>
          <a:latin typeface="+mn-lt"/>
          <a:ea typeface="+mn-ea"/>
          <a:cs typeface="+mn-cs"/>
        </a:defRPr>
      </a:lvl8pPr>
      <a:lvl9pPr marL="3227466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403433" eaLnBrk="1" hangingPunct="1">
        <a:defRPr>
          <a:latin typeface="+mn-lt"/>
          <a:ea typeface="+mn-ea"/>
          <a:cs typeface="+mn-cs"/>
        </a:defRPr>
      </a:lvl2pPr>
      <a:lvl3pPr marL="806867" eaLnBrk="1" hangingPunct="1">
        <a:defRPr>
          <a:latin typeface="+mn-lt"/>
          <a:ea typeface="+mn-ea"/>
          <a:cs typeface="+mn-cs"/>
        </a:defRPr>
      </a:lvl3pPr>
      <a:lvl4pPr marL="1210300" eaLnBrk="1" hangingPunct="1">
        <a:defRPr>
          <a:latin typeface="+mn-lt"/>
          <a:ea typeface="+mn-ea"/>
          <a:cs typeface="+mn-cs"/>
        </a:defRPr>
      </a:lvl4pPr>
      <a:lvl5pPr marL="1613733" eaLnBrk="1" hangingPunct="1">
        <a:defRPr>
          <a:latin typeface="+mn-lt"/>
          <a:ea typeface="+mn-ea"/>
          <a:cs typeface="+mn-cs"/>
        </a:defRPr>
      </a:lvl5pPr>
      <a:lvl6pPr marL="2017166" eaLnBrk="1" hangingPunct="1">
        <a:defRPr>
          <a:latin typeface="+mn-lt"/>
          <a:ea typeface="+mn-ea"/>
          <a:cs typeface="+mn-cs"/>
        </a:defRPr>
      </a:lvl6pPr>
      <a:lvl7pPr marL="2420600" eaLnBrk="1" hangingPunct="1">
        <a:defRPr>
          <a:latin typeface="+mn-lt"/>
          <a:ea typeface="+mn-ea"/>
          <a:cs typeface="+mn-cs"/>
        </a:defRPr>
      </a:lvl7pPr>
      <a:lvl8pPr marL="2824033" eaLnBrk="1" hangingPunct="1">
        <a:defRPr>
          <a:latin typeface="+mn-lt"/>
          <a:ea typeface="+mn-ea"/>
          <a:cs typeface="+mn-cs"/>
        </a:defRPr>
      </a:lvl8pPr>
      <a:lvl9pPr marL="3227466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dmcgill\AppData\Local\Downloads\www.cpc.unc.edu\measure\publications\ms-15-99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" y="0"/>
            <a:ext cx="9144001" cy="1168400"/>
          </a:xfrm>
          <a:prstGeom prst="rect">
            <a:avLst/>
          </a:prstGeom>
          <a:solidFill>
            <a:srgbClr val="0923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12990" y="1165225"/>
            <a:ext cx="9156990" cy="3492431"/>
          </a:xfrm>
          <a:prstGeom prst="rect">
            <a:avLst/>
          </a:prstGeom>
          <a:solidFill>
            <a:srgbClr val="264D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  <a:latin typeface="Calibri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469900" y="1646665"/>
            <a:ext cx="0" cy="262053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88" name="TextBox 5"/>
          <p:cNvSpPr txBox="1">
            <a:spLocks noChangeArrowheads="1"/>
          </p:cNvSpPr>
          <p:nvPr/>
        </p:nvSpPr>
        <p:spPr bwMode="auto">
          <a:xfrm>
            <a:off x="723900" y="1567148"/>
            <a:ext cx="8042275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 smtClean="0">
                <a:solidFill>
                  <a:srgbClr val="FFFFFF"/>
                </a:solidFill>
                <a:latin typeface="Century Gothic" charset="0"/>
                <a:ea typeface="Century Gothic" charset="0"/>
                <a:cs typeface="Century Gothic" charset="0"/>
              </a:rPr>
              <a:t>MODULE 7: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 smtClean="0">
                <a:solidFill>
                  <a:srgbClr val="FFFFFF"/>
                </a:solidFill>
                <a:latin typeface="Century Gothic" charset="0"/>
                <a:ea typeface="Century Gothic" charset="0"/>
                <a:cs typeface="Century Gothic" charset="0"/>
              </a:rPr>
              <a:t>RHIS Governance and Management of Resources</a:t>
            </a:r>
          </a:p>
        </p:txBody>
      </p:sp>
      <p:sp>
        <p:nvSpPr>
          <p:cNvPr id="16389" name="TextBox 6"/>
          <p:cNvSpPr txBox="1">
            <a:spLocks noChangeArrowheads="1"/>
          </p:cNvSpPr>
          <p:nvPr/>
        </p:nvSpPr>
        <p:spPr bwMode="auto">
          <a:xfrm>
            <a:off x="725208" y="3242445"/>
            <a:ext cx="804386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 smtClean="0">
                <a:solidFill>
                  <a:srgbClr val="FFFFFF"/>
                </a:solidFill>
                <a:latin typeface="Century Gothic" charset="0"/>
                <a:ea typeface="Century Gothic" charset="0"/>
                <a:cs typeface="Century Gothic" charset="0"/>
              </a:rPr>
              <a:t>Introduction</a:t>
            </a:r>
            <a:endParaRPr lang="en-US" altLang="en-US" sz="3200" b="1" dirty="0">
              <a:solidFill>
                <a:srgbClr val="FFFFFF"/>
              </a:solidFill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16390" name="TextBox 7"/>
          <p:cNvSpPr txBox="1">
            <a:spLocks noChangeArrowheads="1"/>
          </p:cNvSpPr>
          <p:nvPr/>
        </p:nvSpPr>
        <p:spPr bwMode="auto">
          <a:xfrm>
            <a:off x="-1628775" y="249238"/>
            <a:ext cx="10587038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200" b="1" dirty="0">
                <a:solidFill>
                  <a:srgbClr val="FFFFFF"/>
                </a:solidFill>
                <a:latin typeface="Century Gothic" charset="0"/>
                <a:ea typeface="Century Gothic" charset="0"/>
                <a:cs typeface="Century Gothic" charset="0"/>
              </a:rPr>
              <a:t>ROUTINE HEALTH INFORMATION SYSTEMS</a:t>
            </a:r>
            <a:endParaRPr lang="en-US" altLang="en-US" sz="2200" dirty="0">
              <a:solidFill>
                <a:srgbClr val="FFFFFF"/>
              </a:solidFill>
            </a:endParaRP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900" dirty="0">
                <a:solidFill>
                  <a:srgbClr val="FFFFFF"/>
                </a:solidFill>
                <a:latin typeface="Century Gothic" charset="0"/>
                <a:ea typeface="Century Gothic" charset="0"/>
                <a:cs typeface="Century Gothic" charset="0"/>
              </a:rPr>
              <a:t>A Curriculum on Basic Concepts and Practice </a:t>
            </a:r>
          </a:p>
        </p:txBody>
      </p:sp>
      <p:pic>
        <p:nvPicPr>
          <p:cNvPr id="8" name="Picture 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84"/>
          <a:stretch/>
        </p:blipFill>
        <p:spPr bwMode="auto">
          <a:xfrm>
            <a:off x="-12990" y="4573087"/>
            <a:ext cx="9143135" cy="2278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5C7BB-E951-D545-860F-C0863877D5DA}" type="slidenum">
              <a:rPr lang="en-US" altLang="en-US" smtClean="0"/>
              <a:pPr/>
              <a:t>1</a:t>
            </a:fld>
            <a:endParaRPr lang="en-US" altLang="en-US" sz="1200" dirty="0"/>
          </a:p>
        </p:txBody>
      </p:sp>
      <p:sp>
        <p:nvSpPr>
          <p:cNvPr id="10" name="TextBox 3"/>
          <p:cNvSpPr txBox="1">
            <a:spLocks noChangeArrowheads="1"/>
          </p:cNvSpPr>
          <p:nvPr/>
        </p:nvSpPr>
        <p:spPr bwMode="auto">
          <a:xfrm>
            <a:off x="747402" y="3937575"/>
            <a:ext cx="5649993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r>
              <a:rPr lang="en-US" altLang="en-US" sz="900" dirty="0">
                <a:solidFill>
                  <a:schemeClr val="bg1"/>
                </a:solidFill>
                <a:latin typeface="Century Gothic" panose="020B0502020202020204" pitchFamily="34" charset="0"/>
              </a:rPr>
              <a:t>The complete RHIS curriculum is available here: </a:t>
            </a:r>
            <a:r>
              <a:rPr lang="en-US" altLang="en-US" sz="9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/>
            </a:r>
            <a:br>
              <a:rPr lang="en-US" altLang="en-US" sz="900" dirty="0" smtClean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altLang="en-US" sz="9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https</a:t>
            </a:r>
            <a:r>
              <a:rPr lang="en-US" altLang="en-US" sz="900" dirty="0">
                <a:solidFill>
                  <a:schemeClr val="bg1"/>
                </a:solidFill>
                <a:latin typeface="Century Gothic" panose="020B0502020202020204" pitchFamily="34" charset="0"/>
              </a:rPr>
              <a:t>://www.measureevaluation.org/our-work/ routine-health-information-systems/</a:t>
            </a:r>
            <a:r>
              <a:rPr lang="en-US" altLang="en-US" sz="9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rhis</a:t>
            </a:r>
            <a:r>
              <a:rPr lang="en-US" altLang="en-US" sz="900" dirty="0">
                <a:solidFill>
                  <a:schemeClr val="bg1"/>
                </a:solidFill>
                <a:latin typeface="Century Gothic" panose="020B0502020202020204" pitchFamily="34" charset="0"/>
              </a:rPr>
              <a:t>-curriculum </a:t>
            </a:r>
          </a:p>
          <a:p>
            <a:endParaRPr lang="en-US" altLang="en-US" sz="9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9641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530" y="280035"/>
            <a:ext cx="7886700" cy="786766"/>
          </a:xfrm>
        </p:spPr>
        <p:txBody>
          <a:bodyPr>
            <a:normAutofit/>
          </a:bodyPr>
          <a:lstStyle/>
          <a:p>
            <a:r>
              <a:rPr lang="en-US" b="1" dirty="0" smtClean="0"/>
              <a:t>Module 7: Learning Objectives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362950" cy="5257800"/>
          </a:xfr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/>
              <a:t>By the end of this module, participants will be able to:</a:t>
            </a:r>
            <a:endParaRPr lang="en-US" sz="2200" dirty="0" smtClean="0"/>
          </a:p>
          <a:p>
            <a:pPr marL="342900" lvl="0" indent="-342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Define </a:t>
            </a:r>
            <a:r>
              <a:rPr lang="en-US" sz="2000" dirty="0"/>
              <a:t>and understand the importance of RHIS governance</a:t>
            </a:r>
          </a:p>
          <a:p>
            <a:pPr marL="342900" lvl="0" indent="-342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Understand the functions of RHIS governance and how to use the tools to help facilitate the performance of these functions</a:t>
            </a:r>
          </a:p>
          <a:p>
            <a:pPr marL="342900" lvl="0" indent="-342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Define and understand the importance of managing RHIS resources</a:t>
            </a:r>
          </a:p>
          <a:p>
            <a:pPr marL="342900" lvl="0" indent="-342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Understand key concepts, approaches, and procedures for the effective management of RHIS resources (human, financial, and material: for example, </a:t>
            </a:r>
            <a:r>
              <a:rPr lang="en-US" sz="2000" dirty="0" smtClean="0"/>
              <a:t>commodities, </a:t>
            </a:r>
            <a:r>
              <a:rPr lang="en-US" sz="2000" dirty="0"/>
              <a:t>and </a:t>
            </a:r>
            <a:r>
              <a:rPr lang="en-US" sz="2000" dirty="0" smtClean="0"/>
              <a:t>information and communication technology)</a:t>
            </a:r>
            <a:endParaRPr lang="en-US" sz="2000" dirty="0"/>
          </a:p>
          <a:p>
            <a:pPr marL="342900" lvl="0" indent="-342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Distinguish between RHIS governance and RHIS management, leadership, and organization, and recognize where they may overlap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                           </a:t>
            </a:r>
            <a:fld id="{E346DA60-26DC-46A0-921A-016218715EC9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3844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1"/>
            <a:ext cx="8535670" cy="990600"/>
          </a:xfrm>
        </p:spPr>
        <p:txBody>
          <a:bodyPr>
            <a:normAutofit/>
          </a:bodyPr>
          <a:lstStyle/>
          <a:p>
            <a:r>
              <a:rPr lang="en-US" b="1" dirty="0" smtClean="0"/>
              <a:t>Module 7: Structure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763000" cy="5410200"/>
          </a:xfrm>
        </p:spPr>
        <p:txBody>
          <a:bodyPr>
            <a:noAutofit/>
          </a:bodyPr>
          <a:lstStyle/>
          <a:p>
            <a:r>
              <a:rPr lang="en-US" b="1" dirty="0" smtClean="0"/>
              <a:t>Duration</a:t>
            </a:r>
            <a:r>
              <a:rPr lang="en-US" b="1" dirty="0"/>
              <a:t>: </a:t>
            </a:r>
            <a:r>
              <a:rPr lang="en-US" dirty="0" smtClean="0"/>
              <a:t>6 hours</a:t>
            </a:r>
          </a:p>
          <a:p>
            <a:pPr>
              <a:lnSpc>
                <a:spcPct val="150000"/>
              </a:lnSpc>
              <a:spcBef>
                <a:spcPct val="0"/>
              </a:spcBef>
              <a:defRPr/>
            </a:pPr>
            <a:r>
              <a:rPr lang="en-US" altLang="en-US" b="1" dirty="0" smtClean="0"/>
              <a:t>Number of sessions: </a:t>
            </a:r>
            <a:r>
              <a:rPr lang="en-US" altLang="en-US" dirty="0" smtClean="0"/>
              <a:t>2 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b="1" dirty="0" smtClean="0"/>
              <a:t>Session 1:</a:t>
            </a:r>
            <a:r>
              <a:rPr lang="en-US" dirty="0" smtClean="0"/>
              <a:t> RHIS </a:t>
            </a:r>
            <a:r>
              <a:rPr lang="en-US" dirty="0"/>
              <a:t>Governance (</a:t>
            </a:r>
            <a:r>
              <a:rPr lang="en-US" dirty="0" smtClean="0"/>
              <a:t>4 hours)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b="1" dirty="0" smtClean="0"/>
              <a:t>Session 2:</a:t>
            </a:r>
            <a:r>
              <a:rPr lang="en-US" dirty="0" smtClean="0"/>
              <a:t> Management </a:t>
            </a:r>
            <a:r>
              <a:rPr lang="en-US" dirty="0"/>
              <a:t>of </a:t>
            </a:r>
            <a:r>
              <a:rPr lang="en-US" dirty="0" smtClean="0"/>
              <a:t>RHIS Resources </a:t>
            </a:r>
            <a:r>
              <a:rPr lang="en-US" dirty="0"/>
              <a:t>(</a:t>
            </a:r>
            <a:r>
              <a:rPr lang="en-US" dirty="0" smtClean="0"/>
              <a:t>2 hours)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305050" cy="365125"/>
          </a:xfrm>
        </p:spPr>
        <p:txBody>
          <a:bodyPr/>
          <a:lstStyle/>
          <a:p>
            <a:r>
              <a:rPr lang="en-US" dirty="0" smtClean="0"/>
              <a:t>		</a:t>
            </a:r>
            <a:fld id="{E346DA60-26DC-46A0-921A-016218715EC9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6813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381250" cy="365125"/>
          </a:xfrm>
        </p:spPr>
        <p:txBody>
          <a:bodyPr/>
          <a:lstStyle/>
          <a:p>
            <a:r>
              <a:rPr lang="en-US" dirty="0" smtClean="0"/>
              <a:t>		</a:t>
            </a:r>
            <a:fld id="{E346DA60-26DC-46A0-921A-016218715EC9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84699" y="1600200"/>
            <a:ext cx="8458200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err="1" smtClean="0"/>
              <a:t>Barbazza</a:t>
            </a:r>
            <a:r>
              <a:rPr lang="en-US" sz="2400" dirty="0"/>
              <a:t>, E. &amp; </a:t>
            </a:r>
            <a:r>
              <a:rPr lang="en-US" sz="2400" dirty="0" err="1"/>
              <a:t>Tello</a:t>
            </a:r>
            <a:r>
              <a:rPr lang="en-US" sz="2400" dirty="0"/>
              <a:t>, J. (2014). A review of health governance: </a:t>
            </a:r>
            <a:r>
              <a:rPr lang="en-US" sz="2400" dirty="0" smtClean="0"/>
              <a:t>Definitions</a:t>
            </a:r>
            <a:r>
              <a:rPr lang="en-US" sz="2400" dirty="0"/>
              <a:t>, dimensions, and tools to govern. </a:t>
            </a:r>
            <a:r>
              <a:rPr lang="en-US" sz="2400" i="1" dirty="0"/>
              <a:t>Health Policy</a:t>
            </a:r>
            <a:r>
              <a:rPr lang="en-US" sz="2400" dirty="0"/>
              <a:t>, 116(1):1-11. 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Heywood, A. &amp; Boone, D. (2015). Guidelines for data management standards in routine health information systems. Chapel Hill, </a:t>
            </a:r>
            <a:r>
              <a:rPr lang="en-US" sz="2400" dirty="0" smtClean="0"/>
              <a:t>NC, USA: </a:t>
            </a:r>
            <a:r>
              <a:rPr lang="en-US" sz="2400" dirty="0"/>
              <a:t>MEASURE Evaluation, University of North Carolina. Retrieved from </a:t>
            </a:r>
            <a:r>
              <a:rPr lang="en-US" sz="2400" u="sng" dirty="0">
                <a:hlinkClick r:id="rId2"/>
              </a:rPr>
              <a:t>www.cpc.unc.edu/measure/publications/ms-15-99</a:t>
            </a:r>
            <a:endParaRPr lang="en-US" sz="2400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28600" y="381000"/>
            <a:ext cx="9464676" cy="553998"/>
          </a:xfrm>
        </p:spPr>
        <p:txBody>
          <a:bodyPr>
            <a:normAutofit/>
          </a:bodyPr>
          <a:lstStyle/>
          <a:p>
            <a:r>
              <a:rPr lang="en-US" altLang="en-US" sz="2800" dirty="0" smtClean="0"/>
              <a:t>Module 7: Suggested References</a:t>
            </a:r>
          </a:p>
        </p:txBody>
      </p:sp>
    </p:spTree>
    <p:extLst>
      <p:ext uri="{BB962C8B-B14F-4D97-AF65-F5344CB8AC3E}">
        <p14:creationId xmlns:p14="http://schemas.microsoft.com/office/powerpoint/2010/main" val="17294517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1168400"/>
          </a:xfrm>
          <a:prstGeom prst="rect">
            <a:avLst/>
          </a:prstGeom>
          <a:solidFill>
            <a:srgbClr val="0923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12990" y="1165225"/>
            <a:ext cx="9156989" cy="3476625"/>
          </a:xfrm>
          <a:prstGeom prst="rect">
            <a:avLst/>
          </a:prstGeom>
          <a:solidFill>
            <a:srgbClr val="264D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7412" name="TextBox 7"/>
          <p:cNvSpPr txBox="1">
            <a:spLocks noChangeArrowheads="1"/>
          </p:cNvSpPr>
          <p:nvPr/>
        </p:nvSpPr>
        <p:spPr bwMode="auto">
          <a:xfrm>
            <a:off x="-1628775" y="249238"/>
            <a:ext cx="10587038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FF"/>
                </a:solidFill>
                <a:latin typeface="Century Gothic" charset="0"/>
                <a:ea typeface="Century Gothic" charset="0"/>
                <a:cs typeface="Century Gothic" charset="0"/>
              </a:rPr>
              <a:t>ROUTINE HEALTH INFORMATION SYSTEMS</a:t>
            </a:r>
            <a:endParaRPr lang="en-US" altLang="en-US" sz="2200">
              <a:solidFill>
                <a:srgbClr val="FFFFFF"/>
              </a:solidFill>
            </a:endParaRP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900">
                <a:solidFill>
                  <a:srgbClr val="FFFFFF"/>
                </a:solidFill>
                <a:latin typeface="Century Gothic" charset="0"/>
                <a:ea typeface="Century Gothic" charset="0"/>
                <a:cs typeface="Century Gothic" charset="0"/>
              </a:rPr>
              <a:t>A Curriculum on Basic Concepts and Practice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69938" y="2832100"/>
            <a:ext cx="6788150" cy="14382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50" dirty="0">
                <a:solidFill>
                  <a:srgbClr val="FFFFFF"/>
                </a:solidFill>
                <a:latin typeface="Century Gothic" charset="0"/>
                <a:ea typeface="Century Gothic" charset="0"/>
                <a:cs typeface="Century Gothic" charset="0"/>
              </a:rPr>
              <a:t>This presentation was produced with the support of the United States Agency for International Development (USAID) under the terms of MEASURE Evaluation cooperative agreement AID-OAA-L-14-00004. MEASURE Evaluation is implemented by the Carolina Population Center, University of North Carolina at Chapel Hill in partnership with ICF International; John Snow, Inc.; Management Sciences for Health; Palladium; and Tulane University. The views expressed in this presentation do not necessarily reflect the views of USAID or the United States government.</a:t>
            </a:r>
          </a:p>
        </p:txBody>
      </p:sp>
      <p:pic>
        <p:nvPicPr>
          <p:cNvPr id="8" name="Picture 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34"/>
          <a:stretch/>
        </p:blipFill>
        <p:spPr bwMode="auto">
          <a:xfrm>
            <a:off x="-12989" y="4573087"/>
            <a:ext cx="9156990" cy="2278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1" name="Straight Connector 10"/>
          <p:cNvCxnSpPr/>
          <p:nvPr/>
        </p:nvCxnSpPr>
        <p:spPr>
          <a:xfrm>
            <a:off x="469900" y="1646665"/>
            <a:ext cx="0" cy="262053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5C7BB-E951-D545-860F-C0863877D5DA}" type="slidenum">
              <a:rPr lang="en-US" altLang="en-US" smtClean="0"/>
              <a:pPr/>
              <a:t>5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373657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7">
  <a:themeElements>
    <a:clrScheme name="Custom 3">
      <a:dk1>
        <a:sysClr val="windowText" lastClr="000000"/>
      </a:dk1>
      <a:lt1>
        <a:sysClr val="window" lastClr="FFFFFF"/>
      </a:lt1>
      <a:dk2>
        <a:srgbClr val="FFFFFF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3" id="{A1C57C80-2897-459B-BA1C-B0134762B375}" vid="{03591F1F-2F49-4B3E-8D0B-756BD401D0C5}"/>
    </a:ext>
  </a:extLst>
</a:theme>
</file>

<file path=ppt/theme/theme2.xml><?xml version="1.0" encoding="utf-8"?>
<a:theme xmlns:a="http://schemas.openxmlformats.org/drawingml/2006/main" name="Theme1">
  <a:themeElements>
    <a:clrScheme name="Custom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1E185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dule6" id="{73A55C0A-8E28-B741-9BBE-94A5E474B4B6}" vid="{7962A836-E441-B948-A2EF-B12AC741AACE}"/>
    </a:ext>
  </a:extLst>
</a:theme>
</file>

<file path=ppt/theme/theme3.xml><?xml version="1.0" encoding="utf-8"?>
<a:theme xmlns:a="http://schemas.openxmlformats.org/drawingml/2006/main" name="1_Theme1">
  <a:themeElements>
    <a:clrScheme name="Custom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1E185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dule6" id="{73A55C0A-8E28-B741-9BBE-94A5E474B4B6}" vid="{7962A836-E441-B948-A2EF-B12AC741AACE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C83303621329D4DAFC578165ED47C26" ma:contentTypeVersion="0" ma:contentTypeDescription="Create a new document." ma:contentTypeScope="" ma:versionID="e9c678eae885f8b7595ed37087805c11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abc59ee2edf01cfb808cadb27e045d2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9C9C50E-E79F-4C70-A2C1-0762787ED5A3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ACF8AA0-6998-419F-B690-90E3606ABBA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90E80A0-6564-41B3-8B8D-D8969C8804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mod7</Template>
  <TotalTime>11042</TotalTime>
  <Words>356</Words>
  <Application>Microsoft Office PowerPoint</Application>
  <PresentationFormat>On-screen Show (4:3)</PresentationFormat>
  <Paragraphs>33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Calibri</vt:lpstr>
      <vt:lpstr>Century Gothic</vt:lpstr>
      <vt:lpstr>Futura LT Pro Book</vt:lpstr>
      <vt:lpstr>Times New Roman</vt:lpstr>
      <vt:lpstr>mod7</vt:lpstr>
      <vt:lpstr>Theme1</vt:lpstr>
      <vt:lpstr>1_Theme1</vt:lpstr>
      <vt:lpstr>PowerPoint Presentation</vt:lpstr>
      <vt:lpstr>Module 7: Learning Objectives</vt:lpstr>
      <vt:lpstr>Module 7: Structure</vt:lpstr>
      <vt:lpstr>Module 7: Suggested References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SSapirie</dc:creator>
  <cp:lastModifiedBy>Hoover, Donald Wayne</cp:lastModifiedBy>
  <cp:revision>186</cp:revision>
  <cp:lastPrinted>2016-01-14T14:38:16Z</cp:lastPrinted>
  <dcterms:created xsi:type="dcterms:W3CDTF">2015-11-17T14:49:26Z</dcterms:created>
  <dcterms:modified xsi:type="dcterms:W3CDTF">2017-02-08T13:25:22Z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0x010100BC83303621329D4DAFC578165ED47C26</vt:lpwstr>
  </property>
</Properties>
</file>