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comment1.xml" ContentType="application/vnd.openxmlformats-officedocument.presentationml.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comment2.xml" ContentType="application/vnd.openxmlformats-officedocument.presentationml.comment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53" r:id="rId1"/>
    <p:sldMasterId id="2147483768" r:id="rId2"/>
    <p:sldMasterId id="2147483783" r:id="rId3"/>
    <p:sldMasterId id="2147483795" r:id="rId4"/>
    <p:sldMasterId id="2147483807" r:id="rId5"/>
    <p:sldMasterId id="2147483822" r:id="rId6"/>
    <p:sldMasterId id="2147483834" r:id="rId7"/>
  </p:sldMasterIdLst>
  <p:notesMasterIdLst>
    <p:notesMasterId r:id="rId37"/>
  </p:notesMasterIdLst>
  <p:handoutMasterIdLst>
    <p:handoutMasterId r:id="rId38"/>
  </p:handoutMasterIdLst>
  <p:sldIdLst>
    <p:sldId id="313" r:id="rId8"/>
    <p:sldId id="452" r:id="rId9"/>
    <p:sldId id="413" r:id="rId10"/>
    <p:sldId id="394" r:id="rId11"/>
    <p:sldId id="395" r:id="rId12"/>
    <p:sldId id="397" r:id="rId13"/>
    <p:sldId id="399" r:id="rId14"/>
    <p:sldId id="428" r:id="rId15"/>
    <p:sldId id="414" r:id="rId16"/>
    <p:sldId id="430" r:id="rId17"/>
    <p:sldId id="434" r:id="rId18"/>
    <p:sldId id="431" r:id="rId19"/>
    <p:sldId id="432" r:id="rId20"/>
    <p:sldId id="429" r:id="rId21"/>
    <p:sldId id="433" r:id="rId22"/>
    <p:sldId id="438" r:id="rId23"/>
    <p:sldId id="437" r:id="rId24"/>
    <p:sldId id="435" r:id="rId25"/>
    <p:sldId id="436" r:id="rId26"/>
    <p:sldId id="448" r:id="rId27"/>
    <p:sldId id="420" r:id="rId28"/>
    <p:sldId id="423" r:id="rId29"/>
    <p:sldId id="422" r:id="rId30"/>
    <p:sldId id="426" r:id="rId31"/>
    <p:sldId id="424" r:id="rId32"/>
    <p:sldId id="421" r:id="rId33"/>
    <p:sldId id="450" r:id="rId34"/>
    <p:sldId id="427" r:id="rId35"/>
    <p:sldId id="451" r:id="rId36"/>
  </p:sldIdLst>
  <p:sldSz cx="10150475" cy="7589838"/>
  <p:notesSz cx="7010400" cy="92964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1pPr>
    <a:lvl2pPr marL="457180"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2pPr>
    <a:lvl3pPr marL="914361"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3pPr>
    <a:lvl4pPr marL="1371541"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4pPr>
    <a:lvl5pPr marL="1828722"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5pPr>
    <a:lvl6pPr marL="2285902" algn="l" defTabSz="914361" rtl="0" eaLnBrk="1" latinLnBrk="0" hangingPunct="1">
      <a:defRPr kern="1200">
        <a:solidFill>
          <a:schemeClr val="tx1"/>
        </a:solidFill>
        <a:latin typeface="Arial" charset="0"/>
        <a:ea typeface="ＭＳ Ｐゴシック" pitchFamily="-65" charset="-128"/>
        <a:cs typeface="+mn-cs"/>
      </a:defRPr>
    </a:lvl6pPr>
    <a:lvl7pPr marL="2743082" algn="l" defTabSz="914361" rtl="0" eaLnBrk="1" latinLnBrk="0" hangingPunct="1">
      <a:defRPr kern="1200">
        <a:solidFill>
          <a:schemeClr val="tx1"/>
        </a:solidFill>
        <a:latin typeface="Arial" charset="0"/>
        <a:ea typeface="ＭＳ Ｐゴシック" pitchFamily="-65" charset="-128"/>
        <a:cs typeface="+mn-cs"/>
      </a:defRPr>
    </a:lvl7pPr>
    <a:lvl8pPr marL="3200263" algn="l" defTabSz="914361" rtl="0" eaLnBrk="1" latinLnBrk="0" hangingPunct="1">
      <a:defRPr kern="1200">
        <a:solidFill>
          <a:schemeClr val="tx1"/>
        </a:solidFill>
        <a:latin typeface="Arial" charset="0"/>
        <a:ea typeface="ＭＳ Ｐゴシック" pitchFamily="-65" charset="-128"/>
        <a:cs typeface="+mn-cs"/>
      </a:defRPr>
    </a:lvl8pPr>
    <a:lvl9pPr marL="3657443" algn="l" defTabSz="914361" rtl="0" eaLnBrk="1" latinLnBrk="0" hangingPunct="1">
      <a:defRPr kern="1200">
        <a:solidFill>
          <a:schemeClr val="tx1"/>
        </a:solidFill>
        <a:latin typeface="Arial" charset="0"/>
        <a:ea typeface="ＭＳ Ｐゴシック" pitchFamily="-65"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go" initials="M" lastIdx="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01" autoAdjust="0"/>
    <p:restoredTop sz="57766" autoAdjust="0"/>
  </p:normalViewPr>
  <p:slideViewPr>
    <p:cSldViewPr>
      <p:cViewPr>
        <p:scale>
          <a:sx n="50" d="100"/>
          <a:sy n="50" d="100"/>
        </p:scale>
        <p:origin x="-1488" y="258"/>
      </p:cViewPr>
      <p:guideLst>
        <p:guide orient="horz" pos="2391"/>
        <p:guide pos="319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36"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7-20T22:07:30.124" idx="5">
    <p:pos x="10" y="10"/>
    <p:text>Something seems off in the notes, last sentence.Is it meant to be giving the answer to the question?</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7-20T22:10:13.350" idx="7">
    <p:pos x="22" y="10"/>
    <p:text>What does "S1, S2 &amp; S3" mean? And what is the middle sentence ("Would have spent time and money...") in reference to</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014CC5-C2E7-463E-A1CE-9B3190450843}" type="doc">
      <dgm:prSet loTypeId="urn:microsoft.com/office/officeart/2005/8/layout/chevron1" loCatId="process" qsTypeId="urn:microsoft.com/office/officeart/2005/8/quickstyle/3d3" qsCatId="3D" csTypeId="urn:microsoft.com/office/officeart/2005/8/colors/accent1_2" csCatId="accent1" phldr="1"/>
      <dgm:spPr/>
      <dgm:t>
        <a:bodyPr/>
        <a:lstStyle/>
        <a:p>
          <a:endParaRPr lang="en-US"/>
        </a:p>
      </dgm:t>
    </dgm:pt>
    <dgm:pt modelId="{4E75C0EF-0717-43F5-9FDB-5F187F8ECC8C}">
      <dgm:prSet phldrT="[Text]"/>
      <dgm:spPr/>
      <dgm:t>
        <a:bodyPr/>
        <a:lstStyle/>
        <a:p>
          <a:r>
            <a:rPr lang="en-US" dirty="0" smtClean="0"/>
            <a:t>Relevance of finding</a:t>
          </a:r>
          <a:endParaRPr lang="en-US" dirty="0"/>
        </a:p>
      </dgm:t>
    </dgm:pt>
    <dgm:pt modelId="{9F412AC2-2FEE-4B87-B324-55FFC8D523BC}" type="parTrans" cxnId="{8E2B4A07-1FB0-47DD-B572-2C1D7D923203}">
      <dgm:prSet/>
      <dgm:spPr/>
      <dgm:t>
        <a:bodyPr/>
        <a:lstStyle/>
        <a:p>
          <a:endParaRPr lang="en-US"/>
        </a:p>
      </dgm:t>
    </dgm:pt>
    <dgm:pt modelId="{CF32AA8A-DE20-415F-85A7-7333B6D341EA}" type="sibTrans" cxnId="{8E2B4A07-1FB0-47DD-B572-2C1D7D923203}">
      <dgm:prSet/>
      <dgm:spPr/>
      <dgm:t>
        <a:bodyPr/>
        <a:lstStyle/>
        <a:p>
          <a:endParaRPr lang="en-US"/>
        </a:p>
      </dgm:t>
    </dgm:pt>
    <dgm:pt modelId="{04095A7C-493A-4EA4-BC9D-E213197D1ABC}">
      <dgm:prSet phldrT="[Text]"/>
      <dgm:spPr/>
      <dgm:t>
        <a:bodyPr/>
        <a:lstStyle/>
        <a:p>
          <a:r>
            <a:rPr lang="en-US" dirty="0" smtClean="0"/>
            <a:t>Reasons for finding</a:t>
          </a:r>
          <a:endParaRPr lang="en-US" dirty="0"/>
        </a:p>
      </dgm:t>
    </dgm:pt>
    <dgm:pt modelId="{A4726A90-C54D-4610-A1DA-038926D4BD64}" type="parTrans" cxnId="{7452B79E-0D8F-411D-BC40-8D7EE77CAF13}">
      <dgm:prSet/>
      <dgm:spPr/>
      <dgm:t>
        <a:bodyPr/>
        <a:lstStyle/>
        <a:p>
          <a:endParaRPr lang="en-US"/>
        </a:p>
      </dgm:t>
    </dgm:pt>
    <dgm:pt modelId="{EEFB7C70-4A83-47A7-854A-0D59B3098BED}" type="sibTrans" cxnId="{7452B79E-0D8F-411D-BC40-8D7EE77CAF13}">
      <dgm:prSet/>
      <dgm:spPr/>
      <dgm:t>
        <a:bodyPr/>
        <a:lstStyle/>
        <a:p>
          <a:endParaRPr lang="en-US"/>
        </a:p>
      </dgm:t>
    </dgm:pt>
    <dgm:pt modelId="{4FFF9C82-4223-478B-A75A-197E48BEAC69}">
      <dgm:prSet phldrT="[Text]"/>
      <dgm:spPr/>
      <dgm:t>
        <a:bodyPr/>
        <a:lstStyle/>
        <a:p>
          <a:r>
            <a:rPr lang="en-US" dirty="0" smtClean="0"/>
            <a:t>Consider other data</a:t>
          </a:r>
          <a:endParaRPr lang="en-US" dirty="0"/>
        </a:p>
      </dgm:t>
    </dgm:pt>
    <dgm:pt modelId="{01C5A9A0-ECFE-433E-AE1B-45B350AD3EC5}" type="parTrans" cxnId="{2AF50FA4-6D25-4A4F-96AF-7ADBF14A63DE}">
      <dgm:prSet/>
      <dgm:spPr/>
      <dgm:t>
        <a:bodyPr/>
        <a:lstStyle/>
        <a:p>
          <a:endParaRPr lang="en-US"/>
        </a:p>
      </dgm:t>
    </dgm:pt>
    <dgm:pt modelId="{8DE4C282-4340-488D-AC09-3283D9455934}" type="sibTrans" cxnId="{2AF50FA4-6D25-4A4F-96AF-7ADBF14A63DE}">
      <dgm:prSet/>
      <dgm:spPr/>
      <dgm:t>
        <a:bodyPr/>
        <a:lstStyle/>
        <a:p>
          <a:endParaRPr lang="en-US"/>
        </a:p>
      </dgm:t>
    </dgm:pt>
    <dgm:pt modelId="{13598995-0395-415A-B2DB-7E4D02BB9D36}">
      <dgm:prSet phldrT="[Text]"/>
      <dgm:spPr/>
      <dgm:t>
        <a:bodyPr/>
        <a:lstStyle/>
        <a:p>
          <a:r>
            <a:rPr lang="en-US" dirty="0" smtClean="0"/>
            <a:t>Collect additional data</a:t>
          </a:r>
          <a:endParaRPr lang="en-US" dirty="0"/>
        </a:p>
      </dgm:t>
    </dgm:pt>
    <dgm:pt modelId="{83C3E6C2-66CD-4533-A0E3-02EA94DD1A4A}" type="parTrans" cxnId="{30EF66AD-4339-4775-BF87-5B64C40ACD50}">
      <dgm:prSet/>
      <dgm:spPr/>
      <dgm:t>
        <a:bodyPr/>
        <a:lstStyle/>
        <a:p>
          <a:endParaRPr lang="en-US"/>
        </a:p>
      </dgm:t>
    </dgm:pt>
    <dgm:pt modelId="{F8C255B6-5C7F-469E-97E2-26B6B790AF5E}" type="sibTrans" cxnId="{30EF66AD-4339-4775-BF87-5B64C40ACD50}">
      <dgm:prSet/>
      <dgm:spPr/>
      <dgm:t>
        <a:bodyPr/>
        <a:lstStyle/>
        <a:p>
          <a:endParaRPr lang="en-US"/>
        </a:p>
      </dgm:t>
    </dgm:pt>
    <dgm:pt modelId="{5016ACAD-C65E-4935-864D-343743304C65}" type="pres">
      <dgm:prSet presAssocID="{3D014CC5-C2E7-463E-A1CE-9B3190450843}" presName="Name0" presStyleCnt="0">
        <dgm:presLayoutVars>
          <dgm:dir/>
          <dgm:animLvl val="lvl"/>
          <dgm:resizeHandles val="exact"/>
        </dgm:presLayoutVars>
      </dgm:prSet>
      <dgm:spPr/>
      <dgm:t>
        <a:bodyPr/>
        <a:lstStyle/>
        <a:p>
          <a:endParaRPr lang="en-US"/>
        </a:p>
      </dgm:t>
    </dgm:pt>
    <dgm:pt modelId="{92BE8403-81A5-4A14-967C-E2E181D98231}" type="pres">
      <dgm:prSet presAssocID="{4E75C0EF-0717-43F5-9FDB-5F187F8ECC8C}" presName="parTxOnly" presStyleLbl="node1" presStyleIdx="0" presStyleCnt="4">
        <dgm:presLayoutVars>
          <dgm:chMax val="0"/>
          <dgm:chPref val="0"/>
          <dgm:bulletEnabled val="1"/>
        </dgm:presLayoutVars>
      </dgm:prSet>
      <dgm:spPr/>
      <dgm:t>
        <a:bodyPr/>
        <a:lstStyle/>
        <a:p>
          <a:endParaRPr lang="en-US"/>
        </a:p>
      </dgm:t>
    </dgm:pt>
    <dgm:pt modelId="{1A78B38F-7964-43AE-B969-3C7C27AB5E0F}" type="pres">
      <dgm:prSet presAssocID="{CF32AA8A-DE20-415F-85A7-7333B6D341EA}" presName="parTxOnlySpace" presStyleCnt="0"/>
      <dgm:spPr/>
    </dgm:pt>
    <dgm:pt modelId="{B22D7CAE-DAB3-4D1E-ACEE-8F8EFC67FE4F}" type="pres">
      <dgm:prSet presAssocID="{04095A7C-493A-4EA4-BC9D-E213197D1ABC}" presName="parTxOnly" presStyleLbl="node1" presStyleIdx="1" presStyleCnt="4">
        <dgm:presLayoutVars>
          <dgm:chMax val="0"/>
          <dgm:chPref val="0"/>
          <dgm:bulletEnabled val="1"/>
        </dgm:presLayoutVars>
      </dgm:prSet>
      <dgm:spPr/>
      <dgm:t>
        <a:bodyPr/>
        <a:lstStyle/>
        <a:p>
          <a:endParaRPr lang="en-US"/>
        </a:p>
      </dgm:t>
    </dgm:pt>
    <dgm:pt modelId="{25183061-B544-43F6-B059-799D07D081DE}" type="pres">
      <dgm:prSet presAssocID="{EEFB7C70-4A83-47A7-854A-0D59B3098BED}" presName="parTxOnlySpace" presStyleCnt="0"/>
      <dgm:spPr/>
    </dgm:pt>
    <dgm:pt modelId="{9A9439F3-24D7-465F-AEE9-2F665923ED48}" type="pres">
      <dgm:prSet presAssocID="{4FFF9C82-4223-478B-A75A-197E48BEAC69}" presName="parTxOnly" presStyleLbl="node1" presStyleIdx="2" presStyleCnt="4">
        <dgm:presLayoutVars>
          <dgm:chMax val="0"/>
          <dgm:chPref val="0"/>
          <dgm:bulletEnabled val="1"/>
        </dgm:presLayoutVars>
      </dgm:prSet>
      <dgm:spPr/>
      <dgm:t>
        <a:bodyPr/>
        <a:lstStyle/>
        <a:p>
          <a:endParaRPr lang="en-US"/>
        </a:p>
      </dgm:t>
    </dgm:pt>
    <dgm:pt modelId="{D8F147BD-4F16-4A4D-80FE-C5314AAB2158}" type="pres">
      <dgm:prSet presAssocID="{8DE4C282-4340-488D-AC09-3283D9455934}" presName="parTxOnlySpace" presStyleCnt="0"/>
      <dgm:spPr/>
    </dgm:pt>
    <dgm:pt modelId="{BFC54755-41B5-46F1-8276-9C3D86471E9B}" type="pres">
      <dgm:prSet presAssocID="{13598995-0395-415A-B2DB-7E4D02BB9D36}" presName="parTxOnly" presStyleLbl="node1" presStyleIdx="3" presStyleCnt="4">
        <dgm:presLayoutVars>
          <dgm:chMax val="0"/>
          <dgm:chPref val="0"/>
          <dgm:bulletEnabled val="1"/>
        </dgm:presLayoutVars>
      </dgm:prSet>
      <dgm:spPr/>
      <dgm:t>
        <a:bodyPr/>
        <a:lstStyle/>
        <a:p>
          <a:endParaRPr lang="en-US"/>
        </a:p>
      </dgm:t>
    </dgm:pt>
  </dgm:ptLst>
  <dgm:cxnLst>
    <dgm:cxn modelId="{739B86F2-9519-403B-A7DD-72B592509F58}" type="presOf" srcId="{4E75C0EF-0717-43F5-9FDB-5F187F8ECC8C}" destId="{92BE8403-81A5-4A14-967C-E2E181D98231}" srcOrd="0" destOrd="0" presId="urn:microsoft.com/office/officeart/2005/8/layout/chevron1"/>
    <dgm:cxn modelId="{2AF50FA4-6D25-4A4F-96AF-7ADBF14A63DE}" srcId="{3D014CC5-C2E7-463E-A1CE-9B3190450843}" destId="{4FFF9C82-4223-478B-A75A-197E48BEAC69}" srcOrd="2" destOrd="0" parTransId="{01C5A9A0-ECFE-433E-AE1B-45B350AD3EC5}" sibTransId="{8DE4C282-4340-488D-AC09-3283D9455934}"/>
    <dgm:cxn modelId="{8E2B4A07-1FB0-47DD-B572-2C1D7D923203}" srcId="{3D014CC5-C2E7-463E-A1CE-9B3190450843}" destId="{4E75C0EF-0717-43F5-9FDB-5F187F8ECC8C}" srcOrd="0" destOrd="0" parTransId="{9F412AC2-2FEE-4B87-B324-55FFC8D523BC}" sibTransId="{CF32AA8A-DE20-415F-85A7-7333B6D341EA}"/>
    <dgm:cxn modelId="{30EF66AD-4339-4775-BF87-5B64C40ACD50}" srcId="{3D014CC5-C2E7-463E-A1CE-9B3190450843}" destId="{13598995-0395-415A-B2DB-7E4D02BB9D36}" srcOrd="3" destOrd="0" parTransId="{83C3E6C2-66CD-4533-A0E3-02EA94DD1A4A}" sibTransId="{F8C255B6-5C7F-469E-97E2-26B6B790AF5E}"/>
    <dgm:cxn modelId="{38F13C49-480C-4A3E-A620-E0623A45A74B}" type="presOf" srcId="{4FFF9C82-4223-478B-A75A-197E48BEAC69}" destId="{9A9439F3-24D7-465F-AEE9-2F665923ED48}" srcOrd="0" destOrd="0" presId="urn:microsoft.com/office/officeart/2005/8/layout/chevron1"/>
    <dgm:cxn modelId="{7452B79E-0D8F-411D-BC40-8D7EE77CAF13}" srcId="{3D014CC5-C2E7-463E-A1CE-9B3190450843}" destId="{04095A7C-493A-4EA4-BC9D-E213197D1ABC}" srcOrd="1" destOrd="0" parTransId="{A4726A90-C54D-4610-A1DA-038926D4BD64}" sibTransId="{EEFB7C70-4A83-47A7-854A-0D59B3098BED}"/>
    <dgm:cxn modelId="{BB4F7FD9-AEF4-4D47-8296-100F4E328B85}" type="presOf" srcId="{13598995-0395-415A-B2DB-7E4D02BB9D36}" destId="{BFC54755-41B5-46F1-8276-9C3D86471E9B}" srcOrd="0" destOrd="0" presId="urn:microsoft.com/office/officeart/2005/8/layout/chevron1"/>
    <dgm:cxn modelId="{1B2382D9-A988-4CC8-9748-C53E1F146990}" type="presOf" srcId="{04095A7C-493A-4EA4-BC9D-E213197D1ABC}" destId="{B22D7CAE-DAB3-4D1E-ACEE-8F8EFC67FE4F}" srcOrd="0" destOrd="0" presId="urn:microsoft.com/office/officeart/2005/8/layout/chevron1"/>
    <dgm:cxn modelId="{68DBCD31-C477-4428-B0AB-266FD69D9F77}" type="presOf" srcId="{3D014CC5-C2E7-463E-A1CE-9B3190450843}" destId="{5016ACAD-C65E-4935-864D-343743304C65}" srcOrd="0" destOrd="0" presId="urn:microsoft.com/office/officeart/2005/8/layout/chevron1"/>
    <dgm:cxn modelId="{185A1122-3F2E-43FF-B791-CA67D26B2EB6}" type="presParOf" srcId="{5016ACAD-C65E-4935-864D-343743304C65}" destId="{92BE8403-81A5-4A14-967C-E2E181D98231}" srcOrd="0" destOrd="0" presId="urn:microsoft.com/office/officeart/2005/8/layout/chevron1"/>
    <dgm:cxn modelId="{EF5921EB-6AD9-4971-BDB5-72A9EDE13C53}" type="presParOf" srcId="{5016ACAD-C65E-4935-864D-343743304C65}" destId="{1A78B38F-7964-43AE-B969-3C7C27AB5E0F}" srcOrd="1" destOrd="0" presId="urn:microsoft.com/office/officeart/2005/8/layout/chevron1"/>
    <dgm:cxn modelId="{6EA645B0-B9B0-4D85-B1C2-AEBE515604E4}" type="presParOf" srcId="{5016ACAD-C65E-4935-864D-343743304C65}" destId="{B22D7CAE-DAB3-4D1E-ACEE-8F8EFC67FE4F}" srcOrd="2" destOrd="0" presId="urn:microsoft.com/office/officeart/2005/8/layout/chevron1"/>
    <dgm:cxn modelId="{0C868AAC-8D23-43E0-AFA4-A000C5573C15}" type="presParOf" srcId="{5016ACAD-C65E-4935-864D-343743304C65}" destId="{25183061-B544-43F6-B059-799D07D081DE}" srcOrd="3" destOrd="0" presId="urn:microsoft.com/office/officeart/2005/8/layout/chevron1"/>
    <dgm:cxn modelId="{EF046A94-BDAF-44E8-AC90-36F27FEA5CEF}" type="presParOf" srcId="{5016ACAD-C65E-4935-864D-343743304C65}" destId="{9A9439F3-24D7-465F-AEE9-2F665923ED48}" srcOrd="4" destOrd="0" presId="urn:microsoft.com/office/officeart/2005/8/layout/chevron1"/>
    <dgm:cxn modelId="{F8D8C9A1-255D-4AB4-AB21-4199AFB630F0}" type="presParOf" srcId="{5016ACAD-C65E-4935-864D-343743304C65}" destId="{D8F147BD-4F16-4A4D-80FE-C5314AAB2158}" srcOrd="5" destOrd="0" presId="urn:microsoft.com/office/officeart/2005/8/layout/chevron1"/>
    <dgm:cxn modelId="{684E38FE-16B5-4CF9-8B39-509F3B8240CD}" type="presParOf" srcId="{5016ACAD-C65E-4935-864D-343743304C65}" destId="{BFC54755-41B5-46F1-8276-9C3D86471E9B}"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BE8403-81A5-4A14-967C-E2E181D98231}">
      <dsp:nvSpPr>
        <dsp:cNvPr id="0" name=""/>
        <dsp:cNvSpPr/>
      </dsp:nvSpPr>
      <dsp:spPr>
        <a:xfrm>
          <a:off x="4198" y="1570403"/>
          <a:ext cx="2443903" cy="977561"/>
        </a:xfrm>
        <a:prstGeom prst="chevron">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011" tIns="29337" rIns="29337" bIns="29337" numCol="1" spcCol="1270" anchor="ctr" anchorCtr="0">
          <a:noAutofit/>
        </a:bodyPr>
        <a:lstStyle/>
        <a:p>
          <a:pPr lvl="0" algn="ctr" defTabSz="977900">
            <a:lnSpc>
              <a:spcPct val="90000"/>
            </a:lnSpc>
            <a:spcBef>
              <a:spcPct val="0"/>
            </a:spcBef>
            <a:spcAft>
              <a:spcPct val="35000"/>
            </a:spcAft>
          </a:pPr>
          <a:r>
            <a:rPr lang="en-US" sz="2200" kern="1200" dirty="0" smtClean="0"/>
            <a:t>Relevance of finding</a:t>
          </a:r>
          <a:endParaRPr lang="en-US" sz="2200" kern="1200" dirty="0"/>
        </a:p>
      </dsp:txBody>
      <dsp:txXfrm>
        <a:off x="492979" y="1570403"/>
        <a:ext cx="1466342" cy="977561"/>
      </dsp:txXfrm>
    </dsp:sp>
    <dsp:sp modelId="{B22D7CAE-DAB3-4D1E-ACEE-8F8EFC67FE4F}">
      <dsp:nvSpPr>
        <dsp:cNvPr id="0" name=""/>
        <dsp:cNvSpPr/>
      </dsp:nvSpPr>
      <dsp:spPr>
        <a:xfrm>
          <a:off x="2203711" y="1570403"/>
          <a:ext cx="2443903" cy="977561"/>
        </a:xfrm>
        <a:prstGeom prst="chevron">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011" tIns="29337" rIns="29337" bIns="29337" numCol="1" spcCol="1270" anchor="ctr" anchorCtr="0">
          <a:noAutofit/>
        </a:bodyPr>
        <a:lstStyle/>
        <a:p>
          <a:pPr lvl="0" algn="ctr" defTabSz="977900">
            <a:lnSpc>
              <a:spcPct val="90000"/>
            </a:lnSpc>
            <a:spcBef>
              <a:spcPct val="0"/>
            </a:spcBef>
            <a:spcAft>
              <a:spcPct val="35000"/>
            </a:spcAft>
          </a:pPr>
          <a:r>
            <a:rPr lang="en-US" sz="2200" kern="1200" dirty="0" smtClean="0"/>
            <a:t>Reasons for finding</a:t>
          </a:r>
          <a:endParaRPr lang="en-US" sz="2200" kern="1200" dirty="0"/>
        </a:p>
      </dsp:txBody>
      <dsp:txXfrm>
        <a:off x="2692492" y="1570403"/>
        <a:ext cx="1466342" cy="977561"/>
      </dsp:txXfrm>
    </dsp:sp>
    <dsp:sp modelId="{9A9439F3-24D7-465F-AEE9-2F665923ED48}">
      <dsp:nvSpPr>
        <dsp:cNvPr id="0" name=""/>
        <dsp:cNvSpPr/>
      </dsp:nvSpPr>
      <dsp:spPr>
        <a:xfrm>
          <a:off x="4403224" y="1570403"/>
          <a:ext cx="2443903" cy="977561"/>
        </a:xfrm>
        <a:prstGeom prst="chevron">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011" tIns="29337" rIns="29337" bIns="29337" numCol="1" spcCol="1270" anchor="ctr" anchorCtr="0">
          <a:noAutofit/>
        </a:bodyPr>
        <a:lstStyle/>
        <a:p>
          <a:pPr lvl="0" algn="ctr" defTabSz="977900">
            <a:lnSpc>
              <a:spcPct val="90000"/>
            </a:lnSpc>
            <a:spcBef>
              <a:spcPct val="0"/>
            </a:spcBef>
            <a:spcAft>
              <a:spcPct val="35000"/>
            </a:spcAft>
          </a:pPr>
          <a:r>
            <a:rPr lang="en-US" sz="2200" kern="1200" dirty="0" smtClean="0"/>
            <a:t>Consider other data</a:t>
          </a:r>
          <a:endParaRPr lang="en-US" sz="2200" kern="1200" dirty="0"/>
        </a:p>
      </dsp:txBody>
      <dsp:txXfrm>
        <a:off x="4892005" y="1570403"/>
        <a:ext cx="1466342" cy="977561"/>
      </dsp:txXfrm>
    </dsp:sp>
    <dsp:sp modelId="{BFC54755-41B5-46F1-8276-9C3D86471E9B}">
      <dsp:nvSpPr>
        <dsp:cNvPr id="0" name=""/>
        <dsp:cNvSpPr/>
      </dsp:nvSpPr>
      <dsp:spPr>
        <a:xfrm>
          <a:off x="6602738" y="1570403"/>
          <a:ext cx="2443903" cy="977561"/>
        </a:xfrm>
        <a:prstGeom prst="chevron">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011" tIns="29337" rIns="29337" bIns="29337" numCol="1" spcCol="1270" anchor="ctr" anchorCtr="0">
          <a:noAutofit/>
        </a:bodyPr>
        <a:lstStyle/>
        <a:p>
          <a:pPr lvl="0" algn="ctr" defTabSz="977900">
            <a:lnSpc>
              <a:spcPct val="90000"/>
            </a:lnSpc>
            <a:spcBef>
              <a:spcPct val="0"/>
            </a:spcBef>
            <a:spcAft>
              <a:spcPct val="35000"/>
            </a:spcAft>
          </a:pPr>
          <a:r>
            <a:rPr lang="en-US" sz="2200" kern="1200" dirty="0" smtClean="0"/>
            <a:t>Collect additional data</a:t>
          </a:r>
          <a:endParaRPr lang="en-US" sz="2200" kern="1200" dirty="0"/>
        </a:p>
      </dsp:txBody>
      <dsp:txXfrm>
        <a:off x="7091519" y="1570403"/>
        <a:ext cx="1466342" cy="97756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hdr" sz="quarter"/>
          </p:nvPr>
        </p:nvSpPr>
        <p:spPr bwMode="auto">
          <a:xfrm>
            <a:off x="0" y="1"/>
            <a:ext cx="3038145" cy="465742"/>
          </a:xfrm>
          <a:prstGeom prst="rect">
            <a:avLst/>
          </a:prstGeom>
          <a:noFill/>
          <a:ln w="9525">
            <a:noFill/>
            <a:miter lim="800000"/>
            <a:headEnd/>
            <a:tailEnd/>
          </a:ln>
          <a:effectLst/>
        </p:spPr>
        <p:txBody>
          <a:bodyPr vert="horz" wrap="square" lIns="91422" tIns="45710" rIns="91422" bIns="45710" numCol="1" anchor="t" anchorCtr="0" compatLnSpc="1">
            <a:prstTxWarp prst="textNoShape">
              <a:avLst/>
            </a:prstTxWarp>
          </a:bodyPr>
          <a:lstStyle>
            <a:lvl1pPr>
              <a:defRPr sz="1200" smtClean="0"/>
            </a:lvl1pPr>
          </a:lstStyle>
          <a:p>
            <a:pPr>
              <a:defRPr/>
            </a:pPr>
            <a:endParaRPr lang="en-US"/>
          </a:p>
        </p:txBody>
      </p:sp>
      <p:sp>
        <p:nvSpPr>
          <p:cNvPr id="173059" name="Rectangle 3"/>
          <p:cNvSpPr>
            <a:spLocks noGrp="1" noChangeArrowheads="1"/>
          </p:cNvSpPr>
          <p:nvPr>
            <p:ph type="dt" sz="quarter" idx="1"/>
          </p:nvPr>
        </p:nvSpPr>
        <p:spPr bwMode="auto">
          <a:xfrm>
            <a:off x="3970735" y="1"/>
            <a:ext cx="3038145" cy="465742"/>
          </a:xfrm>
          <a:prstGeom prst="rect">
            <a:avLst/>
          </a:prstGeom>
          <a:noFill/>
          <a:ln w="9525">
            <a:noFill/>
            <a:miter lim="800000"/>
            <a:headEnd/>
            <a:tailEnd/>
          </a:ln>
          <a:effectLst/>
        </p:spPr>
        <p:txBody>
          <a:bodyPr vert="horz" wrap="square" lIns="91422" tIns="45710" rIns="91422" bIns="45710" numCol="1" anchor="t" anchorCtr="0" compatLnSpc="1">
            <a:prstTxWarp prst="textNoShape">
              <a:avLst/>
            </a:prstTxWarp>
          </a:bodyPr>
          <a:lstStyle>
            <a:lvl1pPr algn="r">
              <a:defRPr sz="1200" smtClean="0"/>
            </a:lvl1pPr>
          </a:lstStyle>
          <a:p>
            <a:pPr>
              <a:defRPr/>
            </a:pPr>
            <a:endParaRPr lang="en-US"/>
          </a:p>
        </p:txBody>
      </p:sp>
      <p:sp>
        <p:nvSpPr>
          <p:cNvPr id="173060" name="Rectangle 4"/>
          <p:cNvSpPr>
            <a:spLocks noGrp="1" noChangeArrowheads="1"/>
          </p:cNvSpPr>
          <p:nvPr>
            <p:ph type="ftr" sz="quarter" idx="2"/>
          </p:nvPr>
        </p:nvSpPr>
        <p:spPr bwMode="auto">
          <a:xfrm>
            <a:off x="0" y="8829122"/>
            <a:ext cx="3038145" cy="465742"/>
          </a:xfrm>
          <a:prstGeom prst="rect">
            <a:avLst/>
          </a:prstGeom>
          <a:noFill/>
          <a:ln w="9525">
            <a:noFill/>
            <a:miter lim="800000"/>
            <a:headEnd/>
            <a:tailEnd/>
          </a:ln>
          <a:effectLst/>
        </p:spPr>
        <p:txBody>
          <a:bodyPr vert="horz" wrap="square" lIns="91422" tIns="45710" rIns="91422" bIns="45710" numCol="1" anchor="b" anchorCtr="0" compatLnSpc="1">
            <a:prstTxWarp prst="textNoShape">
              <a:avLst/>
            </a:prstTxWarp>
          </a:bodyPr>
          <a:lstStyle>
            <a:lvl1pPr>
              <a:defRPr sz="1200" smtClean="0"/>
            </a:lvl1pPr>
          </a:lstStyle>
          <a:p>
            <a:pPr>
              <a:defRPr/>
            </a:pPr>
            <a:endParaRPr lang="en-US"/>
          </a:p>
        </p:txBody>
      </p:sp>
      <p:sp>
        <p:nvSpPr>
          <p:cNvPr id="173061" name="Rectangle 5"/>
          <p:cNvSpPr>
            <a:spLocks noGrp="1" noChangeArrowheads="1"/>
          </p:cNvSpPr>
          <p:nvPr>
            <p:ph type="sldNum" sz="quarter" idx="3"/>
          </p:nvPr>
        </p:nvSpPr>
        <p:spPr bwMode="auto">
          <a:xfrm>
            <a:off x="3970735" y="8829122"/>
            <a:ext cx="3038145" cy="465742"/>
          </a:xfrm>
          <a:prstGeom prst="rect">
            <a:avLst/>
          </a:prstGeom>
          <a:noFill/>
          <a:ln w="9525">
            <a:noFill/>
            <a:miter lim="800000"/>
            <a:headEnd/>
            <a:tailEnd/>
          </a:ln>
          <a:effectLst/>
        </p:spPr>
        <p:txBody>
          <a:bodyPr vert="horz" wrap="square" lIns="91422" tIns="45710" rIns="91422" bIns="45710" numCol="1" anchor="b" anchorCtr="0" compatLnSpc="1">
            <a:prstTxWarp prst="textNoShape">
              <a:avLst/>
            </a:prstTxWarp>
          </a:bodyPr>
          <a:lstStyle>
            <a:lvl1pPr algn="r">
              <a:defRPr sz="1200" smtClean="0"/>
            </a:lvl1pPr>
          </a:lstStyle>
          <a:p>
            <a:pPr>
              <a:defRPr/>
            </a:pPr>
            <a:fld id="{B25A7D8A-227E-4DF2-8CAD-B4C0BF2FD93D}" type="slidenum">
              <a:rPr lang="en-US"/>
              <a:pPr>
                <a:defRPr/>
              </a:pPr>
              <a:t>‹#›</a:t>
            </a:fld>
            <a:endParaRPr lang="en-US"/>
          </a:p>
        </p:txBody>
      </p:sp>
      <p:pic>
        <p:nvPicPr>
          <p:cNvPr id="100358" name="Picture 6" descr="aaulogo"/>
          <p:cNvPicPr>
            <a:picLocks noChangeAspect="1" noChangeArrowheads="1"/>
          </p:cNvPicPr>
          <p:nvPr/>
        </p:nvPicPr>
        <p:blipFill>
          <a:blip r:embed="rId2"/>
          <a:srcRect/>
          <a:stretch>
            <a:fillRect/>
          </a:stretch>
        </p:blipFill>
        <p:spPr bwMode="auto">
          <a:xfrm>
            <a:off x="5943932" y="8495571"/>
            <a:ext cx="762198" cy="648657"/>
          </a:xfrm>
          <a:prstGeom prst="rect">
            <a:avLst/>
          </a:prstGeom>
          <a:noFill/>
          <a:ln w="9525">
            <a:noFill/>
            <a:miter lim="800000"/>
            <a:headEnd/>
            <a:tailEnd/>
          </a:ln>
        </p:spPr>
      </p:pic>
      <p:pic>
        <p:nvPicPr>
          <p:cNvPr id="100359" name="Picture 7" descr="logo_2002"/>
          <p:cNvPicPr>
            <a:picLocks noChangeAspect="1" noChangeArrowheads="1"/>
          </p:cNvPicPr>
          <p:nvPr/>
        </p:nvPicPr>
        <p:blipFill>
          <a:blip r:embed="rId3"/>
          <a:srcRect/>
          <a:stretch>
            <a:fillRect/>
          </a:stretch>
        </p:blipFill>
        <p:spPr bwMode="auto">
          <a:xfrm>
            <a:off x="228203" y="8420253"/>
            <a:ext cx="686131" cy="660954"/>
          </a:xfrm>
          <a:prstGeom prst="rect">
            <a:avLst/>
          </a:prstGeom>
          <a:noFill/>
          <a:ln w="9525">
            <a:noFill/>
            <a:miter lim="800000"/>
            <a:headEnd/>
            <a:tailEnd/>
          </a:ln>
        </p:spPr>
      </p:pic>
    </p:spTree>
    <p:extLst>
      <p:ext uri="{BB962C8B-B14F-4D97-AF65-F5344CB8AC3E}">
        <p14:creationId xmlns:p14="http://schemas.microsoft.com/office/powerpoint/2010/main" val="135786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1"/>
            <a:ext cx="3038145" cy="465742"/>
          </a:xfrm>
          <a:prstGeom prst="rect">
            <a:avLst/>
          </a:prstGeom>
          <a:noFill/>
          <a:ln w="9525">
            <a:noFill/>
            <a:miter lim="800000"/>
            <a:headEnd/>
            <a:tailEnd/>
          </a:ln>
          <a:effectLst/>
        </p:spPr>
        <p:txBody>
          <a:bodyPr vert="horz" wrap="square" lIns="93159" tIns="46580" rIns="93159" bIns="46580" numCol="1" anchor="t" anchorCtr="0" compatLnSpc="1">
            <a:prstTxWarp prst="textNoShape">
              <a:avLst/>
            </a:prstTxWarp>
          </a:bodyPr>
          <a:lstStyle>
            <a:lvl1pPr defTabSz="931671">
              <a:defRPr sz="1200" smtClean="0"/>
            </a:lvl1pPr>
          </a:lstStyle>
          <a:p>
            <a:pPr>
              <a:defRPr/>
            </a:pPr>
            <a:endParaRPr lang="en-US"/>
          </a:p>
        </p:txBody>
      </p:sp>
      <p:sp>
        <p:nvSpPr>
          <p:cNvPr id="37891" name="Rectangle 3"/>
          <p:cNvSpPr>
            <a:spLocks noGrp="1" noChangeArrowheads="1"/>
          </p:cNvSpPr>
          <p:nvPr>
            <p:ph type="dt" idx="1"/>
          </p:nvPr>
        </p:nvSpPr>
        <p:spPr bwMode="auto">
          <a:xfrm>
            <a:off x="3970735" y="1"/>
            <a:ext cx="3038145" cy="465742"/>
          </a:xfrm>
          <a:prstGeom prst="rect">
            <a:avLst/>
          </a:prstGeom>
          <a:noFill/>
          <a:ln w="9525">
            <a:noFill/>
            <a:miter lim="800000"/>
            <a:headEnd/>
            <a:tailEnd/>
          </a:ln>
          <a:effectLst/>
        </p:spPr>
        <p:txBody>
          <a:bodyPr vert="horz" wrap="square" lIns="93159" tIns="46580" rIns="93159" bIns="46580" numCol="1" anchor="t" anchorCtr="0" compatLnSpc="1">
            <a:prstTxWarp prst="textNoShape">
              <a:avLst/>
            </a:prstTxWarp>
          </a:bodyPr>
          <a:lstStyle>
            <a:lvl1pPr algn="r" defTabSz="931671">
              <a:defRPr sz="1200" smtClean="0"/>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76338" y="696913"/>
            <a:ext cx="4659312" cy="348615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701345" y="4416098"/>
            <a:ext cx="5607712" cy="4183995"/>
          </a:xfrm>
          <a:prstGeom prst="rect">
            <a:avLst/>
          </a:prstGeom>
          <a:noFill/>
          <a:ln w="9525">
            <a:noFill/>
            <a:miter lim="800000"/>
            <a:headEnd/>
            <a:tailEnd/>
          </a:ln>
          <a:effectLst/>
        </p:spPr>
        <p:txBody>
          <a:bodyPr vert="horz" wrap="square" lIns="93159" tIns="46580" rIns="93159" bIns="4658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8829122"/>
            <a:ext cx="3038145" cy="465742"/>
          </a:xfrm>
          <a:prstGeom prst="rect">
            <a:avLst/>
          </a:prstGeom>
          <a:noFill/>
          <a:ln w="9525">
            <a:noFill/>
            <a:miter lim="800000"/>
            <a:headEnd/>
            <a:tailEnd/>
          </a:ln>
          <a:effectLst/>
        </p:spPr>
        <p:txBody>
          <a:bodyPr vert="horz" wrap="square" lIns="93159" tIns="46580" rIns="93159" bIns="46580" numCol="1" anchor="b" anchorCtr="0" compatLnSpc="1">
            <a:prstTxWarp prst="textNoShape">
              <a:avLst/>
            </a:prstTxWarp>
          </a:bodyPr>
          <a:lstStyle>
            <a:lvl1pPr defTabSz="931671">
              <a:defRPr sz="1200" smtClean="0"/>
            </a:lvl1pPr>
          </a:lstStyle>
          <a:p>
            <a:pPr>
              <a:defRPr/>
            </a:pPr>
            <a:endParaRPr lang="en-US"/>
          </a:p>
        </p:txBody>
      </p:sp>
      <p:sp>
        <p:nvSpPr>
          <p:cNvPr id="37895" name="Rectangle 7"/>
          <p:cNvSpPr>
            <a:spLocks noGrp="1" noChangeArrowheads="1"/>
          </p:cNvSpPr>
          <p:nvPr>
            <p:ph type="sldNum" sz="quarter" idx="5"/>
          </p:nvPr>
        </p:nvSpPr>
        <p:spPr bwMode="auto">
          <a:xfrm>
            <a:off x="3970735" y="8829122"/>
            <a:ext cx="3038145" cy="465742"/>
          </a:xfrm>
          <a:prstGeom prst="rect">
            <a:avLst/>
          </a:prstGeom>
          <a:noFill/>
          <a:ln w="9525">
            <a:noFill/>
            <a:miter lim="800000"/>
            <a:headEnd/>
            <a:tailEnd/>
          </a:ln>
          <a:effectLst/>
        </p:spPr>
        <p:txBody>
          <a:bodyPr vert="horz" wrap="square" lIns="93159" tIns="46580" rIns="93159" bIns="46580" numCol="1" anchor="b" anchorCtr="0" compatLnSpc="1">
            <a:prstTxWarp prst="textNoShape">
              <a:avLst/>
            </a:prstTxWarp>
          </a:bodyPr>
          <a:lstStyle>
            <a:lvl1pPr algn="r" defTabSz="931671">
              <a:defRPr sz="1200" smtClean="0"/>
            </a:lvl1pPr>
          </a:lstStyle>
          <a:p>
            <a:pPr>
              <a:defRPr/>
            </a:pPr>
            <a:fld id="{2A63F214-0D5F-41BD-AF58-380D5DA50BDF}" type="slidenum">
              <a:rPr lang="en-US"/>
              <a:pPr>
                <a:defRPr/>
              </a:pPr>
              <a:t>‹#›</a:t>
            </a:fld>
            <a:endParaRPr lang="en-US"/>
          </a:p>
        </p:txBody>
      </p:sp>
    </p:spTree>
    <p:extLst>
      <p:ext uri="{BB962C8B-B14F-4D97-AF65-F5344CB8AC3E}">
        <p14:creationId xmlns:p14="http://schemas.microsoft.com/office/powerpoint/2010/main" val="16558214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ＭＳ Ｐゴシック" pitchFamily="-110" charset="-128"/>
      </a:defRPr>
    </a:lvl1pPr>
    <a:lvl2pPr marL="457180"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2pPr>
    <a:lvl3pPr marL="914361"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3pPr>
    <a:lvl4pPr marL="1371541"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4pPr>
    <a:lvl5pPr marL="1828722"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5pPr>
    <a:lvl6pPr marL="2285902" algn="l" defTabSz="457180" rtl="0" eaLnBrk="1" latinLnBrk="0" hangingPunct="1">
      <a:defRPr sz="1200" kern="1200">
        <a:solidFill>
          <a:schemeClr val="tx1"/>
        </a:solidFill>
        <a:latin typeface="+mn-lt"/>
        <a:ea typeface="+mn-ea"/>
        <a:cs typeface="+mn-cs"/>
      </a:defRPr>
    </a:lvl6pPr>
    <a:lvl7pPr marL="2743082" algn="l" defTabSz="457180" rtl="0" eaLnBrk="1" latinLnBrk="0" hangingPunct="1">
      <a:defRPr sz="1200" kern="1200">
        <a:solidFill>
          <a:schemeClr val="tx1"/>
        </a:solidFill>
        <a:latin typeface="+mn-lt"/>
        <a:ea typeface="+mn-ea"/>
        <a:cs typeface="+mn-cs"/>
      </a:defRPr>
    </a:lvl7pPr>
    <a:lvl8pPr marL="3200263" algn="l" defTabSz="457180" rtl="0" eaLnBrk="1" latinLnBrk="0" hangingPunct="1">
      <a:defRPr sz="1200" kern="1200">
        <a:solidFill>
          <a:schemeClr val="tx1"/>
        </a:solidFill>
        <a:latin typeface="+mn-lt"/>
        <a:ea typeface="+mn-ea"/>
        <a:cs typeface="+mn-cs"/>
      </a:defRPr>
    </a:lvl8pPr>
    <a:lvl9pPr marL="3657443" algn="l" defTabSz="45718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930301"/>
            <a:fld id="{C1832FC6-992E-49B9-B9DA-C6A5EC6822E7}" type="slidenum">
              <a:rPr lang="en-US"/>
              <a:pPr defTabSz="930301"/>
              <a:t>1</a:t>
            </a:fld>
            <a:endParaRPr lang="en-US" dirty="0"/>
          </a:p>
        </p:txBody>
      </p:sp>
      <p:sp>
        <p:nvSpPr>
          <p:cNvPr id="52227" name="Rectangle 2"/>
          <p:cNvSpPr>
            <a:spLocks noGrp="1" noRot="1" noChangeAspect="1" noChangeArrowheads="1" noTextEdit="1"/>
          </p:cNvSpPr>
          <p:nvPr>
            <p:ph type="sldImg"/>
          </p:nvPr>
        </p:nvSpPr>
        <p:spPr>
          <a:xfrm>
            <a:off x="1174750" y="696913"/>
            <a:ext cx="4660900" cy="3486150"/>
          </a:xfrm>
          <a:ln/>
        </p:spPr>
      </p:sp>
      <p:sp>
        <p:nvSpPr>
          <p:cNvPr id="52228" name="Rectangle 3"/>
          <p:cNvSpPr>
            <a:spLocks noGrp="1" noChangeArrowheads="1"/>
          </p:cNvSpPr>
          <p:nvPr>
            <p:ph type="body" idx="1"/>
          </p:nvPr>
        </p:nvSpPr>
        <p:spPr>
          <a:noFill/>
          <a:ln/>
        </p:spPr>
        <p:txBody>
          <a:bodyPr/>
          <a:lstStyle/>
          <a:p>
            <a:r>
              <a:rPr lang="en-US" dirty="0" smtClean="0">
                <a:latin typeface="Arial" charset="0"/>
                <a:ea typeface="ＭＳ Ｐゴシック" pitchFamily="-65" charset="-128"/>
              </a:rPr>
              <a:t>In this session</a:t>
            </a:r>
            <a:r>
              <a:rPr lang="en-US" baseline="0" dirty="0" smtClean="0">
                <a:latin typeface="Arial" charset="0"/>
                <a:ea typeface="ＭＳ Ｐゴシック" pitchFamily="-65" charset="-128"/>
              </a:rPr>
              <a:t> we will discuss the importance of using data to improve programs.</a:t>
            </a:r>
            <a:endParaRPr lang="en-US" dirty="0" smtClean="0">
              <a:latin typeface="Arial" charset="0"/>
              <a:ea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Indicators can be presented in a variety of ways, and there are often standard indicators for different types of programs and from different donors. These are examples of the different ways indicators can be expressed.</a:t>
            </a:r>
            <a:r>
              <a:rPr lang="en-US" baseline="0" dirty="0" smtClean="0"/>
              <a:t> What is important is that the type of indicator and way it is calculated be clearly articulated through indicator reference sheets and/or other documentation. Once the data have been collected, data are analyzed and presented either in tables or charts.</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11</a:t>
            </a:fld>
            <a:endParaRPr lang="en-US"/>
          </a:p>
        </p:txBody>
      </p:sp>
    </p:spTree>
    <p:extLst>
      <p:ext uri="{BB962C8B-B14F-4D97-AF65-F5344CB8AC3E}">
        <p14:creationId xmlns:p14="http://schemas.microsoft.com/office/powerpoint/2010/main" val="4173493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xfrm>
            <a:off x="1176338" y="696913"/>
            <a:ext cx="4659312" cy="3486150"/>
          </a:xfrm>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spcBef>
                <a:spcPct val="0"/>
              </a:spcBef>
            </a:pPr>
            <a:r>
              <a:rPr lang="en-US" sz="2400" dirty="0"/>
              <a:t>Indicators are most helpful for decision making when they are reviewed against targets.</a:t>
            </a:r>
          </a:p>
          <a:p>
            <a:pPr marL="0" lvl="1" eaLnBrk="1" hangingPunct="1">
              <a:spcBef>
                <a:spcPct val="0"/>
              </a:spcBef>
            </a:pPr>
            <a:endParaRPr lang="en-US" sz="2400" dirty="0"/>
          </a:p>
          <a:p>
            <a:pPr marL="0" lvl="1" eaLnBrk="1" hangingPunct="1">
              <a:spcBef>
                <a:spcPct val="0"/>
              </a:spcBef>
            </a:pPr>
            <a:r>
              <a:rPr lang="en-US" sz="2400" dirty="0"/>
              <a:t>Let’s take a look at this definition of a target. Essentially, a target is a number that you set (specified level of performance) for a given indicator by a certain period of time. There are two types of targets</a:t>
            </a:r>
            <a:r>
              <a:rPr lang="en-US" sz="2400" dirty="0" smtClean="0"/>
              <a:t>.</a:t>
            </a:r>
          </a:p>
          <a:p>
            <a:pPr marL="0" lvl="1" eaLnBrk="1" hangingPunct="1">
              <a:spcBef>
                <a:spcPct val="0"/>
              </a:spcBef>
            </a:pPr>
            <a:endParaRPr lang="en-US" sz="2400" dirty="0" smtClean="0"/>
          </a:p>
          <a:p>
            <a:pPr rtl="0" fontAlgn="base"/>
            <a:r>
              <a:rPr lang="en-US" sz="1200" kern="1200" dirty="0" smtClean="0">
                <a:solidFill>
                  <a:schemeClr val="tx1"/>
                </a:solidFill>
                <a:latin typeface="Arial" pitchFamily="-110" charset="0"/>
                <a:ea typeface="ＭＳ Ｐゴシック" pitchFamily="-110" charset="-128"/>
                <a:cs typeface="ＭＳ Ｐゴシック" pitchFamily="-110" charset="-128"/>
              </a:rPr>
              <a:t>An overall target measures expected performance for the life of the program – whether it is one year, three years, or five years. It defines what you want to accomplish for an indicator by the end of the program. For example, the government of Namibia may want the percentage of males who have comprehensive knowledge of HIV to reach 76% in three years – by 2017.</a:t>
            </a:r>
            <a:endParaRPr lang="en-US" sz="1800" kern="1200" dirty="0" smtClean="0">
              <a:solidFill>
                <a:schemeClr val="tx1"/>
              </a:solidFill>
              <a:latin typeface="Arial" pitchFamily="-110" charset="0"/>
              <a:ea typeface="ＭＳ Ｐゴシック" pitchFamily="-110" charset="-128"/>
              <a:cs typeface="ＭＳ Ｐゴシック" pitchFamily="-110" charset="-128"/>
            </a:endParaRPr>
          </a:p>
          <a:p>
            <a:pPr rtl="0" fontAlgn="base"/>
            <a:endParaRPr lang="en-US" sz="1200" kern="1200" dirty="0" smtClean="0">
              <a:solidFill>
                <a:schemeClr val="tx1"/>
              </a:solidFill>
              <a:latin typeface="Arial" pitchFamily="-110" charset="0"/>
              <a:ea typeface="ＭＳ Ｐゴシック" pitchFamily="-110" charset="-128"/>
              <a:cs typeface="ＭＳ Ｐゴシック" pitchFamily="-110" charset="-128"/>
            </a:endParaRPr>
          </a:p>
          <a:p>
            <a:pPr rtl="0" fontAlgn="base"/>
            <a:r>
              <a:rPr lang="en-US" sz="1200" kern="1200" dirty="0" smtClean="0">
                <a:solidFill>
                  <a:schemeClr val="tx1"/>
                </a:solidFill>
                <a:latin typeface="Arial" pitchFamily="-110" charset="0"/>
                <a:ea typeface="ＭＳ Ｐゴシック" pitchFamily="-110" charset="-128"/>
                <a:cs typeface="ＭＳ Ｐゴシック" pitchFamily="-110" charset="-128"/>
              </a:rPr>
              <a:t>Annual targets measure the expected performance for each year of the program. For example, in the above scenario, let’s say the indicator was at 62% in 2014 at the start of the program – getting to 76% in three years would be a large increase (14 percentage points). Setting annual targets will help to break it down. The program might set the annual targets at 66% by 2015, up to 71% by 2016, and up to 76% by 2017.</a:t>
            </a:r>
            <a:br>
              <a:rPr lang="en-US" sz="1200" kern="1200" dirty="0" smtClean="0">
                <a:solidFill>
                  <a:schemeClr val="tx1"/>
                </a:solidFill>
                <a:latin typeface="Arial" pitchFamily="-110" charset="0"/>
                <a:ea typeface="ＭＳ Ｐゴシック" pitchFamily="-110" charset="-128"/>
                <a:cs typeface="ＭＳ Ｐゴシック" pitchFamily="-110" charset="-128"/>
              </a:rPr>
            </a:br>
            <a:endParaRPr lang="en-US" sz="1800" kern="1200" dirty="0" smtClean="0">
              <a:solidFill>
                <a:schemeClr val="tx1"/>
              </a:solidFill>
              <a:latin typeface="Arial" pitchFamily="-110" charset="0"/>
              <a:ea typeface="ＭＳ Ｐゴシック" pitchFamily="-110" charset="-128"/>
              <a:cs typeface="ＭＳ Ｐゴシック" pitchFamily="-110" charset="-128"/>
            </a:endParaRPr>
          </a:p>
          <a:p>
            <a:pPr eaLnBrk="1" hangingPunct="1">
              <a:spcBef>
                <a:spcPct val="0"/>
              </a:spcBef>
            </a:pPr>
            <a:endParaRPr lang="en-US" i="1" dirty="0" smtClean="0"/>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7011" indent="-291158" eaLnBrk="0" hangingPunct="0">
              <a:defRPr>
                <a:solidFill>
                  <a:schemeClr val="tx1"/>
                </a:solidFill>
                <a:latin typeface="Arial" charset="0"/>
              </a:defRPr>
            </a:lvl2pPr>
            <a:lvl3pPr marL="1164632" indent="-232927" eaLnBrk="0" hangingPunct="0">
              <a:defRPr>
                <a:solidFill>
                  <a:schemeClr val="tx1"/>
                </a:solidFill>
                <a:latin typeface="Arial" charset="0"/>
              </a:defRPr>
            </a:lvl3pPr>
            <a:lvl4pPr marL="1630485" indent="-232927" eaLnBrk="0" hangingPunct="0">
              <a:defRPr>
                <a:solidFill>
                  <a:schemeClr val="tx1"/>
                </a:solidFill>
                <a:latin typeface="Arial" charset="0"/>
              </a:defRPr>
            </a:lvl4pPr>
            <a:lvl5pPr marL="2096339" indent="-232927" eaLnBrk="0" hangingPunct="0">
              <a:defRPr>
                <a:solidFill>
                  <a:schemeClr val="tx1"/>
                </a:solidFill>
                <a:latin typeface="Arial" charset="0"/>
              </a:defRPr>
            </a:lvl5pPr>
            <a:lvl6pPr marL="2562192" indent="-232927" eaLnBrk="0" fontAlgn="base" hangingPunct="0">
              <a:spcBef>
                <a:spcPct val="0"/>
              </a:spcBef>
              <a:spcAft>
                <a:spcPct val="0"/>
              </a:spcAft>
              <a:defRPr>
                <a:solidFill>
                  <a:schemeClr val="tx1"/>
                </a:solidFill>
                <a:latin typeface="Arial" charset="0"/>
              </a:defRPr>
            </a:lvl6pPr>
            <a:lvl7pPr marL="3028044" indent="-232927" eaLnBrk="0" fontAlgn="base" hangingPunct="0">
              <a:spcBef>
                <a:spcPct val="0"/>
              </a:spcBef>
              <a:spcAft>
                <a:spcPct val="0"/>
              </a:spcAft>
              <a:defRPr>
                <a:solidFill>
                  <a:schemeClr val="tx1"/>
                </a:solidFill>
                <a:latin typeface="Arial" charset="0"/>
              </a:defRPr>
            </a:lvl7pPr>
            <a:lvl8pPr marL="3493898" indent="-232927" eaLnBrk="0" fontAlgn="base" hangingPunct="0">
              <a:spcBef>
                <a:spcPct val="0"/>
              </a:spcBef>
              <a:spcAft>
                <a:spcPct val="0"/>
              </a:spcAft>
              <a:defRPr>
                <a:solidFill>
                  <a:schemeClr val="tx1"/>
                </a:solidFill>
                <a:latin typeface="Arial" charset="0"/>
              </a:defRPr>
            </a:lvl8pPr>
            <a:lvl9pPr marL="3959751" indent="-232927" eaLnBrk="0" fontAlgn="base" hangingPunct="0">
              <a:spcBef>
                <a:spcPct val="0"/>
              </a:spcBef>
              <a:spcAft>
                <a:spcPct val="0"/>
              </a:spcAft>
              <a:defRPr>
                <a:solidFill>
                  <a:schemeClr val="tx1"/>
                </a:solidFill>
                <a:latin typeface="Arial" charset="0"/>
              </a:defRPr>
            </a:lvl9pPr>
          </a:lstStyle>
          <a:p>
            <a:pPr eaLnBrk="1" hangingPunct="1"/>
            <a:fld id="{809B00BA-8F6F-4BAB-B306-233E31A20BDB}" type="slidenum">
              <a:rPr lang="en-US" smtClean="0"/>
              <a:pPr eaLnBrk="1" hangingPunct="1"/>
              <a:t>12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1176338" y="696913"/>
            <a:ext cx="4659312" cy="3486150"/>
          </a:xfrm>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30089" eaLnBrk="1" hangingPunct="1"/>
            <a:r>
              <a:rPr lang="en-US" dirty="0" smtClean="0"/>
              <a:t>(Read slide.)</a:t>
            </a:r>
          </a:p>
          <a:p>
            <a:pPr defTabSz="930089" eaLnBrk="1" hangingPunct="1"/>
            <a:endParaRPr lang="en-US" dirty="0" smtClean="0"/>
          </a:p>
          <a:p>
            <a:pPr defTabSz="930089" eaLnBrk="1" hangingPunct="1"/>
            <a:r>
              <a:rPr lang="en-US" dirty="0" smtClean="0"/>
              <a:t>Targets play an important role in ensuring you’re on track with your program. </a:t>
            </a: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7011" indent="-291158" eaLnBrk="0" hangingPunct="0">
              <a:defRPr>
                <a:solidFill>
                  <a:schemeClr val="tx1"/>
                </a:solidFill>
                <a:latin typeface="Arial" charset="0"/>
              </a:defRPr>
            </a:lvl2pPr>
            <a:lvl3pPr marL="1164632" indent="-232927" eaLnBrk="0" hangingPunct="0">
              <a:defRPr>
                <a:solidFill>
                  <a:schemeClr val="tx1"/>
                </a:solidFill>
                <a:latin typeface="Arial" charset="0"/>
              </a:defRPr>
            </a:lvl3pPr>
            <a:lvl4pPr marL="1630485" indent="-232927" eaLnBrk="0" hangingPunct="0">
              <a:defRPr>
                <a:solidFill>
                  <a:schemeClr val="tx1"/>
                </a:solidFill>
                <a:latin typeface="Arial" charset="0"/>
              </a:defRPr>
            </a:lvl4pPr>
            <a:lvl5pPr marL="2096339" indent="-232927" eaLnBrk="0" hangingPunct="0">
              <a:defRPr>
                <a:solidFill>
                  <a:schemeClr val="tx1"/>
                </a:solidFill>
                <a:latin typeface="Arial" charset="0"/>
              </a:defRPr>
            </a:lvl5pPr>
            <a:lvl6pPr marL="2562192" indent="-232927" eaLnBrk="0" fontAlgn="base" hangingPunct="0">
              <a:spcBef>
                <a:spcPct val="0"/>
              </a:spcBef>
              <a:spcAft>
                <a:spcPct val="0"/>
              </a:spcAft>
              <a:defRPr>
                <a:solidFill>
                  <a:schemeClr val="tx1"/>
                </a:solidFill>
                <a:latin typeface="Arial" charset="0"/>
              </a:defRPr>
            </a:lvl6pPr>
            <a:lvl7pPr marL="3028044" indent="-232927" eaLnBrk="0" fontAlgn="base" hangingPunct="0">
              <a:spcBef>
                <a:spcPct val="0"/>
              </a:spcBef>
              <a:spcAft>
                <a:spcPct val="0"/>
              </a:spcAft>
              <a:defRPr>
                <a:solidFill>
                  <a:schemeClr val="tx1"/>
                </a:solidFill>
                <a:latin typeface="Arial" charset="0"/>
              </a:defRPr>
            </a:lvl7pPr>
            <a:lvl8pPr marL="3493898" indent="-232927" eaLnBrk="0" fontAlgn="base" hangingPunct="0">
              <a:spcBef>
                <a:spcPct val="0"/>
              </a:spcBef>
              <a:spcAft>
                <a:spcPct val="0"/>
              </a:spcAft>
              <a:defRPr>
                <a:solidFill>
                  <a:schemeClr val="tx1"/>
                </a:solidFill>
                <a:latin typeface="Arial" charset="0"/>
              </a:defRPr>
            </a:lvl8pPr>
            <a:lvl9pPr marL="3959751" indent="-232927" eaLnBrk="0" fontAlgn="base" hangingPunct="0">
              <a:spcBef>
                <a:spcPct val="0"/>
              </a:spcBef>
              <a:spcAft>
                <a:spcPct val="0"/>
              </a:spcAft>
              <a:defRPr>
                <a:solidFill>
                  <a:schemeClr val="tx1"/>
                </a:solidFill>
                <a:latin typeface="Arial" charset="0"/>
              </a:defRPr>
            </a:lvl9pPr>
          </a:lstStyle>
          <a:p>
            <a:pPr eaLnBrk="1" hangingPunct="1"/>
            <a:fld id="{67392C7C-6A49-4741-9E50-38CAF34888AA}" type="slidenum">
              <a:rPr lang="en-US" smtClean="0"/>
              <a:pPr eaLnBrk="1" hangingPunct="1"/>
              <a:t>13</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B19798-52B4-46C5-98BB-C4ABE73E18BF}" type="slidenum">
              <a:rPr lang="en-US"/>
              <a:pPr/>
              <a:t>14</a:t>
            </a:fld>
            <a:endParaRPr lang="en-US"/>
          </a:p>
        </p:txBody>
      </p:sp>
      <p:sp>
        <p:nvSpPr>
          <p:cNvPr id="1158146" name="Rectangle 2"/>
          <p:cNvSpPr>
            <a:spLocks noGrp="1" noRot="1" noChangeAspect="1" noChangeArrowheads="1" noTextEdit="1"/>
          </p:cNvSpPr>
          <p:nvPr>
            <p:ph type="sldImg"/>
          </p:nvPr>
        </p:nvSpPr>
        <p:spPr>
          <a:xfrm>
            <a:off x="1176338" y="696913"/>
            <a:ext cx="4659312" cy="3486150"/>
          </a:xfrm>
          <a:ln/>
        </p:spPr>
      </p:sp>
      <p:sp>
        <p:nvSpPr>
          <p:cNvPr id="1158147" name="Rectangle 3"/>
          <p:cNvSpPr>
            <a:spLocks noGrp="1" noChangeArrowheads="1"/>
          </p:cNvSpPr>
          <p:nvPr>
            <p:ph type="body" idx="1"/>
          </p:nvPr>
        </p:nvSpPr>
        <p:spPr/>
        <p:txBody>
          <a:bodyPr/>
          <a:lstStyle/>
          <a:p>
            <a:pPr>
              <a:buFontTx/>
              <a:buNone/>
            </a:pPr>
            <a:r>
              <a:rPr lang="en-US" b="0" dirty="0" smtClean="0"/>
              <a:t>As you know, monitoring measures </a:t>
            </a:r>
            <a:r>
              <a:rPr lang="en-US" dirty="0"/>
              <a:t>how well program activities are being performed. This information is sometimes collected on a routine basis, such as through staff reports, but may also be collected periodically in a larger scale process evaluation effort</a:t>
            </a:r>
            <a:r>
              <a:rPr lang="en-US" dirty="0" smtClean="0"/>
              <a:t>.</a:t>
            </a:r>
          </a:p>
          <a:p>
            <a:pPr>
              <a:buFontTx/>
              <a:buNone/>
            </a:pPr>
            <a:endParaRPr lang="en-US" dirty="0" smtClean="0"/>
          </a:p>
          <a:p>
            <a:pPr>
              <a:buFontTx/>
              <a:buNone/>
            </a:pPr>
            <a:r>
              <a:rPr lang="en-US" dirty="0" smtClean="0"/>
              <a:t>Demonstrating changes or improvements</a:t>
            </a:r>
            <a:r>
              <a:rPr lang="en-US" baseline="0" dirty="0" smtClean="0"/>
              <a:t> through continuous monitoring will allow the team to track progress in implementing…(read slide).</a:t>
            </a:r>
            <a:endParaRPr lang="en-US" dirty="0" smtClean="0"/>
          </a:p>
          <a:p>
            <a:pPr>
              <a:buFontTx/>
              <a:buNone/>
            </a:pPr>
            <a:endParaRPr lang="en-US" b="1"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xfrm>
            <a:off x="1176338" y="696913"/>
            <a:ext cx="4659312" cy="3486150"/>
          </a:xfrm>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Here is an example of program monitoring for an indicator coming from an M&amp;E system.</a:t>
            </a:r>
            <a:r>
              <a:rPr lang="en-US" baseline="0" dirty="0" smtClean="0"/>
              <a:t> It is a result of some </a:t>
            </a:r>
            <a:r>
              <a:rPr lang="en-US" dirty="0" smtClean="0"/>
              <a:t>preliminary data</a:t>
            </a:r>
            <a:r>
              <a:rPr lang="en-US" baseline="0" dirty="0" smtClean="0"/>
              <a:t> analysis</a:t>
            </a:r>
            <a:r>
              <a:rPr lang="en-US" dirty="0" smtClean="0"/>
              <a:t> from the AIDS</a:t>
            </a:r>
            <a:r>
              <a:rPr lang="en-US" baseline="0" dirty="0" smtClean="0"/>
              <a:t> Relief program in Nigeria. It gives the percentage of new enrollees tested for HIV at each site by quarter. In the green line across the top we can see the target is to </a:t>
            </a:r>
            <a:r>
              <a:rPr lang="en-US" dirty="0" smtClean="0"/>
              <a:t>test 50% of new enrollees at each site in each quarter. In interpreting this, we see that sites 1 &amp; 3 have met their targets, but that site 2 has not; it is at 30% new enrollees tested. </a:t>
            </a:r>
          </a:p>
          <a:p>
            <a:endParaRPr lang="en-US" dirty="0" smtClean="0"/>
          </a:p>
          <a:p>
            <a:pPr defTabSz="915772">
              <a:defRPr/>
            </a:pPr>
            <a:r>
              <a:rPr lang="en-US" dirty="0">
                <a:latin typeface="Arial" pitchFamily="34" charset="0"/>
                <a:cs typeface="Arial" pitchFamily="34" charset="0"/>
              </a:rPr>
              <a:t>Now that the analysis has helped us determine whether </a:t>
            </a:r>
            <a:r>
              <a:rPr lang="en-US" dirty="0" smtClean="0">
                <a:latin typeface="Arial" pitchFamily="34" charset="0"/>
                <a:cs typeface="Arial" pitchFamily="34" charset="0"/>
              </a:rPr>
              <a:t>the </a:t>
            </a:r>
            <a:r>
              <a:rPr lang="en-US" dirty="0">
                <a:latin typeface="Arial" pitchFamily="34" charset="0"/>
                <a:cs typeface="Arial" pitchFamily="34" charset="0"/>
              </a:rPr>
              <a:t>program met the indicator target for percent of new enrollees tested for each site, it’s time to interpret why site 2 did not achieve the target of 50%.  Now we’ll walk through some steps to follow for </a:t>
            </a:r>
            <a:r>
              <a:rPr lang="en-US" dirty="0" smtClean="0">
                <a:latin typeface="Arial" pitchFamily="34" charset="0"/>
                <a:cs typeface="Arial" pitchFamily="34" charset="0"/>
              </a:rPr>
              <a:t>interpretation.</a:t>
            </a:r>
            <a:endParaRPr lang="en-US" dirty="0">
              <a:latin typeface="Arial" pitchFamily="34" charset="0"/>
              <a:cs typeface="Arial" pitchFamily="34" charset="0"/>
            </a:endParaRPr>
          </a:p>
          <a:p>
            <a:endParaRPr lang="en-US" dirty="0" smtClean="0"/>
          </a:p>
        </p:txBody>
      </p:sp>
      <p:sp>
        <p:nvSpPr>
          <p:cNvPr id="115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7011" indent="-291158" eaLnBrk="0" hangingPunct="0">
              <a:defRPr>
                <a:solidFill>
                  <a:schemeClr val="tx1"/>
                </a:solidFill>
                <a:latin typeface="Arial" charset="0"/>
              </a:defRPr>
            </a:lvl2pPr>
            <a:lvl3pPr marL="1164632" indent="-232927" eaLnBrk="0" hangingPunct="0">
              <a:defRPr>
                <a:solidFill>
                  <a:schemeClr val="tx1"/>
                </a:solidFill>
                <a:latin typeface="Arial" charset="0"/>
              </a:defRPr>
            </a:lvl3pPr>
            <a:lvl4pPr marL="1630485" indent="-232927" eaLnBrk="0" hangingPunct="0">
              <a:defRPr>
                <a:solidFill>
                  <a:schemeClr val="tx1"/>
                </a:solidFill>
                <a:latin typeface="Arial" charset="0"/>
              </a:defRPr>
            </a:lvl4pPr>
            <a:lvl5pPr marL="2096339" indent="-232927" eaLnBrk="0" hangingPunct="0">
              <a:defRPr>
                <a:solidFill>
                  <a:schemeClr val="tx1"/>
                </a:solidFill>
                <a:latin typeface="Arial" charset="0"/>
              </a:defRPr>
            </a:lvl5pPr>
            <a:lvl6pPr marL="2562192" indent="-232927" eaLnBrk="0" fontAlgn="base" hangingPunct="0">
              <a:spcBef>
                <a:spcPct val="0"/>
              </a:spcBef>
              <a:spcAft>
                <a:spcPct val="0"/>
              </a:spcAft>
              <a:defRPr>
                <a:solidFill>
                  <a:schemeClr val="tx1"/>
                </a:solidFill>
                <a:latin typeface="Arial" charset="0"/>
              </a:defRPr>
            </a:lvl6pPr>
            <a:lvl7pPr marL="3028044" indent="-232927" eaLnBrk="0" fontAlgn="base" hangingPunct="0">
              <a:spcBef>
                <a:spcPct val="0"/>
              </a:spcBef>
              <a:spcAft>
                <a:spcPct val="0"/>
              </a:spcAft>
              <a:defRPr>
                <a:solidFill>
                  <a:schemeClr val="tx1"/>
                </a:solidFill>
                <a:latin typeface="Arial" charset="0"/>
              </a:defRPr>
            </a:lvl7pPr>
            <a:lvl8pPr marL="3493898" indent="-232927" eaLnBrk="0" fontAlgn="base" hangingPunct="0">
              <a:spcBef>
                <a:spcPct val="0"/>
              </a:spcBef>
              <a:spcAft>
                <a:spcPct val="0"/>
              </a:spcAft>
              <a:defRPr>
                <a:solidFill>
                  <a:schemeClr val="tx1"/>
                </a:solidFill>
                <a:latin typeface="Arial" charset="0"/>
              </a:defRPr>
            </a:lvl8pPr>
            <a:lvl9pPr marL="3959751" indent="-232927" eaLnBrk="0" fontAlgn="base" hangingPunct="0">
              <a:spcBef>
                <a:spcPct val="0"/>
              </a:spcBef>
              <a:spcAft>
                <a:spcPct val="0"/>
              </a:spcAft>
              <a:defRPr>
                <a:solidFill>
                  <a:schemeClr val="tx1"/>
                </a:solidFill>
                <a:latin typeface="Arial" charset="0"/>
              </a:defRPr>
            </a:lvl9pPr>
          </a:lstStyle>
          <a:p>
            <a:pPr eaLnBrk="1" hangingPunct="1"/>
            <a:fld id="{449D35CF-1301-4843-BF67-196D1284ADBE}" type="slidenum">
              <a:rPr lang="en-US" smtClean="0"/>
              <a:pPr eaLnBrk="1" hangingPunct="1"/>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xfrm>
            <a:off x="1176338" y="696913"/>
            <a:ext cx="4659312" cy="3486150"/>
          </a:xfrm>
          <a:ln/>
        </p:spPr>
      </p:sp>
      <p:sp>
        <p:nvSpPr>
          <p:cNvPr id="28160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15122" indent="-515122" defTabSz="915772" eaLnBrk="1" hangingPunct="1">
              <a:spcBef>
                <a:spcPts val="1332"/>
              </a:spcBef>
              <a:spcAft>
                <a:spcPts val="1332"/>
              </a:spcAft>
              <a:buFontTx/>
              <a:buNone/>
              <a:defRPr/>
            </a:pPr>
            <a:r>
              <a:rPr lang="en-US" sz="1100" b="1" dirty="0" smtClean="0">
                <a:latin typeface="Arial" pitchFamily="34" charset="0"/>
                <a:cs typeface="Arial" pitchFamily="34" charset="0"/>
              </a:rPr>
              <a:t>Facilitator note: </a:t>
            </a:r>
            <a:r>
              <a:rPr lang="en-US" sz="1100" dirty="0" smtClean="0">
                <a:latin typeface="Arial" pitchFamily="34" charset="0"/>
                <a:cs typeface="Arial" pitchFamily="34" charset="0"/>
              </a:rPr>
              <a:t>Click </a:t>
            </a:r>
            <a:r>
              <a:rPr lang="en-US" sz="1100" dirty="0">
                <a:latin typeface="Arial" pitchFamily="34" charset="0"/>
                <a:cs typeface="Arial" pitchFamily="34" charset="0"/>
              </a:rPr>
              <a:t>animation to reveal “Relevance of </a:t>
            </a:r>
            <a:r>
              <a:rPr lang="en-US" sz="1100" dirty="0" smtClean="0">
                <a:latin typeface="Arial" pitchFamily="34" charset="0"/>
                <a:cs typeface="Arial" pitchFamily="34" charset="0"/>
              </a:rPr>
              <a:t>finding.” </a:t>
            </a:r>
          </a:p>
          <a:p>
            <a:pPr marL="515122" indent="-515122" defTabSz="915772" eaLnBrk="1" hangingPunct="1">
              <a:spcBef>
                <a:spcPts val="1332"/>
              </a:spcBef>
              <a:spcAft>
                <a:spcPts val="1332"/>
              </a:spcAft>
              <a:buFontTx/>
              <a:buNone/>
              <a:defRPr/>
            </a:pPr>
            <a:endParaRPr lang="en-US" sz="1100" dirty="0" smtClean="0">
              <a:latin typeface="Arial" pitchFamily="34" charset="0"/>
              <a:cs typeface="Arial" pitchFamily="34" charset="0"/>
            </a:endParaRPr>
          </a:p>
          <a:p>
            <a:pPr marL="515122" indent="-515122" defTabSz="915772" eaLnBrk="1" hangingPunct="1">
              <a:spcBef>
                <a:spcPts val="1332"/>
              </a:spcBef>
              <a:spcAft>
                <a:spcPts val="1332"/>
              </a:spcAft>
              <a:buFontTx/>
              <a:buNone/>
              <a:defRPr/>
            </a:pPr>
            <a:r>
              <a:rPr lang="en-US" sz="1100" dirty="0" smtClean="0">
                <a:latin typeface="Arial" pitchFamily="34" charset="0"/>
                <a:cs typeface="Arial" pitchFamily="34" charset="0"/>
              </a:rPr>
              <a:t>T</a:t>
            </a:r>
            <a:r>
              <a:rPr lang="en-US" sz="1100" dirty="0" smtClean="0">
                <a:cs typeface="Arial" pitchFamily="34" charset="0"/>
              </a:rPr>
              <a:t>his </a:t>
            </a:r>
            <a:r>
              <a:rPr lang="en-US" sz="1100" dirty="0">
                <a:cs typeface="Arial" pitchFamily="34" charset="0"/>
              </a:rPr>
              <a:t>step involves a</a:t>
            </a:r>
            <a:r>
              <a:rPr lang="en-US" sz="1100" dirty="0"/>
              <a:t>dding meaning to information by making connections and comparisons and exploring causes and consequences – </a:t>
            </a:r>
            <a:r>
              <a:rPr lang="en-US" sz="1100" dirty="0" smtClean="0"/>
              <a:t>it helps </a:t>
            </a:r>
            <a:r>
              <a:rPr lang="en-US" sz="1100" dirty="0"/>
              <a:t>you put the data in the context of your program. At this point, you might want to </a:t>
            </a:r>
            <a:r>
              <a:rPr lang="en-US" sz="1100" dirty="0" smtClean="0"/>
              <a:t>ask some of these</a:t>
            </a:r>
            <a:r>
              <a:rPr lang="en-US" sz="1100" baseline="0" dirty="0" smtClean="0"/>
              <a:t> questions:</a:t>
            </a:r>
          </a:p>
          <a:p>
            <a:pPr marL="515122" indent="-515122" defTabSz="915772" eaLnBrk="1" hangingPunct="1">
              <a:spcBef>
                <a:spcPts val="1332"/>
              </a:spcBef>
              <a:spcAft>
                <a:spcPts val="1332"/>
              </a:spcAft>
              <a:buFontTx/>
              <a:buNone/>
              <a:defRPr/>
            </a:pPr>
            <a:endParaRPr lang="en-US" sz="1100" baseline="0" dirty="0" smtClean="0"/>
          </a:p>
          <a:p>
            <a:pPr marL="515122" indent="-515122" defTabSz="915772" eaLnBrk="1" hangingPunct="1">
              <a:spcBef>
                <a:spcPts val="1332"/>
              </a:spcBef>
              <a:spcAft>
                <a:spcPts val="1332"/>
              </a:spcAft>
              <a:buFontTx/>
              <a:buNone/>
              <a:defRPr/>
            </a:pPr>
            <a:r>
              <a:rPr lang="en-US" sz="1100" dirty="0" smtClean="0"/>
              <a:t>How </a:t>
            </a:r>
            <a:r>
              <a:rPr lang="en-US" sz="1100" dirty="0"/>
              <a:t>far from the target is the indicator? How does it compare (to other time periods, other facilities)? Are there any extreme highs and lows in the data? </a:t>
            </a:r>
            <a:r>
              <a:rPr lang="en-US" sz="1100" dirty="0" smtClean="0">
                <a:latin typeface="Arial" charset="0"/>
              </a:rPr>
              <a:t>Is </a:t>
            </a:r>
            <a:r>
              <a:rPr lang="en-US" sz="1100" dirty="0">
                <a:latin typeface="Arial" charset="0"/>
              </a:rPr>
              <a:t>there anything that surprises you in the data</a:t>
            </a:r>
            <a:r>
              <a:rPr lang="en-US" sz="1100" dirty="0" smtClean="0">
                <a:latin typeface="Arial" charset="0"/>
              </a:rPr>
              <a:t>? </a:t>
            </a:r>
          </a:p>
          <a:p>
            <a:pPr marL="515122" indent="-515122" defTabSz="915772" eaLnBrk="1" hangingPunct="1">
              <a:spcBef>
                <a:spcPts val="1332"/>
              </a:spcBef>
              <a:spcAft>
                <a:spcPts val="1332"/>
              </a:spcAft>
              <a:buFontTx/>
              <a:buNone/>
              <a:defRPr/>
            </a:pPr>
            <a:endParaRPr lang="en-US" sz="1100" dirty="0"/>
          </a:p>
          <a:p>
            <a:pPr marL="515122" indent="-515122" defTabSz="915772" eaLnBrk="1" hangingPunct="1">
              <a:spcBef>
                <a:spcPts val="1332"/>
              </a:spcBef>
              <a:spcAft>
                <a:spcPts val="1332"/>
              </a:spcAft>
              <a:buFontTx/>
              <a:buNone/>
              <a:defRPr/>
            </a:pPr>
            <a:r>
              <a:rPr lang="en-US" sz="1100" b="1" dirty="0" smtClean="0"/>
              <a:t>Facilitator note: </a:t>
            </a:r>
            <a:r>
              <a:rPr lang="en-US" sz="1100" dirty="0" smtClean="0"/>
              <a:t>Click </a:t>
            </a:r>
            <a:r>
              <a:rPr lang="en-US" sz="1100" dirty="0"/>
              <a:t>animation to </a:t>
            </a:r>
            <a:r>
              <a:rPr lang="en-US" sz="1100" dirty="0" smtClean="0"/>
              <a:t>reveal </a:t>
            </a:r>
            <a:r>
              <a:rPr lang="en-US" sz="1100" dirty="0"/>
              <a:t>“Reasons for </a:t>
            </a:r>
            <a:r>
              <a:rPr lang="en-US" sz="1100" dirty="0" smtClean="0"/>
              <a:t>finding.” </a:t>
            </a:r>
          </a:p>
          <a:p>
            <a:pPr marL="515122" indent="-515122" defTabSz="915772" eaLnBrk="1" hangingPunct="1">
              <a:spcBef>
                <a:spcPts val="1332"/>
              </a:spcBef>
              <a:spcAft>
                <a:spcPts val="1332"/>
              </a:spcAft>
              <a:buFontTx/>
              <a:buNone/>
              <a:defRPr/>
            </a:pPr>
            <a:endParaRPr lang="en-US" sz="1100" dirty="0" smtClean="0">
              <a:latin typeface="Arial" pitchFamily="34" charset="0"/>
              <a:cs typeface="Arial" pitchFamily="34" charset="0"/>
            </a:endParaRPr>
          </a:p>
          <a:p>
            <a:pPr marL="515122" indent="-515122" defTabSz="915772" eaLnBrk="1" hangingPunct="1">
              <a:spcBef>
                <a:spcPts val="1332"/>
              </a:spcBef>
              <a:spcAft>
                <a:spcPts val="1332"/>
              </a:spcAft>
              <a:buFontTx/>
              <a:buNone/>
              <a:defRPr/>
            </a:pPr>
            <a:r>
              <a:rPr lang="en-US" sz="1100" dirty="0" smtClean="0">
                <a:latin typeface="Arial" pitchFamily="34" charset="0"/>
                <a:cs typeface="Arial" pitchFamily="34" charset="0"/>
              </a:rPr>
              <a:t>When </a:t>
            </a:r>
            <a:r>
              <a:rPr lang="en-US" sz="1100" dirty="0">
                <a:latin typeface="Arial" pitchFamily="34" charset="0"/>
                <a:cs typeface="Arial" pitchFamily="34" charset="0"/>
              </a:rPr>
              <a:t>seeking potential reasons for the finding, we often will need additional information that will put our findings into the context of the program.  </a:t>
            </a:r>
            <a:r>
              <a:rPr lang="en-US" sz="1100" dirty="0"/>
              <a:t>Supplementing the findings with expert opinion is one way to do this. For example, talk to others with knowledge of the program or target </a:t>
            </a:r>
            <a:r>
              <a:rPr lang="en-US" sz="1100" dirty="0" smtClean="0"/>
              <a:t>population</a:t>
            </a:r>
            <a:r>
              <a:rPr lang="en-US" sz="1100" baseline="0" dirty="0" smtClean="0"/>
              <a:t> and</a:t>
            </a:r>
            <a:r>
              <a:rPr lang="en-US" sz="1100" dirty="0" smtClean="0">
                <a:latin typeface="Arial" pitchFamily="34" charset="0"/>
                <a:cs typeface="Arial" pitchFamily="34" charset="0"/>
              </a:rPr>
              <a:t> </a:t>
            </a:r>
            <a:r>
              <a:rPr lang="en-US" sz="1100" dirty="0">
                <a:latin typeface="Arial" pitchFamily="34" charset="0"/>
                <a:cs typeface="Arial" pitchFamily="34" charset="0"/>
              </a:rPr>
              <a:t>who have in-depth knowledge about the subject matter, and get their opinions about possible causes. Or look at what else might be going </a:t>
            </a:r>
            <a:r>
              <a:rPr lang="en-US" sz="1100" dirty="0" smtClean="0">
                <a:latin typeface="Arial" pitchFamily="34" charset="0"/>
                <a:cs typeface="Arial" pitchFamily="34" charset="0"/>
              </a:rPr>
              <a:t>on in </a:t>
            </a:r>
            <a:r>
              <a:rPr lang="en-US" sz="1100" dirty="0">
                <a:latin typeface="Arial" pitchFamily="34" charset="0"/>
                <a:cs typeface="Arial" pitchFamily="34" charset="0"/>
              </a:rPr>
              <a:t>the environment (e.g., political or </a:t>
            </a:r>
            <a:r>
              <a:rPr lang="en-US" sz="1100" dirty="0" smtClean="0">
                <a:latin typeface="Arial" pitchFamily="34" charset="0"/>
                <a:cs typeface="Arial" pitchFamily="34" charset="0"/>
              </a:rPr>
              <a:t>security-related </a:t>
            </a:r>
            <a:r>
              <a:rPr lang="en-US" sz="1100" dirty="0">
                <a:latin typeface="Arial" pitchFamily="34" charset="0"/>
                <a:cs typeface="Arial" pitchFamily="34" charset="0"/>
              </a:rPr>
              <a:t>issues) that might help explain the gap. There might be an obvious reason (e.g., the </a:t>
            </a:r>
            <a:r>
              <a:rPr lang="en-US" sz="1100" dirty="0" smtClean="0">
                <a:latin typeface="Arial" pitchFamily="34" charset="0"/>
                <a:cs typeface="Arial" pitchFamily="34" charset="0"/>
              </a:rPr>
              <a:t>project director </a:t>
            </a:r>
            <a:r>
              <a:rPr lang="en-US" sz="1100" dirty="0">
                <a:latin typeface="Arial" pitchFamily="34" charset="0"/>
                <a:cs typeface="Arial" pitchFamily="34" charset="0"/>
              </a:rPr>
              <a:t>had not hired enough staff</a:t>
            </a:r>
            <a:r>
              <a:rPr lang="en-US" sz="1100" dirty="0" smtClean="0">
                <a:latin typeface="Arial" pitchFamily="34" charset="0"/>
                <a:cs typeface="Arial" pitchFamily="34" charset="0"/>
              </a:rPr>
              <a:t>). </a:t>
            </a:r>
            <a:r>
              <a:rPr lang="en-US" sz="1100" dirty="0" smtClean="0">
                <a:latin typeface="Arial" charset="0"/>
              </a:rPr>
              <a:t>When </a:t>
            </a:r>
            <a:r>
              <a:rPr lang="en-US" sz="1100" dirty="0">
                <a:latin typeface="Arial" charset="0"/>
              </a:rPr>
              <a:t>seeking potential reasons for the finding, we often will need additional information that will put our findings into the context of the program.  </a:t>
            </a:r>
          </a:p>
          <a:p>
            <a:endParaRPr lang="en-US" sz="1100" dirty="0">
              <a:latin typeface="Arial" charset="0"/>
            </a:endParaRPr>
          </a:p>
          <a:p>
            <a:r>
              <a:rPr lang="en-US" sz="1100" dirty="0" smtClean="0">
                <a:latin typeface="Arial" charset="0"/>
              </a:rPr>
              <a:t>For </a:t>
            </a:r>
            <a:r>
              <a:rPr lang="en-US" sz="1100" dirty="0">
                <a:latin typeface="Arial" charset="0"/>
              </a:rPr>
              <a:t>example, if your data </a:t>
            </a:r>
            <a:r>
              <a:rPr lang="en-US" sz="1100" dirty="0" smtClean="0">
                <a:latin typeface="Arial" charset="0"/>
              </a:rPr>
              <a:t>show </a:t>
            </a:r>
            <a:r>
              <a:rPr lang="en-US" sz="1100" dirty="0">
                <a:latin typeface="Arial" charset="0"/>
              </a:rPr>
              <a:t>that you have not met your targets, you may want to know if:</a:t>
            </a:r>
          </a:p>
          <a:p>
            <a:endParaRPr lang="en-US" sz="1100" dirty="0">
              <a:latin typeface="Arial" charset="0"/>
            </a:endParaRPr>
          </a:p>
          <a:p>
            <a:r>
              <a:rPr lang="en-US" sz="1100" dirty="0" smtClean="0">
                <a:latin typeface="Arial" charset="0"/>
              </a:rPr>
              <a:t>--The </a:t>
            </a:r>
            <a:r>
              <a:rPr lang="en-US" sz="1100" dirty="0">
                <a:latin typeface="Arial" charset="0"/>
              </a:rPr>
              <a:t>community or target population is aware of the </a:t>
            </a:r>
            <a:r>
              <a:rPr lang="en-US" sz="1100" dirty="0" smtClean="0">
                <a:latin typeface="Arial" charset="0"/>
              </a:rPr>
              <a:t>service</a:t>
            </a:r>
            <a:endParaRPr lang="en-US" sz="1100" dirty="0">
              <a:latin typeface="Arial" charset="0"/>
            </a:endParaRPr>
          </a:p>
          <a:p>
            <a:endParaRPr lang="en-US" sz="1100" dirty="0">
              <a:latin typeface="Arial" charset="0"/>
            </a:endParaRPr>
          </a:p>
          <a:p>
            <a:r>
              <a:rPr lang="en-US" sz="1100" dirty="0" smtClean="0">
                <a:latin typeface="Arial" charset="0"/>
              </a:rPr>
              <a:t>--A </a:t>
            </a:r>
            <a:r>
              <a:rPr lang="en-US" sz="1100" dirty="0">
                <a:latin typeface="Arial" charset="0"/>
              </a:rPr>
              <a:t>sufficient number of awareness </a:t>
            </a:r>
            <a:r>
              <a:rPr lang="en-US" sz="1100" dirty="0" smtClean="0">
                <a:latin typeface="Arial" charset="0"/>
              </a:rPr>
              <a:t>campaigns have </a:t>
            </a:r>
            <a:r>
              <a:rPr lang="en-US" sz="1100" dirty="0">
                <a:latin typeface="Arial" charset="0"/>
              </a:rPr>
              <a:t>been </a:t>
            </a:r>
            <a:r>
              <a:rPr lang="en-US" sz="1100" dirty="0" smtClean="0">
                <a:latin typeface="Arial" charset="0"/>
              </a:rPr>
              <a:t>implemented</a:t>
            </a:r>
            <a:endParaRPr lang="en-US" sz="1100" dirty="0">
              <a:latin typeface="Arial" charset="0"/>
            </a:endParaRPr>
          </a:p>
          <a:p>
            <a:endParaRPr lang="en-US" sz="1100" dirty="0">
              <a:latin typeface="Arial" charset="0"/>
            </a:endParaRPr>
          </a:p>
          <a:p>
            <a:r>
              <a:rPr lang="en-US" sz="1100" dirty="0">
                <a:latin typeface="Arial" charset="0"/>
              </a:rPr>
              <a:t>To answer this, you could talk to community leaders, program managers, subject matter experts, or providers to get their opinions.</a:t>
            </a:r>
          </a:p>
          <a:p>
            <a:endParaRPr lang="en-US" sz="1100" dirty="0">
              <a:latin typeface="Arial" charset="0"/>
            </a:endParaRPr>
          </a:p>
          <a:p>
            <a:r>
              <a:rPr lang="en-US" sz="1100" dirty="0">
                <a:latin typeface="Arial" charset="0"/>
              </a:rPr>
              <a:t>Sometimes ad hoc conversations with experts are insufficient. To get a more accurate explanation of your findings, you often will have to consider other data sources.</a:t>
            </a:r>
          </a:p>
          <a:p>
            <a:pPr defTabSz="915772" eaLnBrk="1" hangingPunct="1">
              <a:spcBef>
                <a:spcPts val="1332"/>
              </a:spcBef>
              <a:spcAft>
                <a:spcPts val="1332"/>
              </a:spcAft>
              <a:defRPr/>
            </a:pPr>
            <a:endParaRPr lang="en-US" sz="1100" dirty="0">
              <a:cs typeface="Arial" pitchFamily="34" charset="0"/>
            </a:endParaRPr>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7011" indent="-291158" eaLnBrk="0" hangingPunct="0">
              <a:defRPr>
                <a:solidFill>
                  <a:schemeClr val="tx1"/>
                </a:solidFill>
                <a:latin typeface="Arial" charset="0"/>
              </a:defRPr>
            </a:lvl2pPr>
            <a:lvl3pPr marL="1164632" indent="-232927" eaLnBrk="0" hangingPunct="0">
              <a:defRPr>
                <a:solidFill>
                  <a:schemeClr val="tx1"/>
                </a:solidFill>
                <a:latin typeface="Arial" charset="0"/>
              </a:defRPr>
            </a:lvl3pPr>
            <a:lvl4pPr marL="1630485" indent="-232927" eaLnBrk="0" hangingPunct="0">
              <a:defRPr>
                <a:solidFill>
                  <a:schemeClr val="tx1"/>
                </a:solidFill>
                <a:latin typeface="Arial" charset="0"/>
              </a:defRPr>
            </a:lvl4pPr>
            <a:lvl5pPr marL="2096339" indent="-232927" eaLnBrk="0" hangingPunct="0">
              <a:defRPr>
                <a:solidFill>
                  <a:schemeClr val="tx1"/>
                </a:solidFill>
                <a:latin typeface="Arial" charset="0"/>
              </a:defRPr>
            </a:lvl5pPr>
            <a:lvl6pPr marL="2562192" indent="-232927" eaLnBrk="0" fontAlgn="base" hangingPunct="0">
              <a:spcBef>
                <a:spcPct val="0"/>
              </a:spcBef>
              <a:spcAft>
                <a:spcPct val="0"/>
              </a:spcAft>
              <a:defRPr>
                <a:solidFill>
                  <a:schemeClr val="tx1"/>
                </a:solidFill>
                <a:latin typeface="Arial" charset="0"/>
              </a:defRPr>
            </a:lvl6pPr>
            <a:lvl7pPr marL="3028044" indent="-232927" eaLnBrk="0" fontAlgn="base" hangingPunct="0">
              <a:spcBef>
                <a:spcPct val="0"/>
              </a:spcBef>
              <a:spcAft>
                <a:spcPct val="0"/>
              </a:spcAft>
              <a:defRPr>
                <a:solidFill>
                  <a:schemeClr val="tx1"/>
                </a:solidFill>
                <a:latin typeface="Arial" charset="0"/>
              </a:defRPr>
            </a:lvl7pPr>
            <a:lvl8pPr marL="3493898" indent="-232927" eaLnBrk="0" fontAlgn="base" hangingPunct="0">
              <a:spcBef>
                <a:spcPct val="0"/>
              </a:spcBef>
              <a:spcAft>
                <a:spcPct val="0"/>
              </a:spcAft>
              <a:defRPr>
                <a:solidFill>
                  <a:schemeClr val="tx1"/>
                </a:solidFill>
                <a:latin typeface="Arial" charset="0"/>
              </a:defRPr>
            </a:lvl8pPr>
            <a:lvl9pPr marL="3959751" indent="-232927" eaLnBrk="0" fontAlgn="base" hangingPunct="0">
              <a:spcBef>
                <a:spcPct val="0"/>
              </a:spcBef>
              <a:spcAft>
                <a:spcPct val="0"/>
              </a:spcAft>
              <a:defRPr>
                <a:solidFill>
                  <a:schemeClr val="tx1"/>
                </a:solidFill>
                <a:latin typeface="Arial" charset="0"/>
              </a:defRPr>
            </a:lvl9pPr>
          </a:lstStyle>
          <a:p>
            <a:pPr eaLnBrk="1" hangingPunct="1"/>
            <a:fld id="{8B2D344F-CB98-4473-B2FC-6C434B91212D}" type="slidenum">
              <a:rPr lang="en-US" smtClean="0"/>
              <a:pPr eaLnBrk="1" hangingPunct="1"/>
              <a:t>16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These are some of the questions</a:t>
            </a:r>
            <a:r>
              <a:rPr lang="en-US" baseline="0" dirty="0" smtClean="0"/>
              <a:t> you might want to ask when reviewing the data you have to help you understand the reasons for your finding, in this case, why Site 2 is not meeting the target.</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17</a:t>
            </a:fld>
            <a:endParaRPr lang="en-US"/>
          </a:p>
        </p:txBody>
      </p:sp>
    </p:spTree>
    <p:extLst>
      <p:ext uri="{BB962C8B-B14F-4D97-AF65-F5344CB8AC3E}">
        <p14:creationId xmlns:p14="http://schemas.microsoft.com/office/powerpoint/2010/main" val="2910180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xfrm>
            <a:off x="1176338" y="696913"/>
            <a:ext cx="4659312" cy="3486150"/>
          </a:xfrm>
          <a:ln/>
        </p:spPr>
      </p:sp>
      <p:sp>
        <p:nvSpPr>
          <p:cNvPr id="28160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15122" indent="-515122" defTabSz="915772" eaLnBrk="1" hangingPunct="1">
              <a:spcBef>
                <a:spcPts val="1332"/>
              </a:spcBef>
              <a:spcAft>
                <a:spcPts val="1332"/>
              </a:spcAft>
              <a:buFontTx/>
              <a:buNone/>
              <a:defRPr/>
            </a:pPr>
            <a:r>
              <a:rPr lang="en-US" sz="1100" dirty="0">
                <a:cs typeface="Arial" pitchFamily="34" charset="0"/>
              </a:rPr>
              <a:t>If there is not an obvious reason for the insufficient performance, you may need to consider other data (either existing indicators </a:t>
            </a:r>
            <a:r>
              <a:rPr lang="en-US" sz="1100" dirty="0" smtClean="0">
                <a:cs typeface="Arial" pitchFamily="34" charset="0"/>
              </a:rPr>
              <a:t>from the </a:t>
            </a:r>
            <a:r>
              <a:rPr lang="en-US" sz="1100" dirty="0">
                <a:cs typeface="Arial" pitchFamily="34" charset="0"/>
              </a:rPr>
              <a:t>M&amp;E system or data from other sources) </a:t>
            </a:r>
            <a:r>
              <a:rPr lang="en-US" sz="1100" dirty="0">
                <a:latin typeface="Arial" pitchFamily="34" charset="0"/>
                <a:cs typeface="Arial" pitchFamily="34" charset="0"/>
              </a:rPr>
              <a:t>to help us explain why Site 2 did not meet the 50% target</a:t>
            </a:r>
            <a:r>
              <a:rPr lang="en-US" sz="1100" dirty="0" smtClean="0">
                <a:latin typeface="Arial" pitchFamily="34" charset="0"/>
                <a:cs typeface="Arial" pitchFamily="34" charset="0"/>
              </a:rPr>
              <a:t>.</a:t>
            </a:r>
            <a:endParaRPr lang="en-US" sz="1100" dirty="0">
              <a:latin typeface="Arial" pitchFamily="34" charset="0"/>
              <a:cs typeface="Arial" pitchFamily="34" charset="0"/>
            </a:endParaRPr>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7011" indent="-291158" eaLnBrk="0" hangingPunct="0">
              <a:defRPr>
                <a:solidFill>
                  <a:schemeClr val="tx1"/>
                </a:solidFill>
                <a:latin typeface="Arial" charset="0"/>
              </a:defRPr>
            </a:lvl2pPr>
            <a:lvl3pPr marL="1164632" indent="-232927" eaLnBrk="0" hangingPunct="0">
              <a:defRPr>
                <a:solidFill>
                  <a:schemeClr val="tx1"/>
                </a:solidFill>
                <a:latin typeface="Arial" charset="0"/>
              </a:defRPr>
            </a:lvl3pPr>
            <a:lvl4pPr marL="1630485" indent="-232927" eaLnBrk="0" hangingPunct="0">
              <a:defRPr>
                <a:solidFill>
                  <a:schemeClr val="tx1"/>
                </a:solidFill>
                <a:latin typeface="Arial" charset="0"/>
              </a:defRPr>
            </a:lvl4pPr>
            <a:lvl5pPr marL="2096339" indent="-232927" eaLnBrk="0" hangingPunct="0">
              <a:defRPr>
                <a:solidFill>
                  <a:schemeClr val="tx1"/>
                </a:solidFill>
                <a:latin typeface="Arial" charset="0"/>
              </a:defRPr>
            </a:lvl5pPr>
            <a:lvl6pPr marL="2562192" indent="-232927" eaLnBrk="0" fontAlgn="base" hangingPunct="0">
              <a:spcBef>
                <a:spcPct val="0"/>
              </a:spcBef>
              <a:spcAft>
                <a:spcPct val="0"/>
              </a:spcAft>
              <a:defRPr>
                <a:solidFill>
                  <a:schemeClr val="tx1"/>
                </a:solidFill>
                <a:latin typeface="Arial" charset="0"/>
              </a:defRPr>
            </a:lvl6pPr>
            <a:lvl7pPr marL="3028044" indent="-232927" eaLnBrk="0" fontAlgn="base" hangingPunct="0">
              <a:spcBef>
                <a:spcPct val="0"/>
              </a:spcBef>
              <a:spcAft>
                <a:spcPct val="0"/>
              </a:spcAft>
              <a:defRPr>
                <a:solidFill>
                  <a:schemeClr val="tx1"/>
                </a:solidFill>
                <a:latin typeface="Arial" charset="0"/>
              </a:defRPr>
            </a:lvl7pPr>
            <a:lvl8pPr marL="3493898" indent="-232927" eaLnBrk="0" fontAlgn="base" hangingPunct="0">
              <a:spcBef>
                <a:spcPct val="0"/>
              </a:spcBef>
              <a:spcAft>
                <a:spcPct val="0"/>
              </a:spcAft>
              <a:defRPr>
                <a:solidFill>
                  <a:schemeClr val="tx1"/>
                </a:solidFill>
                <a:latin typeface="Arial" charset="0"/>
              </a:defRPr>
            </a:lvl8pPr>
            <a:lvl9pPr marL="3959751" indent="-232927" eaLnBrk="0" fontAlgn="base" hangingPunct="0">
              <a:spcBef>
                <a:spcPct val="0"/>
              </a:spcBef>
              <a:spcAft>
                <a:spcPct val="0"/>
              </a:spcAft>
              <a:defRPr>
                <a:solidFill>
                  <a:schemeClr val="tx1"/>
                </a:solidFill>
                <a:latin typeface="Arial" charset="0"/>
              </a:defRPr>
            </a:lvl9pPr>
          </a:lstStyle>
          <a:p>
            <a:pPr eaLnBrk="1" hangingPunct="1"/>
            <a:fld id="{8B2D344F-CB98-4473-B2FC-6C434B91212D}" type="slidenum">
              <a:rPr lang="en-US" smtClean="0"/>
              <a:pPr eaLnBrk="1" hangingPunct="1"/>
              <a:t>18</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b="1" dirty="0" smtClean="0"/>
              <a:t>Note to Facilitator: </a:t>
            </a:r>
            <a:r>
              <a:rPr lang="en-US" dirty="0" smtClean="0"/>
              <a:t>Read first bullet and give participants time to respond.</a:t>
            </a:r>
            <a:r>
              <a:rPr lang="en-US" baseline="0" dirty="0" smtClean="0"/>
              <a:t> You may need to go back to slide 14 to show the chart. Jot down participants’ responses on flip chart paper. After they indicate other information that might be useful, click to reveal animation and a list of other information that could be reviewed to help interpret the performance of Site 2.</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19</a:t>
            </a:fld>
            <a:endParaRPr lang="en-US"/>
          </a:p>
        </p:txBody>
      </p:sp>
    </p:spTree>
    <p:extLst>
      <p:ext uri="{BB962C8B-B14F-4D97-AF65-F5344CB8AC3E}">
        <p14:creationId xmlns:p14="http://schemas.microsoft.com/office/powerpoint/2010/main" val="4241054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xfrm>
            <a:off x="1176338" y="696913"/>
            <a:ext cx="4659312" cy="3486150"/>
          </a:xfrm>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Once you review additional data, it may become apparent that these data are not sufficient to explain the reasons for your findings – that a data gap exists. In these instances, it may be necessary to conduct further research.</a:t>
            </a:r>
          </a:p>
          <a:p>
            <a:endParaRPr lang="en-US" dirty="0" smtClean="0"/>
          </a:p>
          <a:p>
            <a:r>
              <a:rPr lang="en-US" dirty="0" smtClean="0"/>
              <a:t>The types of research designs that are applied will depend on the questions that need to be answered, and of course will be tempered by the feasibility and expense involved with obtaining the new data. </a:t>
            </a:r>
          </a:p>
          <a:p>
            <a:endParaRPr lang="en-US" dirty="0" smtClean="0"/>
          </a:p>
          <a:p>
            <a:endParaRPr lang="en-US" dirty="0" smtClean="0"/>
          </a:p>
          <a:p>
            <a:endParaRPr lang="en-US" dirty="0" smtClean="0"/>
          </a:p>
        </p:txBody>
      </p:sp>
      <p:sp>
        <p:nvSpPr>
          <p:cNvPr id="129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7011" indent="-291158" eaLnBrk="0" hangingPunct="0">
              <a:defRPr>
                <a:solidFill>
                  <a:schemeClr val="tx1"/>
                </a:solidFill>
                <a:latin typeface="Arial" charset="0"/>
              </a:defRPr>
            </a:lvl2pPr>
            <a:lvl3pPr marL="1164632" indent="-232927" eaLnBrk="0" hangingPunct="0">
              <a:defRPr>
                <a:solidFill>
                  <a:schemeClr val="tx1"/>
                </a:solidFill>
                <a:latin typeface="Arial" charset="0"/>
              </a:defRPr>
            </a:lvl3pPr>
            <a:lvl4pPr marL="1630485" indent="-232927" eaLnBrk="0" hangingPunct="0">
              <a:defRPr>
                <a:solidFill>
                  <a:schemeClr val="tx1"/>
                </a:solidFill>
                <a:latin typeface="Arial" charset="0"/>
              </a:defRPr>
            </a:lvl4pPr>
            <a:lvl5pPr marL="2096339" indent="-232927" eaLnBrk="0" hangingPunct="0">
              <a:defRPr>
                <a:solidFill>
                  <a:schemeClr val="tx1"/>
                </a:solidFill>
                <a:latin typeface="Arial" charset="0"/>
              </a:defRPr>
            </a:lvl5pPr>
            <a:lvl6pPr marL="2562192" indent="-232927" eaLnBrk="0" fontAlgn="base" hangingPunct="0">
              <a:spcBef>
                <a:spcPct val="0"/>
              </a:spcBef>
              <a:spcAft>
                <a:spcPct val="0"/>
              </a:spcAft>
              <a:defRPr>
                <a:solidFill>
                  <a:schemeClr val="tx1"/>
                </a:solidFill>
                <a:latin typeface="Arial" charset="0"/>
              </a:defRPr>
            </a:lvl6pPr>
            <a:lvl7pPr marL="3028044" indent="-232927" eaLnBrk="0" fontAlgn="base" hangingPunct="0">
              <a:spcBef>
                <a:spcPct val="0"/>
              </a:spcBef>
              <a:spcAft>
                <a:spcPct val="0"/>
              </a:spcAft>
              <a:defRPr>
                <a:solidFill>
                  <a:schemeClr val="tx1"/>
                </a:solidFill>
                <a:latin typeface="Arial" charset="0"/>
              </a:defRPr>
            </a:lvl7pPr>
            <a:lvl8pPr marL="3493898" indent="-232927" eaLnBrk="0" fontAlgn="base" hangingPunct="0">
              <a:spcBef>
                <a:spcPct val="0"/>
              </a:spcBef>
              <a:spcAft>
                <a:spcPct val="0"/>
              </a:spcAft>
              <a:defRPr>
                <a:solidFill>
                  <a:schemeClr val="tx1"/>
                </a:solidFill>
                <a:latin typeface="Arial" charset="0"/>
              </a:defRPr>
            </a:lvl8pPr>
            <a:lvl9pPr marL="3959751" indent="-232927" eaLnBrk="0" fontAlgn="base" hangingPunct="0">
              <a:spcBef>
                <a:spcPct val="0"/>
              </a:spcBef>
              <a:spcAft>
                <a:spcPct val="0"/>
              </a:spcAft>
              <a:defRPr>
                <a:solidFill>
                  <a:schemeClr val="tx1"/>
                </a:solidFill>
                <a:latin typeface="Arial" charset="0"/>
              </a:defRPr>
            </a:lvl9pPr>
          </a:lstStyle>
          <a:p>
            <a:pPr eaLnBrk="1" hangingPunct="1"/>
            <a:fld id="{2BD5A086-3EA8-4ABB-BC8B-7FFB9241AFB4}" type="slidenum">
              <a:rPr lang="en-US" smtClean="0"/>
              <a:pPr eaLnBrk="1" hangingPunct="1"/>
              <a:t>20</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xfrm>
            <a:off x="1176338" y="696913"/>
            <a:ext cx="4659312" cy="3486150"/>
          </a:xfrm>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pitchFamily="34" charset="0"/>
              </a:rPr>
              <a:t>By the end of this session, the learner will </a:t>
            </a:r>
            <a:r>
              <a:rPr lang="en-US" smtClean="0">
                <a:latin typeface="Arial" pitchFamily="34" charset="0"/>
              </a:rPr>
              <a:t>be able to:</a:t>
            </a:r>
            <a:endParaRPr lang="en-US" dirty="0" smtClean="0">
              <a:latin typeface="Arial" pitchFamily="34"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11" indent="-291158" eaLnBrk="0" hangingPunct="0">
              <a:defRPr>
                <a:solidFill>
                  <a:schemeClr val="tx1"/>
                </a:solidFill>
                <a:latin typeface="Arial" pitchFamily="34" charset="0"/>
              </a:defRPr>
            </a:lvl2pPr>
            <a:lvl3pPr marL="1164632" indent="-232927" eaLnBrk="0" hangingPunct="0">
              <a:defRPr>
                <a:solidFill>
                  <a:schemeClr val="tx1"/>
                </a:solidFill>
                <a:latin typeface="Arial" pitchFamily="34" charset="0"/>
              </a:defRPr>
            </a:lvl3pPr>
            <a:lvl4pPr marL="1630485" indent="-232927" eaLnBrk="0" hangingPunct="0">
              <a:defRPr>
                <a:solidFill>
                  <a:schemeClr val="tx1"/>
                </a:solidFill>
                <a:latin typeface="Arial" pitchFamily="34" charset="0"/>
              </a:defRPr>
            </a:lvl4pPr>
            <a:lvl5pPr marL="2096339" indent="-232927" eaLnBrk="0" hangingPunct="0">
              <a:defRPr>
                <a:solidFill>
                  <a:schemeClr val="tx1"/>
                </a:solidFill>
                <a:latin typeface="Arial" pitchFamily="34" charset="0"/>
              </a:defRPr>
            </a:lvl5pPr>
            <a:lvl6pPr marL="2562192" indent="-232927" eaLnBrk="0" fontAlgn="base" hangingPunct="0">
              <a:spcBef>
                <a:spcPct val="0"/>
              </a:spcBef>
              <a:spcAft>
                <a:spcPct val="0"/>
              </a:spcAft>
              <a:defRPr>
                <a:solidFill>
                  <a:schemeClr val="tx1"/>
                </a:solidFill>
                <a:latin typeface="Arial" pitchFamily="34" charset="0"/>
              </a:defRPr>
            </a:lvl6pPr>
            <a:lvl7pPr marL="3028044" indent="-232927" eaLnBrk="0" fontAlgn="base" hangingPunct="0">
              <a:spcBef>
                <a:spcPct val="0"/>
              </a:spcBef>
              <a:spcAft>
                <a:spcPct val="0"/>
              </a:spcAft>
              <a:defRPr>
                <a:solidFill>
                  <a:schemeClr val="tx1"/>
                </a:solidFill>
                <a:latin typeface="Arial" pitchFamily="34" charset="0"/>
              </a:defRPr>
            </a:lvl7pPr>
            <a:lvl8pPr marL="3493898" indent="-232927" eaLnBrk="0" fontAlgn="base" hangingPunct="0">
              <a:spcBef>
                <a:spcPct val="0"/>
              </a:spcBef>
              <a:spcAft>
                <a:spcPct val="0"/>
              </a:spcAft>
              <a:defRPr>
                <a:solidFill>
                  <a:schemeClr val="tx1"/>
                </a:solidFill>
                <a:latin typeface="Arial" pitchFamily="34" charset="0"/>
              </a:defRPr>
            </a:lvl8pPr>
            <a:lvl9pPr marL="3959751" indent="-232927" eaLnBrk="0" fontAlgn="base" hangingPunct="0">
              <a:spcBef>
                <a:spcPct val="0"/>
              </a:spcBef>
              <a:spcAft>
                <a:spcPct val="0"/>
              </a:spcAft>
              <a:defRPr>
                <a:solidFill>
                  <a:schemeClr val="tx1"/>
                </a:solidFill>
                <a:latin typeface="Arial" pitchFamily="34" charset="0"/>
              </a:defRPr>
            </a:lvl9pPr>
          </a:lstStyle>
          <a:p>
            <a:pPr eaLnBrk="1" hangingPunct="1"/>
            <a:fld id="{86ACBDB9-3C70-45D1-A8DE-3311AF2BAEF1}" type="slidenum">
              <a:rPr lang="en-US" smtClean="0"/>
              <a:pPr eaLnBrk="1" hangingPunct="1"/>
              <a:t>3</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Let’s now review a</a:t>
            </a:r>
            <a:r>
              <a:rPr lang="en-US" baseline="0" dirty="0" smtClean="0"/>
              <a:t> case example that illustrates the way an orphans and vulnerable children (OVC) program in Mozambique used data in different ways to make decisions about the program. </a:t>
            </a:r>
          </a:p>
          <a:p>
            <a:endParaRPr lang="en-US" baseline="0" dirty="0" smtClean="0"/>
          </a:p>
          <a:p>
            <a:r>
              <a:rPr lang="en-US" b="1" baseline="0" dirty="0" smtClean="0"/>
              <a:t>Note to facilitator</a:t>
            </a:r>
            <a:r>
              <a:rPr lang="en-US" baseline="0" dirty="0" smtClean="0"/>
              <a:t>: Ask a participant to read the slide. </a:t>
            </a:r>
          </a:p>
          <a:p>
            <a:endParaRPr lang="en-US" baseline="0" dirty="0" smtClean="0"/>
          </a:p>
          <a:p>
            <a:pPr defTabSz="915772">
              <a:defRPr/>
            </a:pPr>
            <a:r>
              <a:rPr lang="en-US" dirty="0" smtClean="0"/>
              <a:t>We</a:t>
            </a:r>
            <a:r>
              <a:rPr lang="en-US" baseline="0" dirty="0" smtClean="0"/>
              <a:t> will present three different scenarios for what the program manager did with this information and how she ended up making different types of decisions based on the information. </a:t>
            </a:r>
          </a:p>
          <a:p>
            <a:endParaRPr lang="en-US" baseline="0" dirty="0" smtClean="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21</a:t>
            </a:fld>
            <a:endParaRPr lang="en-US"/>
          </a:p>
        </p:txBody>
      </p:sp>
    </p:spTree>
    <p:extLst>
      <p:ext uri="{BB962C8B-B14F-4D97-AF65-F5344CB8AC3E}">
        <p14:creationId xmlns:p14="http://schemas.microsoft.com/office/powerpoint/2010/main" val="2699191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b="1" baseline="0" dirty="0" smtClean="0"/>
              <a:t>Note to facilitator: </a:t>
            </a:r>
            <a:r>
              <a:rPr lang="en-US" b="0" baseline="0" dirty="0" smtClean="0"/>
              <a:t>A</a:t>
            </a:r>
            <a:r>
              <a:rPr lang="en-US" baseline="0" dirty="0" smtClean="0"/>
              <a:t>sk a participant to read the slide. After the participant reads it, ask what type of evidence the program manager and volunteers based their decision on. Record responses on a flipchart. Answers could be anecdotal, perceptions of key informants.</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22</a:t>
            </a:fld>
            <a:endParaRPr lang="en-US"/>
          </a:p>
        </p:txBody>
      </p:sp>
    </p:spTree>
    <p:extLst>
      <p:ext uri="{BB962C8B-B14F-4D97-AF65-F5344CB8AC3E}">
        <p14:creationId xmlns:p14="http://schemas.microsoft.com/office/powerpoint/2010/main" val="580741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First the program</a:t>
            </a:r>
            <a:r>
              <a:rPr lang="en-US" baseline="0" dirty="0" smtClean="0"/>
              <a:t> manager requested additional gender disaggregated data from the district where the problem was first identified (the row in blue). Then she requested gender-disaggregated data from all of the districts in the province and noticed a trend – that in addition to District B, Districts C, D, E, and F also had a higher proportion of female children served by the program.</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23</a:t>
            </a:fld>
            <a:endParaRPr lang="en-US"/>
          </a:p>
        </p:txBody>
      </p:sp>
    </p:spTree>
    <p:extLst>
      <p:ext uri="{BB962C8B-B14F-4D97-AF65-F5344CB8AC3E}">
        <p14:creationId xmlns:p14="http://schemas.microsoft.com/office/powerpoint/2010/main" val="3497870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Next,</a:t>
            </a:r>
            <a:r>
              <a:rPr lang="en-US" baseline="0" dirty="0" smtClean="0"/>
              <a:t> the program manager asked for gender disaggregation by service area. From this review, she noted that the gender balance in service delivery was relatively similar for males and females with the social and economic services. He noted, however, that the service delivery for psychological services was skewed, with many more females than males receiving services in all of the districts.</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24</a:t>
            </a:fld>
            <a:endParaRPr lang="en-US"/>
          </a:p>
        </p:txBody>
      </p:sp>
    </p:spTree>
    <p:extLst>
      <p:ext uri="{BB962C8B-B14F-4D97-AF65-F5344CB8AC3E}">
        <p14:creationId xmlns:p14="http://schemas.microsoft.com/office/powerpoint/2010/main" val="3497870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Let’s summarize what actions the program manager took in Scenario 2.  </a:t>
            </a:r>
          </a:p>
          <a:p>
            <a:endParaRPr lang="en-US" dirty="0" smtClean="0"/>
          </a:p>
          <a:p>
            <a:r>
              <a:rPr lang="en-US" b="1" dirty="0" smtClean="0"/>
              <a:t>Note to facilitator:</a:t>
            </a:r>
            <a:r>
              <a:rPr lang="en-US" b="1" baseline="0" dirty="0" smtClean="0"/>
              <a:t> </a:t>
            </a:r>
            <a:r>
              <a:rPr lang="en-US" b="0" baseline="0" dirty="0" smtClean="0"/>
              <a:t>H</a:t>
            </a:r>
            <a:r>
              <a:rPr lang="en-US" baseline="0" dirty="0" smtClean="0"/>
              <a:t>ave another participant read the slide.</a:t>
            </a:r>
          </a:p>
          <a:p>
            <a:endParaRPr lang="en-US" dirty="0" smtClean="0"/>
          </a:p>
          <a:p>
            <a:r>
              <a:rPr lang="en-US" dirty="0" smtClean="0"/>
              <a:t>In this scenario, what type of evidence did the program manager</a:t>
            </a:r>
            <a:r>
              <a:rPr lang="en-US" baseline="0" dirty="0" smtClean="0"/>
              <a:t> use? (wait for participants to respond) – Responses could be M&amp;E indicators, disaggregated by service delivery type, gender, and district.</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25</a:t>
            </a:fld>
            <a:endParaRPr lang="en-US"/>
          </a:p>
        </p:txBody>
      </p:sp>
    </p:spTree>
    <p:extLst>
      <p:ext uri="{BB962C8B-B14F-4D97-AF65-F5344CB8AC3E}">
        <p14:creationId xmlns:p14="http://schemas.microsoft.com/office/powerpoint/2010/main" val="3575100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Now, let’s look at a final scenario. </a:t>
            </a:r>
          </a:p>
          <a:p>
            <a:endParaRPr lang="en-US" dirty="0" smtClean="0"/>
          </a:p>
          <a:p>
            <a:r>
              <a:rPr lang="en-US" b="1" dirty="0" smtClean="0"/>
              <a:t>Note</a:t>
            </a:r>
            <a:r>
              <a:rPr lang="en-US" b="1" baseline="0" dirty="0" smtClean="0"/>
              <a:t> to facilitator:</a:t>
            </a:r>
            <a:r>
              <a:rPr lang="en-US" baseline="0" dirty="0" smtClean="0"/>
              <a:t> Have a different participant read the slide.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26</a:t>
            </a:fld>
            <a:endParaRPr lang="en-US"/>
          </a:p>
        </p:txBody>
      </p:sp>
    </p:spTree>
    <p:extLst>
      <p:ext uri="{BB962C8B-B14F-4D97-AF65-F5344CB8AC3E}">
        <p14:creationId xmlns:p14="http://schemas.microsoft.com/office/powerpoint/2010/main" val="1700211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Now, let’s look at a final scenario.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b="1" baseline="0" dirty="0" smtClean="0"/>
              <a:t> to facilitator: </a:t>
            </a:r>
            <a:r>
              <a:rPr lang="en-US" baseline="0" dirty="0" smtClean="0"/>
              <a:t>Have a different participant read the slide. Ask participants what evidence the program manager used in Scenario 3. A response for this could be M&amp;E data supplemented with qualitative data collection (FGDs).</a:t>
            </a:r>
          </a:p>
          <a:p>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27</a:t>
            </a:fld>
            <a:endParaRPr lang="en-US"/>
          </a:p>
        </p:txBody>
      </p:sp>
    </p:spTree>
    <p:extLst>
      <p:ext uri="{BB962C8B-B14F-4D97-AF65-F5344CB8AC3E}">
        <p14:creationId xmlns:p14="http://schemas.microsoft.com/office/powerpoint/2010/main" val="17002114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pPr rtl="0" fontAlgn="base"/>
            <a:r>
              <a:rPr lang="en-US" sz="1200" b="1" kern="1200" dirty="0" smtClean="0">
                <a:solidFill>
                  <a:schemeClr val="tx1"/>
                </a:solidFill>
                <a:latin typeface="Arial" pitchFamily="-110" charset="0"/>
                <a:ea typeface="ＭＳ Ｐゴシック" pitchFamily="-110" charset="-128"/>
                <a:cs typeface="ＭＳ Ｐゴシック" pitchFamily="-110" charset="-128"/>
              </a:rPr>
              <a:t>Facilitator note:</a:t>
            </a:r>
            <a:r>
              <a:rPr lang="en-US" sz="1200" kern="1200" dirty="0" smtClean="0">
                <a:solidFill>
                  <a:schemeClr val="tx1"/>
                </a:solidFill>
                <a:latin typeface="Arial" pitchFamily="-110" charset="0"/>
                <a:ea typeface="ＭＳ Ｐゴシック" pitchFamily="-110" charset="-128"/>
                <a:cs typeface="ＭＳ Ｐゴシック" pitchFamily="-110" charset="-128"/>
              </a:rPr>
              <a:t> The answers to the questions posed on the slide are as follows:</a:t>
            </a:r>
          </a:p>
          <a:p>
            <a:pPr rtl="0" fontAlgn="base"/>
            <a:endParaRPr lang="en-US" sz="1200" kern="1200" dirty="0" smtClean="0">
              <a:solidFill>
                <a:schemeClr val="tx1"/>
              </a:solidFill>
              <a:latin typeface="Arial" pitchFamily="-110" charset="0"/>
              <a:ea typeface="ＭＳ Ｐゴシック" pitchFamily="-110" charset="-128"/>
              <a:cs typeface="ＭＳ Ｐゴシック" pitchFamily="-110" charset="-128"/>
            </a:endParaRPr>
          </a:p>
          <a:p>
            <a:pPr rtl="0" fontAlgn="base"/>
            <a:r>
              <a:rPr lang="en-US" sz="1200" kern="1200" dirty="0" smtClean="0">
                <a:solidFill>
                  <a:schemeClr val="tx1"/>
                </a:solidFill>
                <a:latin typeface="Arial" pitchFamily="-110" charset="0"/>
                <a:ea typeface="ＭＳ Ｐゴシック" pitchFamily="-110" charset="-128"/>
                <a:cs typeface="ＭＳ Ｐゴシック" pitchFamily="-110" charset="-128"/>
              </a:rPr>
              <a:t>1) The third scenario is best because the program manager looked at all the data available to her to identify the specific problem. She then collected additional data to understand why the problem was occurring.</a:t>
            </a:r>
          </a:p>
          <a:p>
            <a:pPr rtl="0" fontAlgn="base"/>
            <a:r>
              <a:rPr lang="en-US" sz="1200" kern="1200" dirty="0" smtClean="0">
                <a:solidFill>
                  <a:schemeClr val="tx1"/>
                </a:solidFill>
                <a:latin typeface="Arial" pitchFamily="-110" charset="0"/>
                <a:ea typeface="ＭＳ Ｐゴシック" pitchFamily="-110" charset="-128"/>
                <a:cs typeface="ＭＳ Ｐゴシック" pitchFamily="-110" charset="-128"/>
              </a:rPr>
              <a:t>2) The decisions in scenario 1 and 2 were to 1) conduct gender sensitivity training for all volunteers and 2) to develop 2-day training curriculum aimed at improving volunteer interactions with boys during counseling. Neither of these decisions would have actually solved the problem because the problem was not caused by the volunteers inability to interact with boys. It was actually caused by a scheduling problem.</a:t>
            </a:r>
          </a:p>
          <a:p>
            <a:pPr rtl="0" fontAlgn="base"/>
            <a:r>
              <a:rPr lang="en-US" sz="1200" kern="1200" dirty="0" smtClean="0">
                <a:solidFill>
                  <a:schemeClr val="tx1"/>
                </a:solidFill>
                <a:latin typeface="Arial" pitchFamily="-110" charset="0"/>
                <a:ea typeface="ＭＳ Ｐゴシック" pitchFamily="-110" charset="-128"/>
                <a:cs typeface="ＭＳ Ｐゴシック" pitchFamily="-110" charset="-128"/>
              </a:rPr>
              <a:t>3) If scenario 1 &amp; 2 solutions had </a:t>
            </a:r>
            <a:r>
              <a:rPr lang="en-US" sz="1200" kern="1200" smtClean="0">
                <a:solidFill>
                  <a:schemeClr val="tx1"/>
                </a:solidFill>
                <a:latin typeface="Arial" pitchFamily="-110" charset="0"/>
                <a:ea typeface="ＭＳ Ｐゴシック" pitchFamily="-110" charset="-128"/>
                <a:cs typeface="ＭＳ Ｐゴシック" pitchFamily="-110" charset="-128"/>
              </a:rPr>
              <a:t>been implemented, </a:t>
            </a:r>
            <a:r>
              <a:rPr lang="en-US" sz="1200" kern="1200" dirty="0" smtClean="0">
                <a:solidFill>
                  <a:schemeClr val="tx1"/>
                </a:solidFill>
                <a:latin typeface="Arial" pitchFamily="-110" charset="0"/>
                <a:ea typeface="ＭＳ Ｐゴシック" pitchFamily="-110" charset="-128"/>
                <a:cs typeface="ＭＳ Ｐゴシック" pitchFamily="-110" charset="-128"/>
              </a:rPr>
              <a:t>time and money would have been spent creating curriculum and implementing training that would have had no effect on reaching more boys.</a:t>
            </a:r>
            <a:endParaRPr lang="en-US" sz="1200" kern="1200" dirty="0">
              <a:solidFill>
                <a:schemeClr val="tx1"/>
              </a:solidFill>
              <a:latin typeface="Arial" pitchFamily="-110" charset="0"/>
              <a:ea typeface="ＭＳ Ｐゴシック" pitchFamily="-110" charset="-128"/>
              <a:cs typeface="ＭＳ Ｐゴシック" pitchFamily="-110" charset="-128"/>
            </a:endParaRPr>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28</a:t>
            </a:fld>
            <a:endParaRPr lang="en-US"/>
          </a:p>
        </p:txBody>
      </p:sp>
    </p:spTree>
    <p:extLst>
      <p:ext uri="{BB962C8B-B14F-4D97-AF65-F5344CB8AC3E}">
        <p14:creationId xmlns:p14="http://schemas.microsoft.com/office/powerpoint/2010/main" val="2413507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Now let’s talk about how we collect</a:t>
            </a:r>
            <a:r>
              <a:rPr lang="en-US" baseline="0" dirty="0" smtClean="0"/>
              <a:t> additional information.  </a:t>
            </a:r>
            <a:endParaRPr lang="en-US" dirty="0" smtClean="0"/>
          </a:p>
          <a:p>
            <a:endParaRPr lang="en-US" dirty="0" smtClean="0"/>
          </a:p>
          <a:p>
            <a:r>
              <a:rPr lang="en-US" dirty="0" smtClean="0"/>
              <a:t>-Take off shoes hats</a:t>
            </a:r>
          </a:p>
          <a:p>
            <a:r>
              <a:rPr lang="en-US" dirty="0" smtClean="0"/>
              <a:t>-Doctors records</a:t>
            </a:r>
          </a:p>
          <a:p>
            <a:r>
              <a:rPr lang="en-US" dirty="0" smtClean="0"/>
              <a:t>-Bring tape measure</a:t>
            </a:r>
          </a:p>
          <a:p>
            <a:endParaRPr lang="en-US" dirty="0" smtClean="0"/>
          </a:p>
          <a:p>
            <a:r>
              <a:rPr lang="en-US" dirty="0" smtClean="0"/>
              <a:t>Need to set up a systematic way to measure</a:t>
            </a:r>
            <a:r>
              <a:rPr lang="en-US" baseline="0" dirty="0" smtClean="0"/>
              <a:t> – standardized protocols</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29</a:t>
            </a:fld>
            <a:endParaRPr lang="en-US"/>
          </a:p>
        </p:txBody>
      </p:sp>
    </p:spTree>
    <p:extLst>
      <p:ext uri="{BB962C8B-B14F-4D97-AF65-F5344CB8AC3E}">
        <p14:creationId xmlns:p14="http://schemas.microsoft.com/office/powerpoint/2010/main" val="3636721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11" indent="-291158" eaLnBrk="0" hangingPunct="0">
              <a:defRPr>
                <a:solidFill>
                  <a:schemeClr val="tx1"/>
                </a:solidFill>
                <a:latin typeface="Arial" pitchFamily="34" charset="0"/>
              </a:defRPr>
            </a:lvl2pPr>
            <a:lvl3pPr marL="1164632" indent="-232927" eaLnBrk="0" hangingPunct="0">
              <a:defRPr>
                <a:solidFill>
                  <a:schemeClr val="tx1"/>
                </a:solidFill>
                <a:latin typeface="Arial" pitchFamily="34" charset="0"/>
              </a:defRPr>
            </a:lvl3pPr>
            <a:lvl4pPr marL="1630485" indent="-232927" eaLnBrk="0" hangingPunct="0">
              <a:defRPr>
                <a:solidFill>
                  <a:schemeClr val="tx1"/>
                </a:solidFill>
                <a:latin typeface="Arial" pitchFamily="34" charset="0"/>
              </a:defRPr>
            </a:lvl4pPr>
            <a:lvl5pPr marL="2096339" indent="-232927" eaLnBrk="0" hangingPunct="0">
              <a:defRPr>
                <a:solidFill>
                  <a:schemeClr val="tx1"/>
                </a:solidFill>
                <a:latin typeface="Arial" pitchFamily="34" charset="0"/>
              </a:defRPr>
            </a:lvl5pPr>
            <a:lvl6pPr marL="2562192" indent="-232927" eaLnBrk="0" fontAlgn="base" hangingPunct="0">
              <a:spcBef>
                <a:spcPct val="0"/>
              </a:spcBef>
              <a:spcAft>
                <a:spcPct val="0"/>
              </a:spcAft>
              <a:defRPr>
                <a:solidFill>
                  <a:schemeClr val="tx1"/>
                </a:solidFill>
                <a:latin typeface="Arial" pitchFamily="34" charset="0"/>
              </a:defRPr>
            </a:lvl6pPr>
            <a:lvl7pPr marL="3028044" indent="-232927" eaLnBrk="0" fontAlgn="base" hangingPunct="0">
              <a:spcBef>
                <a:spcPct val="0"/>
              </a:spcBef>
              <a:spcAft>
                <a:spcPct val="0"/>
              </a:spcAft>
              <a:defRPr>
                <a:solidFill>
                  <a:schemeClr val="tx1"/>
                </a:solidFill>
                <a:latin typeface="Arial" pitchFamily="34" charset="0"/>
              </a:defRPr>
            </a:lvl7pPr>
            <a:lvl8pPr marL="3493898" indent="-232927" eaLnBrk="0" fontAlgn="base" hangingPunct="0">
              <a:spcBef>
                <a:spcPct val="0"/>
              </a:spcBef>
              <a:spcAft>
                <a:spcPct val="0"/>
              </a:spcAft>
              <a:defRPr>
                <a:solidFill>
                  <a:schemeClr val="tx1"/>
                </a:solidFill>
                <a:latin typeface="Arial" pitchFamily="34" charset="0"/>
              </a:defRPr>
            </a:lvl8pPr>
            <a:lvl9pPr marL="3959751" indent="-232927" eaLnBrk="0" fontAlgn="base" hangingPunct="0">
              <a:spcBef>
                <a:spcPct val="0"/>
              </a:spcBef>
              <a:spcAft>
                <a:spcPct val="0"/>
              </a:spcAft>
              <a:defRPr>
                <a:solidFill>
                  <a:schemeClr val="tx1"/>
                </a:solidFill>
                <a:latin typeface="Arial" pitchFamily="34" charset="0"/>
              </a:defRPr>
            </a:lvl9pPr>
          </a:lstStyle>
          <a:p>
            <a:pPr eaLnBrk="1" hangingPunct="1"/>
            <a:fld id="{0C28C340-7D4F-4BCD-B598-3F19BDE24DE4}" type="slidenum">
              <a:rPr lang="en-US" smtClean="0"/>
              <a:pPr eaLnBrk="1" hangingPunct="1"/>
              <a:t>4</a:t>
            </a:fld>
            <a:endParaRPr lang="en-US" smtClean="0"/>
          </a:p>
        </p:txBody>
      </p:sp>
      <p:sp>
        <p:nvSpPr>
          <p:cNvPr id="30723" name="Rectangle 7"/>
          <p:cNvSpPr txBox="1">
            <a:spLocks noGrp="1" noChangeArrowheads="1"/>
          </p:cNvSpPr>
          <p:nvPr/>
        </p:nvSpPr>
        <p:spPr bwMode="auto">
          <a:xfrm>
            <a:off x="3970938" y="8829967"/>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1" tIns="46586" rIns="93171" bIns="46586"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FF06B47D-689F-462E-9DF1-2872F272F093}" type="slidenum">
              <a:rPr lang="en-US" sz="1200">
                <a:cs typeface="Arial" pitchFamily="34" charset="0"/>
              </a:rPr>
              <a:pPr algn="r" eaLnBrk="1" hangingPunct="1"/>
              <a:t>4</a:t>
            </a:fld>
            <a:endParaRPr lang="en-US" sz="1200">
              <a:cs typeface="Arial" pitchFamily="34" charset="0"/>
            </a:endParaRPr>
          </a:p>
        </p:txBody>
      </p:sp>
      <p:sp>
        <p:nvSpPr>
          <p:cNvPr id="30724" name="Rectangle 2"/>
          <p:cNvSpPr>
            <a:spLocks noGrp="1" noRot="1" noChangeAspect="1" noChangeArrowheads="1" noTextEdit="1"/>
          </p:cNvSpPr>
          <p:nvPr>
            <p:ph type="sldImg"/>
          </p:nvPr>
        </p:nvSpPr>
        <p:spPr>
          <a:xfrm>
            <a:off x="1176338" y="696913"/>
            <a:ext cx="4659312" cy="3486150"/>
          </a:xfrm>
          <a:ln/>
        </p:spPr>
      </p:sp>
      <p:sp>
        <p:nvSpPr>
          <p:cNvPr id="30725" name="Rectangle 3"/>
          <p:cNvSpPr>
            <a:spLocks noGrp="1" noChangeArrowheads="1"/>
          </p:cNvSpPr>
          <p:nvPr>
            <p:ph type="body" idx="1"/>
          </p:nvPr>
        </p:nvSpPr>
        <p:spPr>
          <a:xfrm>
            <a:off x="124955" y="4415791"/>
            <a:ext cx="5950725"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spcBef>
                <a:spcPct val="0"/>
              </a:spcBef>
            </a:pPr>
            <a:r>
              <a:rPr lang="es-ES" dirty="0" err="1" smtClean="0">
                <a:latin typeface="Arial" pitchFamily="34" charset="0"/>
              </a:rPr>
              <a:t>The</a:t>
            </a:r>
            <a:r>
              <a:rPr lang="es-ES" dirty="0" smtClean="0">
                <a:latin typeface="Arial" pitchFamily="34" charset="0"/>
              </a:rPr>
              <a:t> </a:t>
            </a:r>
            <a:r>
              <a:rPr lang="es-ES" dirty="0" err="1" smtClean="0">
                <a:latin typeface="Arial" pitchFamily="34" charset="0"/>
              </a:rPr>
              <a:t>term</a:t>
            </a:r>
            <a:r>
              <a:rPr lang="es-ES" dirty="0" smtClean="0">
                <a:latin typeface="Arial" pitchFamily="34" charset="0"/>
              </a:rPr>
              <a:t> </a:t>
            </a:r>
            <a:r>
              <a:rPr lang="es-ES" b="1" dirty="0" smtClean="0">
                <a:latin typeface="Arial" pitchFamily="34" charset="0"/>
              </a:rPr>
              <a:t>data </a:t>
            </a:r>
            <a:r>
              <a:rPr lang="es-ES" b="1" dirty="0" err="1" smtClean="0">
                <a:latin typeface="Arial" pitchFamily="34" charset="0"/>
              </a:rPr>
              <a:t>demand</a:t>
            </a:r>
            <a:r>
              <a:rPr lang="es-ES" b="1" dirty="0" smtClean="0">
                <a:latin typeface="Arial" pitchFamily="34" charset="0"/>
              </a:rPr>
              <a:t> </a:t>
            </a:r>
            <a:r>
              <a:rPr lang="es-ES" dirty="0" err="1" smtClean="0">
                <a:latin typeface="Arial" pitchFamily="34" charset="0"/>
              </a:rPr>
              <a:t>is</a:t>
            </a:r>
            <a:r>
              <a:rPr lang="es-ES" dirty="0" smtClean="0">
                <a:latin typeface="Arial" pitchFamily="34" charset="0"/>
              </a:rPr>
              <a:t> </a:t>
            </a:r>
            <a:r>
              <a:rPr lang="es-ES" dirty="0" err="1" smtClean="0">
                <a:latin typeface="Arial" pitchFamily="34" charset="0"/>
              </a:rPr>
              <a:t>related</a:t>
            </a:r>
            <a:r>
              <a:rPr lang="es-ES" dirty="0" smtClean="0">
                <a:latin typeface="Arial" pitchFamily="34" charset="0"/>
              </a:rPr>
              <a:t> to </a:t>
            </a:r>
            <a:r>
              <a:rPr lang="es-ES" dirty="0" err="1" smtClean="0">
                <a:latin typeface="Arial" pitchFamily="34" charset="0"/>
              </a:rPr>
              <a:t>the</a:t>
            </a:r>
            <a:r>
              <a:rPr lang="es-ES" dirty="0" smtClean="0">
                <a:latin typeface="Arial" pitchFamily="34" charset="0"/>
              </a:rPr>
              <a:t> </a:t>
            </a:r>
            <a:r>
              <a:rPr lang="en-US" dirty="0" smtClean="0">
                <a:latin typeface="Arial" pitchFamily="34" charset="0"/>
              </a:rPr>
              <a:t>value stakeholders place on data, whether or not the data are used. Demand exists if:</a:t>
            </a:r>
          </a:p>
          <a:p>
            <a:pPr marL="1106401" lvl="2" indent="-174695" eaLnBrk="1" hangingPunct="1">
              <a:buFontTx/>
              <a:buChar char="•"/>
            </a:pPr>
            <a:r>
              <a:rPr lang="en-US" dirty="0" smtClean="0">
                <a:latin typeface="Arial" pitchFamily="34" charset="0"/>
              </a:rPr>
              <a:t>Specific questions need to be answered and data are sought to answer them</a:t>
            </a:r>
          </a:p>
          <a:p>
            <a:pPr marL="1106401" lvl="2" indent="-174695" eaLnBrk="1" hangingPunct="1">
              <a:buFontTx/>
              <a:buChar char="•"/>
            </a:pPr>
            <a:r>
              <a:rPr lang="en-US" dirty="0" smtClean="0">
                <a:latin typeface="Arial" pitchFamily="34" charset="0"/>
              </a:rPr>
              <a:t>And/or if a decision needs to be made and data are sought to inform it</a:t>
            </a:r>
          </a:p>
          <a:p>
            <a:pPr eaLnBrk="1" hangingPunct="1"/>
            <a:endParaRPr lang="es-ES"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11" indent="-291158" eaLnBrk="0" hangingPunct="0">
              <a:defRPr>
                <a:solidFill>
                  <a:schemeClr val="tx1"/>
                </a:solidFill>
                <a:latin typeface="Arial" pitchFamily="34" charset="0"/>
              </a:defRPr>
            </a:lvl2pPr>
            <a:lvl3pPr marL="1164632" indent="-232927" eaLnBrk="0" hangingPunct="0">
              <a:defRPr>
                <a:solidFill>
                  <a:schemeClr val="tx1"/>
                </a:solidFill>
                <a:latin typeface="Arial" pitchFamily="34" charset="0"/>
              </a:defRPr>
            </a:lvl3pPr>
            <a:lvl4pPr marL="1630485" indent="-232927" eaLnBrk="0" hangingPunct="0">
              <a:defRPr>
                <a:solidFill>
                  <a:schemeClr val="tx1"/>
                </a:solidFill>
                <a:latin typeface="Arial" pitchFamily="34" charset="0"/>
              </a:defRPr>
            </a:lvl4pPr>
            <a:lvl5pPr marL="2096339" indent="-232927" eaLnBrk="0" hangingPunct="0">
              <a:defRPr>
                <a:solidFill>
                  <a:schemeClr val="tx1"/>
                </a:solidFill>
                <a:latin typeface="Arial" pitchFamily="34" charset="0"/>
              </a:defRPr>
            </a:lvl5pPr>
            <a:lvl6pPr marL="2562192" indent="-232927" eaLnBrk="0" fontAlgn="base" hangingPunct="0">
              <a:spcBef>
                <a:spcPct val="0"/>
              </a:spcBef>
              <a:spcAft>
                <a:spcPct val="0"/>
              </a:spcAft>
              <a:defRPr>
                <a:solidFill>
                  <a:schemeClr val="tx1"/>
                </a:solidFill>
                <a:latin typeface="Arial" pitchFamily="34" charset="0"/>
              </a:defRPr>
            </a:lvl6pPr>
            <a:lvl7pPr marL="3028044" indent="-232927" eaLnBrk="0" fontAlgn="base" hangingPunct="0">
              <a:spcBef>
                <a:spcPct val="0"/>
              </a:spcBef>
              <a:spcAft>
                <a:spcPct val="0"/>
              </a:spcAft>
              <a:defRPr>
                <a:solidFill>
                  <a:schemeClr val="tx1"/>
                </a:solidFill>
                <a:latin typeface="Arial" pitchFamily="34" charset="0"/>
              </a:defRPr>
            </a:lvl7pPr>
            <a:lvl8pPr marL="3493898" indent="-232927" eaLnBrk="0" fontAlgn="base" hangingPunct="0">
              <a:spcBef>
                <a:spcPct val="0"/>
              </a:spcBef>
              <a:spcAft>
                <a:spcPct val="0"/>
              </a:spcAft>
              <a:defRPr>
                <a:solidFill>
                  <a:schemeClr val="tx1"/>
                </a:solidFill>
                <a:latin typeface="Arial" pitchFamily="34" charset="0"/>
              </a:defRPr>
            </a:lvl8pPr>
            <a:lvl9pPr marL="3959751" indent="-232927" eaLnBrk="0" fontAlgn="base" hangingPunct="0">
              <a:spcBef>
                <a:spcPct val="0"/>
              </a:spcBef>
              <a:spcAft>
                <a:spcPct val="0"/>
              </a:spcAft>
              <a:defRPr>
                <a:solidFill>
                  <a:schemeClr val="tx1"/>
                </a:solidFill>
                <a:latin typeface="Arial" pitchFamily="34" charset="0"/>
              </a:defRPr>
            </a:lvl9pPr>
          </a:lstStyle>
          <a:p>
            <a:pPr eaLnBrk="1" hangingPunct="1"/>
            <a:fld id="{EBC15D7C-B962-441D-B95B-9A7265A4B539}" type="slidenum">
              <a:rPr lang="en-US" smtClean="0"/>
              <a:pPr eaLnBrk="1" hangingPunct="1"/>
              <a:t>5</a:t>
            </a:fld>
            <a:endParaRPr lang="en-US" smtClean="0"/>
          </a:p>
        </p:txBody>
      </p:sp>
      <p:sp>
        <p:nvSpPr>
          <p:cNvPr id="31747" name="Rectangle 7"/>
          <p:cNvSpPr txBox="1">
            <a:spLocks noGrp="1" noChangeArrowheads="1"/>
          </p:cNvSpPr>
          <p:nvPr/>
        </p:nvSpPr>
        <p:spPr bwMode="auto">
          <a:xfrm>
            <a:off x="3970938" y="8829967"/>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1" tIns="46586" rIns="93171" bIns="46586"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D063DD33-26EA-4798-9F8D-5EEA265061D7}" type="slidenum">
              <a:rPr lang="en-US" sz="1200">
                <a:cs typeface="Arial" pitchFamily="34" charset="0"/>
              </a:rPr>
              <a:pPr algn="r" eaLnBrk="1" hangingPunct="1"/>
              <a:t>5</a:t>
            </a:fld>
            <a:endParaRPr lang="en-US" sz="1200">
              <a:cs typeface="Arial" pitchFamily="34" charset="0"/>
            </a:endParaRPr>
          </a:p>
        </p:txBody>
      </p:sp>
      <p:sp>
        <p:nvSpPr>
          <p:cNvPr id="31748" name="Rectangle 2"/>
          <p:cNvSpPr>
            <a:spLocks noGrp="1" noRot="1" noChangeAspect="1" noChangeArrowheads="1" noTextEdit="1"/>
          </p:cNvSpPr>
          <p:nvPr>
            <p:ph type="sldImg"/>
          </p:nvPr>
        </p:nvSpPr>
        <p:spPr>
          <a:xfrm>
            <a:off x="1176338" y="696913"/>
            <a:ext cx="4659312" cy="3486150"/>
          </a:xfrm>
          <a:ln/>
        </p:spPr>
      </p:sp>
      <p:sp>
        <p:nvSpPr>
          <p:cNvPr id="31749" name="Rectangle 3"/>
          <p:cNvSpPr>
            <a:spLocks noGrp="1" noChangeArrowheads="1"/>
          </p:cNvSpPr>
          <p:nvPr>
            <p:ph type="body" idx="1"/>
          </p:nvPr>
        </p:nvSpPr>
        <p:spPr>
          <a:xfrm>
            <a:off x="301837" y="4406107"/>
            <a:ext cx="5743011"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lnSpc>
                <a:spcPct val="110000"/>
              </a:lnSpc>
            </a:pPr>
            <a:r>
              <a:rPr lang="es-ES" dirty="0" err="1" smtClean="0">
                <a:latin typeface="Arial" pitchFamily="34" charset="0"/>
              </a:rPr>
              <a:t>The</a:t>
            </a:r>
            <a:r>
              <a:rPr lang="es-ES" dirty="0" smtClean="0">
                <a:latin typeface="Arial" pitchFamily="34" charset="0"/>
              </a:rPr>
              <a:t> </a:t>
            </a:r>
            <a:r>
              <a:rPr lang="es-ES" dirty="0" err="1" smtClean="0">
                <a:latin typeface="Arial" pitchFamily="34" charset="0"/>
              </a:rPr>
              <a:t>term</a:t>
            </a:r>
            <a:r>
              <a:rPr lang="es-ES" dirty="0" smtClean="0">
                <a:latin typeface="Arial" pitchFamily="34" charset="0"/>
              </a:rPr>
              <a:t> </a:t>
            </a:r>
            <a:r>
              <a:rPr lang="es-ES" b="1" dirty="0" smtClean="0">
                <a:latin typeface="Arial" pitchFamily="34" charset="0"/>
              </a:rPr>
              <a:t>data use </a:t>
            </a:r>
            <a:r>
              <a:rPr lang="es-ES" dirty="0" err="1" smtClean="0">
                <a:latin typeface="Arial" pitchFamily="34" charset="0"/>
              </a:rPr>
              <a:t>refers</a:t>
            </a:r>
            <a:r>
              <a:rPr lang="es-ES" dirty="0" smtClean="0">
                <a:latin typeface="Arial" pitchFamily="34" charset="0"/>
              </a:rPr>
              <a:t> </a:t>
            </a:r>
            <a:r>
              <a:rPr lang="es-ES" dirty="0" err="1" smtClean="0">
                <a:latin typeface="Arial" pitchFamily="34" charset="0"/>
              </a:rPr>
              <a:t>to</a:t>
            </a:r>
            <a:r>
              <a:rPr lang="es-ES" dirty="0" smtClean="0">
                <a:latin typeface="Arial" pitchFamily="34" charset="0"/>
              </a:rPr>
              <a:t> </a:t>
            </a:r>
            <a:r>
              <a:rPr lang="en-US" dirty="0" smtClean="0">
                <a:latin typeface="Arial" pitchFamily="34" charset="0"/>
              </a:rPr>
              <a:t>the decision-making process. A decision maker uses</a:t>
            </a:r>
            <a:r>
              <a:rPr lang="en-US" dirty="0" smtClean="0">
                <a:solidFill>
                  <a:srgbClr val="FFFF66"/>
                </a:solidFill>
                <a:latin typeface="Arial" pitchFamily="34" charset="0"/>
              </a:rPr>
              <a:t> </a:t>
            </a:r>
            <a:r>
              <a:rPr lang="en-US" dirty="0" smtClean="0">
                <a:latin typeface="Arial" pitchFamily="34" charset="0"/>
              </a:rPr>
              <a:t>information if he/she:</a:t>
            </a:r>
          </a:p>
          <a:p>
            <a:pPr marL="1106401" lvl="2" indent="-174695" eaLnBrk="1" hangingPunct="1">
              <a:lnSpc>
                <a:spcPct val="110000"/>
              </a:lnSpc>
              <a:buFontTx/>
              <a:buChar char="•"/>
            </a:pPr>
            <a:r>
              <a:rPr lang="en-US" dirty="0" smtClean="0">
                <a:latin typeface="Arial" pitchFamily="34" charset="0"/>
              </a:rPr>
              <a:t>Is aware of the decision to be made or question to be answered</a:t>
            </a:r>
          </a:p>
          <a:p>
            <a:pPr marL="1106401" lvl="2" indent="-174695" eaLnBrk="1" hangingPunct="1">
              <a:lnSpc>
                <a:spcPct val="110000"/>
              </a:lnSpc>
              <a:buFontTx/>
              <a:buChar char="•"/>
            </a:pPr>
            <a:r>
              <a:rPr lang="en-US" dirty="0" smtClean="0">
                <a:latin typeface="Arial" pitchFamily="34" charset="0"/>
              </a:rPr>
              <a:t>Considers relevant information in making the decision, even if the information is outweighed by other factors</a:t>
            </a:r>
            <a:endParaRPr lang="en-US" b="1" dirty="0" smtClean="0">
              <a:latin typeface="Arial" pitchFamily="34" charset="0"/>
            </a:endParaRPr>
          </a:p>
          <a:p>
            <a:pPr eaLnBrk="1" hangingPunct="1"/>
            <a:endParaRPr lang="es-ES" dirty="0" smtClean="0">
              <a:latin typeface="Arial" pitchFamily="34" charset="0"/>
            </a:endParaRPr>
          </a:p>
          <a:p>
            <a:pPr eaLnBrk="1" hangingPunct="1"/>
            <a:r>
              <a:rPr lang="es-ES" dirty="0" smtClean="0">
                <a:latin typeface="Arial" pitchFamily="34" charset="0"/>
              </a:rPr>
              <a:t>Data use </a:t>
            </a:r>
            <a:r>
              <a:rPr lang="es-ES" dirty="0" err="1" smtClean="0">
                <a:latin typeface="Arial" pitchFamily="34" charset="0"/>
              </a:rPr>
              <a:t>is</a:t>
            </a:r>
            <a:r>
              <a:rPr lang="es-ES" dirty="0" smtClean="0">
                <a:latin typeface="Arial" pitchFamily="34" charset="0"/>
              </a:rPr>
              <a:t> NOT </a:t>
            </a:r>
            <a:r>
              <a:rPr lang="es-ES" dirty="0" err="1" smtClean="0">
                <a:latin typeface="Arial" pitchFamily="34" charset="0"/>
              </a:rPr>
              <a:t>dissemination</a:t>
            </a:r>
            <a:r>
              <a:rPr lang="es-ES" dirty="0" smtClean="0">
                <a:latin typeface="Arial" pitchFamily="34" charset="0"/>
              </a:rPr>
              <a:t>,</a:t>
            </a:r>
            <a:r>
              <a:rPr lang="es-ES" baseline="0" dirty="0" smtClean="0">
                <a:latin typeface="Arial" pitchFamily="34" charset="0"/>
              </a:rPr>
              <a:t> </a:t>
            </a:r>
            <a:r>
              <a:rPr lang="es-ES" baseline="0" dirty="0" err="1" smtClean="0">
                <a:latin typeface="Arial" pitchFamily="34" charset="0"/>
              </a:rPr>
              <a:t>it</a:t>
            </a:r>
            <a:r>
              <a:rPr lang="es-ES" baseline="0" dirty="0" smtClean="0">
                <a:latin typeface="Arial" pitchFamily="34" charset="0"/>
              </a:rPr>
              <a:t> </a:t>
            </a:r>
            <a:r>
              <a:rPr lang="es-ES" baseline="0" dirty="0" err="1" smtClean="0">
                <a:latin typeface="Arial" pitchFamily="34" charset="0"/>
              </a:rPr>
              <a:t>needs</a:t>
            </a:r>
            <a:r>
              <a:rPr lang="es-ES" baseline="0" dirty="0" smtClean="0">
                <a:latin typeface="Arial" pitchFamily="34" charset="0"/>
              </a:rPr>
              <a:t> </a:t>
            </a:r>
            <a:r>
              <a:rPr lang="es-ES" baseline="0" dirty="0" err="1" smtClean="0">
                <a:latin typeface="Arial" pitchFamily="34" charset="0"/>
              </a:rPr>
              <a:t>to</a:t>
            </a:r>
            <a:r>
              <a:rPr lang="es-ES" baseline="0" dirty="0" smtClean="0">
                <a:latin typeface="Arial" pitchFamily="34" charset="0"/>
              </a:rPr>
              <a:t> </a:t>
            </a:r>
            <a:r>
              <a:rPr lang="es-ES" baseline="0" dirty="0" err="1" smtClean="0">
                <a:latin typeface="Arial" pitchFamily="34" charset="0"/>
              </a:rPr>
              <a:t>include</a:t>
            </a:r>
            <a:r>
              <a:rPr lang="es-ES" baseline="0" dirty="0" smtClean="0">
                <a:latin typeface="Arial" pitchFamily="34" charset="0"/>
              </a:rPr>
              <a:t> </a:t>
            </a:r>
            <a:r>
              <a:rPr lang="es-ES" baseline="0" dirty="0" err="1" smtClean="0">
                <a:latin typeface="Arial" pitchFamily="34" charset="0"/>
              </a:rPr>
              <a:t>the</a:t>
            </a:r>
            <a:r>
              <a:rPr lang="es-ES" baseline="0" dirty="0" smtClean="0">
                <a:latin typeface="Arial" pitchFamily="34" charset="0"/>
              </a:rPr>
              <a:t> </a:t>
            </a:r>
            <a:r>
              <a:rPr lang="es-ES" baseline="0" dirty="0" err="1" smtClean="0">
                <a:latin typeface="Arial" pitchFamily="34" charset="0"/>
              </a:rPr>
              <a:t>review</a:t>
            </a:r>
            <a:r>
              <a:rPr lang="es-ES" baseline="0" dirty="0" smtClean="0">
                <a:latin typeface="Arial" pitchFamily="34" charset="0"/>
              </a:rPr>
              <a:t> of </a:t>
            </a:r>
            <a:r>
              <a:rPr lang="es-ES" baseline="0" dirty="0" err="1" smtClean="0">
                <a:latin typeface="Arial" pitchFamily="34" charset="0"/>
              </a:rPr>
              <a:t>information</a:t>
            </a:r>
            <a:r>
              <a:rPr lang="es-ES" baseline="0" dirty="0" smtClean="0">
                <a:latin typeface="Arial" pitchFamily="34" charset="0"/>
              </a:rPr>
              <a:t> </a:t>
            </a:r>
            <a:r>
              <a:rPr lang="es-ES" baseline="0" dirty="0" err="1" smtClean="0">
                <a:latin typeface="Arial" pitchFamily="34" charset="0"/>
              </a:rPr>
              <a:t>to</a:t>
            </a:r>
            <a:r>
              <a:rPr lang="es-ES" baseline="0" dirty="0" smtClean="0">
                <a:latin typeface="Arial" pitchFamily="34" charset="0"/>
              </a:rPr>
              <a:t> </a:t>
            </a:r>
            <a:r>
              <a:rPr lang="es-ES" baseline="0" dirty="0" err="1" smtClean="0">
                <a:latin typeface="Arial" pitchFamily="34" charset="0"/>
              </a:rPr>
              <a:t>help</a:t>
            </a:r>
            <a:r>
              <a:rPr lang="es-ES" baseline="0" dirty="0" smtClean="0">
                <a:latin typeface="Arial" pitchFamily="34" charset="0"/>
              </a:rPr>
              <a:t> </a:t>
            </a:r>
            <a:r>
              <a:rPr lang="es-ES" baseline="0" dirty="0" err="1" smtClean="0">
                <a:latin typeface="Arial" pitchFamily="34" charset="0"/>
              </a:rPr>
              <a:t>make</a:t>
            </a:r>
            <a:r>
              <a:rPr lang="es-ES" baseline="0" dirty="0" smtClean="0">
                <a:latin typeface="Arial" pitchFamily="34" charset="0"/>
              </a:rPr>
              <a:t> a </a:t>
            </a:r>
            <a:r>
              <a:rPr lang="es-ES" baseline="0" dirty="0" err="1" smtClean="0">
                <a:latin typeface="Arial" pitchFamily="34" charset="0"/>
              </a:rPr>
              <a:t>decision</a:t>
            </a:r>
            <a:r>
              <a:rPr lang="es-ES" baseline="0" dirty="0" smtClean="0">
                <a:latin typeface="Arial" pitchFamily="34" charset="0"/>
              </a:rPr>
              <a:t> </a:t>
            </a:r>
            <a:r>
              <a:rPr lang="es-ES" baseline="0" dirty="0" err="1" smtClean="0">
                <a:latin typeface="Arial" pitchFamily="34" charset="0"/>
              </a:rPr>
              <a:t>or</a:t>
            </a:r>
            <a:r>
              <a:rPr lang="es-ES" baseline="0" dirty="0" smtClean="0">
                <a:latin typeface="Arial" pitchFamily="34" charset="0"/>
              </a:rPr>
              <a:t> </a:t>
            </a:r>
            <a:r>
              <a:rPr lang="es-ES" baseline="0" dirty="0" err="1" smtClean="0">
                <a:latin typeface="Arial" pitchFamily="34" charset="0"/>
              </a:rPr>
              <a:t>answer</a:t>
            </a:r>
            <a:r>
              <a:rPr lang="es-ES" baseline="0" dirty="0" smtClean="0">
                <a:latin typeface="Arial" pitchFamily="34" charset="0"/>
              </a:rPr>
              <a:t> a </a:t>
            </a:r>
            <a:r>
              <a:rPr lang="es-ES" baseline="0" dirty="0" err="1" smtClean="0">
                <a:latin typeface="Arial" pitchFamily="34" charset="0"/>
              </a:rPr>
              <a:t>question</a:t>
            </a:r>
            <a:r>
              <a:rPr lang="es-ES" baseline="0" dirty="0" smtClean="0">
                <a:latin typeface="Arial" pitchFamily="34" charset="0"/>
              </a:rPr>
              <a:t>.</a:t>
            </a:r>
            <a:endParaRPr lang="es-E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11" indent="-291158" eaLnBrk="0" hangingPunct="0">
              <a:defRPr>
                <a:solidFill>
                  <a:schemeClr val="tx1"/>
                </a:solidFill>
                <a:latin typeface="Arial" pitchFamily="34" charset="0"/>
              </a:defRPr>
            </a:lvl2pPr>
            <a:lvl3pPr marL="1164632" indent="-232927" eaLnBrk="0" hangingPunct="0">
              <a:defRPr>
                <a:solidFill>
                  <a:schemeClr val="tx1"/>
                </a:solidFill>
                <a:latin typeface="Arial" pitchFamily="34" charset="0"/>
              </a:defRPr>
            </a:lvl3pPr>
            <a:lvl4pPr marL="1630485" indent="-232927" eaLnBrk="0" hangingPunct="0">
              <a:defRPr>
                <a:solidFill>
                  <a:schemeClr val="tx1"/>
                </a:solidFill>
                <a:latin typeface="Arial" pitchFamily="34" charset="0"/>
              </a:defRPr>
            </a:lvl4pPr>
            <a:lvl5pPr marL="2096339" indent="-232927" eaLnBrk="0" hangingPunct="0">
              <a:defRPr>
                <a:solidFill>
                  <a:schemeClr val="tx1"/>
                </a:solidFill>
                <a:latin typeface="Arial" pitchFamily="34" charset="0"/>
              </a:defRPr>
            </a:lvl5pPr>
            <a:lvl6pPr marL="2562192" indent="-232927" eaLnBrk="0" fontAlgn="base" hangingPunct="0">
              <a:spcBef>
                <a:spcPct val="0"/>
              </a:spcBef>
              <a:spcAft>
                <a:spcPct val="0"/>
              </a:spcAft>
              <a:defRPr>
                <a:solidFill>
                  <a:schemeClr val="tx1"/>
                </a:solidFill>
                <a:latin typeface="Arial" pitchFamily="34" charset="0"/>
              </a:defRPr>
            </a:lvl6pPr>
            <a:lvl7pPr marL="3028044" indent="-232927" eaLnBrk="0" fontAlgn="base" hangingPunct="0">
              <a:spcBef>
                <a:spcPct val="0"/>
              </a:spcBef>
              <a:spcAft>
                <a:spcPct val="0"/>
              </a:spcAft>
              <a:defRPr>
                <a:solidFill>
                  <a:schemeClr val="tx1"/>
                </a:solidFill>
                <a:latin typeface="Arial" pitchFamily="34" charset="0"/>
              </a:defRPr>
            </a:lvl7pPr>
            <a:lvl8pPr marL="3493898" indent="-232927" eaLnBrk="0" fontAlgn="base" hangingPunct="0">
              <a:spcBef>
                <a:spcPct val="0"/>
              </a:spcBef>
              <a:spcAft>
                <a:spcPct val="0"/>
              </a:spcAft>
              <a:defRPr>
                <a:solidFill>
                  <a:schemeClr val="tx1"/>
                </a:solidFill>
                <a:latin typeface="Arial" pitchFamily="34" charset="0"/>
              </a:defRPr>
            </a:lvl8pPr>
            <a:lvl9pPr marL="3959751" indent="-232927" eaLnBrk="0" fontAlgn="base" hangingPunct="0">
              <a:spcBef>
                <a:spcPct val="0"/>
              </a:spcBef>
              <a:spcAft>
                <a:spcPct val="0"/>
              </a:spcAft>
              <a:defRPr>
                <a:solidFill>
                  <a:schemeClr val="tx1"/>
                </a:solidFill>
                <a:latin typeface="Arial" pitchFamily="34" charset="0"/>
              </a:defRPr>
            </a:lvl9pPr>
          </a:lstStyle>
          <a:p>
            <a:pPr eaLnBrk="1" hangingPunct="1"/>
            <a:fld id="{5B88F2CF-A403-49FC-98EA-D2AF7E091779}" type="slidenum">
              <a:rPr lang="en-US" smtClean="0"/>
              <a:pPr eaLnBrk="1" hangingPunct="1"/>
              <a:t>6</a:t>
            </a:fld>
            <a:endParaRPr lang="en-US" smtClean="0"/>
          </a:p>
        </p:txBody>
      </p:sp>
      <p:sp>
        <p:nvSpPr>
          <p:cNvPr id="33795" name="Slide Image Placeholder 1"/>
          <p:cNvSpPr>
            <a:spLocks noGrp="1" noRot="1" noChangeAspect="1" noTextEdit="1"/>
          </p:cNvSpPr>
          <p:nvPr>
            <p:ph type="sldImg"/>
          </p:nvPr>
        </p:nvSpPr>
        <p:spPr>
          <a:xfrm>
            <a:off x="1176338" y="696913"/>
            <a:ext cx="4659312" cy="3486150"/>
          </a:xfrm>
          <a:ln/>
        </p:spPr>
      </p:sp>
      <p:sp>
        <p:nvSpPr>
          <p:cNvPr id="3379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dirty="0" smtClean="0">
                <a:latin typeface="Arial" pitchFamily="34" charset="0"/>
              </a:rPr>
              <a:t>Within</a:t>
            </a:r>
            <a:r>
              <a:rPr lang="en-US" baseline="0" dirty="0" smtClean="0">
                <a:latin typeface="Arial" pitchFamily="34" charset="0"/>
              </a:rPr>
              <a:t> the</a:t>
            </a:r>
            <a:r>
              <a:rPr lang="en-US" dirty="0" smtClean="0">
                <a:latin typeface="Arial" pitchFamily="34" charset="0"/>
              </a:rPr>
              <a:t> context of a high disease burden, a growing population, and insufficient health services, it is extremely important </a:t>
            </a:r>
            <a:r>
              <a:rPr lang="en-US" smtClean="0">
                <a:latin typeface="Arial" pitchFamily="34" charset="0"/>
              </a:rPr>
              <a:t>for governments/donors/</a:t>
            </a:r>
            <a:r>
              <a:rPr lang="en-US" baseline="0" smtClean="0">
                <a:latin typeface="Arial" pitchFamily="34" charset="0"/>
              </a:rPr>
              <a:t>programs</a:t>
            </a:r>
            <a:r>
              <a:rPr lang="en-US" smtClean="0">
                <a:latin typeface="Arial" pitchFamily="34" charset="0"/>
              </a:rPr>
              <a:t> </a:t>
            </a:r>
            <a:r>
              <a:rPr lang="en-US" dirty="0" smtClean="0">
                <a:latin typeface="Arial" pitchFamily="34" charset="0"/>
              </a:rPr>
              <a:t>to make the best use of their limited resources. The need to develop strategies, policies, and interventions that are based on data is urgent.</a:t>
            </a:r>
            <a:r>
              <a:rPr lang="en-US" baseline="0" dirty="0" smtClean="0">
                <a:latin typeface="Arial" pitchFamily="34" charset="0"/>
              </a:rPr>
              <a:t> As a result, many programs have established or are establishing data collection systems to track critical information.</a:t>
            </a:r>
            <a:endParaRPr lang="en-US" dirty="0" smtClean="0">
              <a:latin typeface="Arial" pitchFamily="34" charset="0"/>
            </a:endParaRPr>
          </a:p>
        </p:txBody>
      </p:sp>
      <p:sp>
        <p:nvSpPr>
          <p:cNvPr id="33797" name="Slide Number Placeholder 3"/>
          <p:cNvSpPr txBox="1">
            <a:spLocks noGrp="1"/>
          </p:cNvSpPr>
          <p:nvPr/>
        </p:nvSpPr>
        <p:spPr bwMode="auto">
          <a:xfrm>
            <a:off x="3972561" y="8829967"/>
            <a:ext cx="3036217"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66" tIns="45784" rIns="91566" bIns="45784"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48D6D637-0E79-4EE1-BB15-388997AA0036}" type="slidenum">
              <a:rPr lang="en-US" sz="1200">
                <a:cs typeface="Arial" pitchFamily="34" charset="0"/>
              </a:rPr>
              <a:pPr algn="r" eaLnBrk="1" hangingPunct="1"/>
              <a:t>6</a:t>
            </a:fld>
            <a:endParaRPr lang="en-US" sz="120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xfrm>
            <a:off x="1176338" y="696913"/>
            <a:ext cx="4659312" cy="3486150"/>
          </a:xfrm>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pitchFamily="34" charset="0"/>
              </a:rPr>
              <a:t>Let’s first review why we are addressing the topic of using data in decision making … the picture above may look familiar to many of you. In today’s environment, there is emphasis on accountability and tracking of the services provided</a:t>
            </a:r>
            <a:r>
              <a:rPr lang="en-US" baseline="0" dirty="0" smtClean="0">
                <a:latin typeface="Arial" pitchFamily="34" charset="0"/>
              </a:rPr>
              <a:t> at the community and facility levels. </a:t>
            </a:r>
            <a:r>
              <a:rPr lang="en-US" dirty="0" smtClean="0">
                <a:latin typeface="Arial" pitchFamily="34" charset="0"/>
              </a:rPr>
              <a:t>Data requirements from government and donors have grown exponentially to the point where some providers have pages and pages of forms to fill in daily. Frequently, after the data are collected, the provider summarizes them in summary reports and sends them to the required supervisor. After that, the data may be left clogging workspaces (like above) or spilling out of filing cabinets and closets.</a:t>
            </a:r>
          </a:p>
          <a:p>
            <a:endParaRPr lang="en-US" dirty="0" smtClean="0">
              <a:latin typeface="Arial" pitchFamily="34" charset="0"/>
            </a:endParaRPr>
          </a:p>
          <a:p>
            <a:r>
              <a:rPr lang="en-US" dirty="0" smtClean="0">
                <a:latin typeface="Arial" pitchFamily="34" charset="0"/>
              </a:rPr>
              <a:t>Very rarely are data used to monitor programs and make decisions beyond individual patient care. This is a huge lost opportunity, for data are critical to the program improvement and decision-making process. </a:t>
            </a:r>
          </a:p>
          <a:p>
            <a:endParaRPr lang="en-US" dirty="0" smtClean="0">
              <a:latin typeface="Arial" pitchFamily="34" charset="0"/>
            </a:endParaRPr>
          </a:p>
          <a:p>
            <a:endParaRPr lang="en-US" dirty="0" smtClean="0">
              <a:latin typeface="Arial" pitchFamily="34"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11" indent="-291158" eaLnBrk="0" hangingPunct="0">
              <a:defRPr>
                <a:solidFill>
                  <a:schemeClr val="tx1"/>
                </a:solidFill>
                <a:latin typeface="Arial" pitchFamily="34" charset="0"/>
              </a:defRPr>
            </a:lvl2pPr>
            <a:lvl3pPr marL="1164632" indent="-232927" eaLnBrk="0" hangingPunct="0">
              <a:defRPr>
                <a:solidFill>
                  <a:schemeClr val="tx1"/>
                </a:solidFill>
                <a:latin typeface="Arial" pitchFamily="34" charset="0"/>
              </a:defRPr>
            </a:lvl3pPr>
            <a:lvl4pPr marL="1630485" indent="-232927" eaLnBrk="0" hangingPunct="0">
              <a:defRPr>
                <a:solidFill>
                  <a:schemeClr val="tx1"/>
                </a:solidFill>
                <a:latin typeface="Arial" pitchFamily="34" charset="0"/>
              </a:defRPr>
            </a:lvl4pPr>
            <a:lvl5pPr marL="2096339" indent="-232927" eaLnBrk="0" hangingPunct="0">
              <a:defRPr>
                <a:solidFill>
                  <a:schemeClr val="tx1"/>
                </a:solidFill>
                <a:latin typeface="Arial" pitchFamily="34" charset="0"/>
              </a:defRPr>
            </a:lvl5pPr>
            <a:lvl6pPr marL="2562192" indent="-232927" eaLnBrk="0" fontAlgn="base" hangingPunct="0">
              <a:spcBef>
                <a:spcPct val="0"/>
              </a:spcBef>
              <a:spcAft>
                <a:spcPct val="0"/>
              </a:spcAft>
              <a:defRPr>
                <a:solidFill>
                  <a:schemeClr val="tx1"/>
                </a:solidFill>
                <a:latin typeface="Arial" pitchFamily="34" charset="0"/>
              </a:defRPr>
            </a:lvl6pPr>
            <a:lvl7pPr marL="3028044" indent="-232927" eaLnBrk="0" fontAlgn="base" hangingPunct="0">
              <a:spcBef>
                <a:spcPct val="0"/>
              </a:spcBef>
              <a:spcAft>
                <a:spcPct val="0"/>
              </a:spcAft>
              <a:defRPr>
                <a:solidFill>
                  <a:schemeClr val="tx1"/>
                </a:solidFill>
                <a:latin typeface="Arial" pitchFamily="34" charset="0"/>
              </a:defRPr>
            </a:lvl7pPr>
            <a:lvl8pPr marL="3493898" indent="-232927" eaLnBrk="0" fontAlgn="base" hangingPunct="0">
              <a:spcBef>
                <a:spcPct val="0"/>
              </a:spcBef>
              <a:spcAft>
                <a:spcPct val="0"/>
              </a:spcAft>
              <a:defRPr>
                <a:solidFill>
                  <a:schemeClr val="tx1"/>
                </a:solidFill>
                <a:latin typeface="Arial" pitchFamily="34" charset="0"/>
              </a:defRPr>
            </a:lvl8pPr>
            <a:lvl9pPr marL="3959751" indent="-232927" eaLnBrk="0" fontAlgn="base" hangingPunct="0">
              <a:spcBef>
                <a:spcPct val="0"/>
              </a:spcBef>
              <a:spcAft>
                <a:spcPct val="0"/>
              </a:spcAft>
              <a:defRPr>
                <a:solidFill>
                  <a:schemeClr val="tx1"/>
                </a:solidFill>
                <a:latin typeface="Arial" pitchFamily="34" charset="0"/>
              </a:defRPr>
            </a:lvl9pPr>
          </a:lstStyle>
          <a:p>
            <a:pPr eaLnBrk="1" hangingPunct="1"/>
            <a:fld id="{C876AC7E-559F-47D8-A223-8D2539019052}" type="slidenum">
              <a:rPr lang="en-US" smtClean="0"/>
              <a:pPr eaLnBrk="1" hangingPunct="1"/>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dirty="0" smtClean="0"/>
              <a:t>We have talked about the fact that the use of data is important for program improvement and that often data,</a:t>
            </a:r>
            <a:r>
              <a:rPr lang="en-US" baseline="0" dirty="0" smtClean="0"/>
              <a:t> while available, are not be used for decision making. Let’s discuss some of the reasons why data are not used as often as they could be.</a:t>
            </a:r>
          </a:p>
          <a:p>
            <a:endParaRPr lang="en-US" baseline="0" dirty="0" smtClean="0"/>
          </a:p>
          <a:p>
            <a:r>
              <a:rPr lang="en-US" baseline="0" dirty="0" smtClean="0"/>
              <a:t>(Read slide.) </a:t>
            </a:r>
          </a:p>
          <a:p>
            <a:endParaRPr lang="en-US" baseline="0" dirty="0" smtClean="0"/>
          </a:p>
          <a:p>
            <a:r>
              <a:rPr lang="en-US" baseline="0" dirty="0" smtClean="0"/>
              <a:t>There are many more barriers to data use such as the technical capacity of staff and behavior and attitudes around data use, but in this training we are going to focus on the two barriers highlighted in yellow. First we’ll talk about the data you currently have available to you.</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8</a:t>
            </a:fld>
            <a:endParaRPr lang="en-US"/>
          </a:p>
        </p:txBody>
      </p:sp>
    </p:spTree>
    <p:extLst>
      <p:ext uri="{BB962C8B-B14F-4D97-AF65-F5344CB8AC3E}">
        <p14:creationId xmlns:p14="http://schemas.microsoft.com/office/powerpoint/2010/main" val="4264344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696913"/>
            <a:ext cx="4659312" cy="3486150"/>
          </a:xfrm>
        </p:spPr>
      </p:sp>
      <p:sp>
        <p:nvSpPr>
          <p:cNvPr id="3" name="Notes Placeholder 2"/>
          <p:cNvSpPr>
            <a:spLocks noGrp="1"/>
          </p:cNvSpPr>
          <p:nvPr>
            <p:ph type="body" idx="1"/>
          </p:nvPr>
        </p:nvSpPr>
        <p:spPr/>
        <p:txBody>
          <a:bodyPr/>
          <a:lstStyle/>
          <a:p>
            <a:r>
              <a:rPr lang="en-US" baseline="0" dirty="0" smtClean="0"/>
              <a:t>As mentioned in the last slide, we are going to discuss the data and information that are currently available to you in your job. In your work, where do you get the data that helps you understand what is going on with your program? And how do you know whether you need to make changes to it?</a:t>
            </a:r>
          </a:p>
          <a:p>
            <a:endParaRPr lang="en-US" baseline="0" dirty="0" smtClean="0"/>
          </a:p>
          <a:p>
            <a:r>
              <a:rPr lang="en-US" b="1" dirty="0" smtClean="0"/>
              <a:t>Note to</a:t>
            </a:r>
            <a:r>
              <a:rPr lang="en-US" b="1" baseline="0" dirty="0" smtClean="0"/>
              <a:t> Facilitator:</a:t>
            </a:r>
            <a:r>
              <a:rPr lang="en-US" baseline="0" dirty="0" smtClean="0"/>
              <a:t> Give time for participants to respond and jot down their responses on a flipchart. Then click on animation to reveal some data sources that are often available. You’ll note that project documents and M&amp;E systems are highlighted in yellow since this is often available at the project level.</a:t>
            </a:r>
            <a:endParaRPr lang="en-US" dirty="0" smtClean="0"/>
          </a:p>
          <a:p>
            <a:endParaRPr lang="en-US" dirty="0" smtClean="0"/>
          </a:p>
          <a:p>
            <a:r>
              <a:rPr lang="en-US" dirty="0" smtClean="0"/>
              <a:t>Program managers</a:t>
            </a:r>
            <a:r>
              <a:rPr lang="en-US" baseline="0" dirty="0" smtClean="0"/>
              <a:t>, policy makers, and others rely on different types of data/evidence to make decisions. Some evidence is more rigorous than others – for example, there is anecdotal evidence such as what people say they have heard – e.g., clients really like the new approach we are using for condom distribution. A decision maker might say, “Well, if the clients like the new approach, let’s keep using it.” The converse of that is if they hear that some people don’t like the new approach, the manager may decide to cancel or change the activity. </a:t>
            </a:r>
          </a:p>
          <a:p>
            <a:endParaRPr lang="en-US" baseline="0" dirty="0" smtClean="0"/>
          </a:p>
          <a:p>
            <a:r>
              <a:rPr lang="en-US" baseline="0" dirty="0" smtClean="0"/>
              <a:t>Other times, people may rely on data from different types of data sources (M&amp;E systems, Health Management Information Systems (HMIS), or other special studies) and even collect additional data. We’ll talk more about different types of data in some of the later sessions.</a:t>
            </a:r>
          </a:p>
          <a:p>
            <a:endParaRPr lang="en-US" baseline="0" dirty="0" smtClean="0"/>
          </a:p>
          <a:p>
            <a:r>
              <a:rPr lang="en-US" baseline="0" dirty="0" smtClean="0"/>
              <a:t>The type and breadth of evidence one uses to make decisions is based on several factors such as data availability, data quality, funding, timeframe for decision making, and other factors, but ideally decisions should be made based on some type of information. For many of you, the indicators reported on in the M&amp;E system is often a good place to start.</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9</a:t>
            </a:fld>
            <a:endParaRPr lang="en-US"/>
          </a:p>
        </p:txBody>
      </p:sp>
    </p:spTree>
    <p:extLst>
      <p:ext uri="{BB962C8B-B14F-4D97-AF65-F5344CB8AC3E}">
        <p14:creationId xmlns:p14="http://schemas.microsoft.com/office/powerpoint/2010/main" val="3060113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CF4B1DEA-69F4-47AD-BBBD-870FAF8270EA}" type="slidenum">
              <a:rPr lang="en-US" smtClean="0"/>
              <a:pPr/>
              <a:t>10</a:t>
            </a:fld>
            <a:endParaRPr lang="en-US" smtClean="0"/>
          </a:p>
        </p:txBody>
      </p:sp>
      <p:sp>
        <p:nvSpPr>
          <p:cNvPr id="22531" name="Rectangle 2"/>
          <p:cNvSpPr>
            <a:spLocks noGrp="1" noRot="1" noChangeAspect="1" noChangeArrowheads="1" noTextEdit="1"/>
          </p:cNvSpPr>
          <p:nvPr>
            <p:ph type="sldImg"/>
          </p:nvPr>
        </p:nvSpPr>
        <p:spPr>
          <a:xfrm>
            <a:off x="1176338" y="696913"/>
            <a:ext cx="4659312" cy="3486150"/>
          </a:xfrm>
          <a:ln/>
        </p:spPr>
      </p:sp>
      <p:sp>
        <p:nvSpPr>
          <p:cNvPr id="22532" name="Rectangle 3"/>
          <p:cNvSpPr>
            <a:spLocks noGrp="1" noChangeArrowheads="1"/>
          </p:cNvSpPr>
          <p:nvPr>
            <p:ph type="body" idx="1"/>
          </p:nvPr>
        </p:nvSpPr>
        <p:spPr>
          <a:xfrm>
            <a:off x="934830" y="4415531"/>
            <a:ext cx="5140742" cy="4183602"/>
          </a:xfrm>
          <a:noFill/>
          <a:ln/>
        </p:spPr>
        <p:txBody>
          <a:bodyPr/>
          <a:lstStyle/>
          <a:p>
            <a:r>
              <a:rPr lang="en-US" u="none" dirty="0" smtClean="0"/>
              <a:t>M&amp;E systems include the indicators</a:t>
            </a:r>
            <a:r>
              <a:rPr lang="en-US" u="none" baseline="0" dirty="0" smtClean="0"/>
              <a:t> that the program has identified to measure achievements. Let’s review what an indicator is.</a:t>
            </a:r>
            <a:endParaRPr lang="en-US" u="none" dirty="0" smtClean="0"/>
          </a:p>
          <a:p>
            <a:endParaRPr lang="en-US" u="sng" dirty="0" smtClean="0"/>
          </a:p>
          <a:p>
            <a:r>
              <a:rPr lang="en-US" u="none" dirty="0" smtClean="0"/>
              <a:t>(Read slide.)</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Master" Target="../slideMasters/slideMaster5.xml"/><Relationship Id="rId4" Type="http://schemas.openxmlformats.org/officeDocument/2006/relationships/image" Target="../media/image8.jpe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a:effectLst/>
        </p:spPr>
        <p:txBody>
          <a:bodyPr wrap="none" lIns="101366" tIns="50683" rIns="101366" bIns="50683" anchor="ctr">
            <a:prstTxWarp prst="textNoShape">
              <a:avLst/>
            </a:prstTxWarp>
          </a:bodyPr>
          <a:lstStyle/>
          <a:p>
            <a:pPr>
              <a:defRPr/>
            </a:pPr>
            <a:endParaRPr lang="en-US">
              <a:latin typeface="Arial" pitchFamily="-105" charset="0"/>
            </a:endParaRPr>
          </a:p>
        </p:txBody>
      </p:sp>
      <p:pic>
        <p:nvPicPr>
          <p:cNvPr id="5" name="Picture 5" descr="Vertical_RGB_600"/>
          <p:cNvPicPr>
            <a:picLocks noChangeAspect="1" noChangeArrowheads="1"/>
          </p:cNvPicPr>
          <p:nvPr/>
        </p:nvPicPr>
        <p:blipFill>
          <a:blip r:embed="rId2"/>
          <a:srcRect/>
          <a:stretch>
            <a:fillRect/>
          </a:stretch>
        </p:blipFill>
        <p:spPr bwMode="auto">
          <a:xfrm>
            <a:off x="2886543" y="5544798"/>
            <a:ext cx="1857396" cy="1517968"/>
          </a:xfrm>
          <a:prstGeom prst="rect">
            <a:avLst/>
          </a:prstGeom>
          <a:noFill/>
          <a:ln w="9525">
            <a:noFill/>
            <a:miter lim="800000"/>
            <a:headEnd/>
            <a:tailEnd/>
          </a:ln>
        </p:spPr>
      </p:pic>
      <p:pic>
        <p:nvPicPr>
          <p:cNvPr id="6" name="Picture 6" descr="logo_2004"/>
          <p:cNvPicPr>
            <a:picLocks noChangeAspect="1" noChangeArrowheads="1"/>
          </p:cNvPicPr>
          <p:nvPr/>
        </p:nvPicPr>
        <p:blipFill>
          <a:blip r:embed="rId3"/>
          <a:srcRect/>
          <a:stretch>
            <a:fillRect/>
          </a:stretch>
        </p:blipFill>
        <p:spPr bwMode="auto">
          <a:xfrm>
            <a:off x="5339574" y="5544798"/>
            <a:ext cx="1607159" cy="1517968"/>
          </a:xfrm>
          <a:prstGeom prst="rect">
            <a:avLst/>
          </a:prstGeom>
          <a:noFill/>
          <a:ln w="9525">
            <a:noFill/>
            <a:miter lim="800000"/>
            <a:headEnd/>
            <a:tailEnd/>
          </a:ln>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7"/>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2"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14F2E6BF-23CC-4255-A4E0-001D55BD8464}"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75751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C15D94E1-39BC-4F17-84E0-194B28D0B4C0}"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27414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4B97C90A-C2FF-409B-9411-8B48334B3C0A}"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81073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61938"/>
            <a:ext cx="10150475" cy="2361283"/>
          </a:xfrm>
          <a:prstGeom prst="rect">
            <a:avLst/>
          </a:prstGeom>
          <a:solidFill>
            <a:schemeClr val="tx1"/>
          </a:solidFill>
          <a:ln w="9525">
            <a:solidFill>
              <a:schemeClr val="tx1"/>
            </a:solidFill>
            <a:miter lim="800000"/>
            <a:headEnd/>
            <a:tailEnd/>
          </a:ln>
        </p:spPr>
        <p:txBody>
          <a:bodyPr wrap="none" lIns="101366" tIns="50683" rIns="101366" bIns="50683"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6880" y="5560611"/>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795" y="5560611"/>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6260" y="5551827"/>
            <a:ext cx="2467129" cy="153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dirty="0"/>
          </a:p>
        </p:txBody>
      </p:sp>
      <p:sp>
        <p:nvSpPr>
          <p:cNvPr id="4105" name="Rectangle 9"/>
          <p:cNvSpPr>
            <a:spLocks noGrp="1" noChangeArrowheads="1"/>
          </p:cNvSpPr>
          <p:nvPr>
            <p:ph type="subTitle" sz="quarter" idx="1"/>
          </p:nvPr>
        </p:nvSpPr>
        <p:spPr>
          <a:xfrm>
            <a:off x="1522571" y="3404887"/>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dirty="0"/>
          </a:p>
        </p:txBody>
      </p:sp>
    </p:spTree>
    <p:extLst>
      <p:ext uri="{BB962C8B-B14F-4D97-AF65-F5344CB8AC3E}">
        <p14:creationId xmlns:p14="http://schemas.microsoft.com/office/powerpoint/2010/main" val="15235661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3107161105"/>
      </p:ext>
    </p:extLst>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9"/>
            <a:ext cx="8627904" cy="1660277"/>
          </a:xfrm>
        </p:spPr>
        <p:txBody>
          <a:bodyPr anchor="b"/>
          <a:lstStyle>
            <a:lvl1pPr marL="0" indent="0">
              <a:buNone/>
              <a:defRPr sz="2200"/>
            </a:lvl1pPr>
            <a:lvl2pPr marL="506831" indent="0">
              <a:buNone/>
              <a:defRPr sz="2000"/>
            </a:lvl2pPr>
            <a:lvl3pPr marL="1013661" indent="0">
              <a:buNone/>
              <a:defRPr sz="1800"/>
            </a:lvl3pPr>
            <a:lvl4pPr marL="1520491" indent="0">
              <a:buNone/>
              <a:defRPr sz="1600"/>
            </a:lvl4pPr>
            <a:lvl5pPr marL="2027321" indent="0">
              <a:buNone/>
              <a:defRPr sz="1600"/>
            </a:lvl5pPr>
            <a:lvl6pPr marL="2534152" indent="0">
              <a:buNone/>
              <a:defRPr sz="1600"/>
            </a:lvl6pPr>
            <a:lvl7pPr marL="3040982" indent="0">
              <a:buNone/>
              <a:defRPr sz="1600"/>
            </a:lvl7pPr>
            <a:lvl8pPr marL="3547812" indent="0">
              <a:buNone/>
              <a:defRPr sz="1600"/>
            </a:lvl8pPr>
            <a:lvl9pPr marL="4054641"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499135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6"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29150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1"/>
            <a:ext cx="4484889"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2" y="1698931"/>
            <a:ext cx="4486651"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2"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66452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166715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164556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0"/>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5"/>
            <a:ext cx="3339436" cy="519166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79993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31" indent="0">
              <a:buNone/>
              <a:defRPr sz="3100"/>
            </a:lvl2pPr>
            <a:lvl3pPr marL="1013661" indent="0">
              <a:buNone/>
              <a:defRPr sz="2700"/>
            </a:lvl3pPr>
            <a:lvl4pPr marL="1520491" indent="0">
              <a:buNone/>
              <a:defRPr sz="2200"/>
            </a:lvl4pPr>
            <a:lvl5pPr marL="2027321" indent="0">
              <a:buNone/>
              <a:defRPr sz="2200"/>
            </a:lvl5pPr>
            <a:lvl6pPr marL="2534152" indent="0">
              <a:buNone/>
              <a:defRPr sz="2200"/>
            </a:lvl6pPr>
            <a:lvl7pPr marL="3040982" indent="0">
              <a:buNone/>
              <a:defRPr sz="2200"/>
            </a:lvl7pPr>
            <a:lvl8pPr marL="3547812" indent="0">
              <a:buNone/>
              <a:defRPr sz="2200"/>
            </a:lvl8pPr>
            <a:lvl9pPr marL="4054641"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707803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16078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2"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609235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14F2E6BF-23CC-4255-A4E0-001D55BD8464}"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757513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C15D94E1-39BC-4F17-84E0-194B28D0B4C0}"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27414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4B97C90A-C2FF-409B-9411-8B48334B3C0A}"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810738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1286" y="2357773"/>
            <a:ext cx="8627904" cy="1626896"/>
          </a:xfrm>
          <a:prstGeom prst="rect">
            <a:avLst/>
          </a:prstGeom>
        </p:spPr>
        <p:txBody>
          <a:bodyPr lIns="101358" tIns="50679" rIns="101358" bIns="50679"/>
          <a:lstStyle/>
          <a:p>
            <a:r>
              <a:rPr lang="en-US" smtClean="0"/>
              <a:t>Click to edit Master title style</a:t>
            </a:r>
            <a:endParaRPr lang="en-US"/>
          </a:p>
        </p:txBody>
      </p:sp>
      <p:sp>
        <p:nvSpPr>
          <p:cNvPr id="3" name="Subtitle 2"/>
          <p:cNvSpPr>
            <a:spLocks noGrp="1"/>
          </p:cNvSpPr>
          <p:nvPr>
            <p:ph type="subTitle" idx="1"/>
          </p:nvPr>
        </p:nvSpPr>
        <p:spPr>
          <a:xfrm>
            <a:off x="1522571" y="4300908"/>
            <a:ext cx="7105333" cy="1939625"/>
          </a:xfrm>
          <a:prstGeom prst="rect">
            <a:avLst/>
          </a:prstGeom>
        </p:spPr>
        <p:txBody>
          <a:bodyPr lIns="101358" tIns="50679" rIns="101358" bIns="50679"/>
          <a:lstStyle>
            <a:lvl1pPr marL="0" indent="0" algn="ctr">
              <a:buNone/>
              <a:defRPr/>
            </a:lvl1pPr>
            <a:lvl2pPr marL="506789" indent="0" algn="ctr">
              <a:buNone/>
              <a:defRPr/>
            </a:lvl2pPr>
            <a:lvl3pPr marL="1013574" indent="0" algn="ctr">
              <a:buNone/>
              <a:defRPr/>
            </a:lvl3pPr>
            <a:lvl4pPr marL="1520361" indent="0" algn="ctr">
              <a:buNone/>
              <a:defRPr/>
            </a:lvl4pPr>
            <a:lvl5pPr marL="2027148" indent="0" algn="ctr">
              <a:buNone/>
              <a:defRPr/>
            </a:lvl5pPr>
            <a:lvl6pPr marL="2533935" indent="0" algn="ctr">
              <a:buNone/>
              <a:defRPr/>
            </a:lvl6pPr>
            <a:lvl7pPr marL="3040722" indent="0" algn="ctr">
              <a:buNone/>
              <a:defRPr/>
            </a:lvl7pPr>
            <a:lvl8pPr marL="3547508" indent="0" algn="ctr">
              <a:buNone/>
              <a:defRPr/>
            </a:lvl8pPr>
            <a:lvl9pPr marL="4054293"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0012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9"/>
            <a:ext cx="8627904" cy="1660277"/>
          </a:xfrm>
        </p:spPr>
        <p:txBody>
          <a:bodyPr anchor="b"/>
          <a:lstStyle>
            <a:lvl1pPr marL="0" indent="0">
              <a:buNone/>
              <a:defRPr sz="2200"/>
            </a:lvl1pPr>
            <a:lvl2pPr marL="506831" indent="0">
              <a:buNone/>
              <a:defRPr sz="2000"/>
            </a:lvl2pPr>
            <a:lvl3pPr marL="1013661" indent="0">
              <a:buNone/>
              <a:defRPr sz="1800"/>
            </a:lvl3pPr>
            <a:lvl4pPr marL="1520491" indent="0">
              <a:buNone/>
              <a:defRPr sz="1600"/>
            </a:lvl4pPr>
            <a:lvl5pPr marL="2027321" indent="0">
              <a:buNone/>
              <a:defRPr sz="1600"/>
            </a:lvl5pPr>
            <a:lvl6pPr marL="2534152" indent="0">
              <a:buNone/>
              <a:defRPr sz="1600"/>
            </a:lvl6pPr>
            <a:lvl7pPr marL="3040982" indent="0">
              <a:buNone/>
              <a:defRPr sz="1600"/>
            </a:lvl7pPr>
            <a:lvl8pPr marL="3547812" indent="0">
              <a:buNone/>
              <a:defRPr sz="1600"/>
            </a:lvl8pPr>
            <a:lvl9pPr marL="4054641"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Content Placeholder 2"/>
          <p:cNvSpPr>
            <a:spLocks noGrp="1"/>
          </p:cNvSpPr>
          <p:nvPr>
            <p:ph idx="1"/>
          </p:nvPr>
        </p:nvSpPr>
        <p:spPr>
          <a:xfrm>
            <a:off x="507524" y="1770965"/>
            <a:ext cx="9135428" cy="5008942"/>
          </a:xfrm>
          <a:prstGeom prst="rect">
            <a:avLst/>
          </a:prstGeom>
        </p:spPr>
        <p:txBody>
          <a:bodyPr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85300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a:prstGeom prst="rect">
            <a:avLst/>
          </a:prstGeom>
        </p:spPr>
        <p:txBody>
          <a:bodyPr lIns="101358" tIns="50679" rIns="101358" bIns="50679"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1"/>
            <a:ext cx="8627904" cy="1660277"/>
          </a:xfrm>
          <a:prstGeom prst="rect">
            <a:avLst/>
          </a:prstGeom>
        </p:spPr>
        <p:txBody>
          <a:bodyPr lIns="101358" tIns="50679" rIns="101358" bIns="50679" anchor="b"/>
          <a:lstStyle>
            <a:lvl1pPr marL="0" indent="0">
              <a:buNone/>
              <a:defRPr sz="2200"/>
            </a:lvl1pPr>
            <a:lvl2pPr marL="506789" indent="0">
              <a:buNone/>
              <a:defRPr sz="2000"/>
            </a:lvl2pPr>
            <a:lvl3pPr marL="1013574" indent="0">
              <a:buNone/>
              <a:defRPr sz="1800"/>
            </a:lvl3pPr>
            <a:lvl4pPr marL="1520361" indent="0">
              <a:buNone/>
              <a:defRPr sz="1600"/>
            </a:lvl4pPr>
            <a:lvl5pPr marL="2027148" indent="0">
              <a:buNone/>
              <a:defRPr sz="1600"/>
            </a:lvl5pPr>
            <a:lvl6pPr marL="2533935" indent="0">
              <a:buNone/>
              <a:defRPr sz="1600"/>
            </a:lvl6pPr>
            <a:lvl7pPr marL="3040722" indent="0">
              <a:buNone/>
              <a:defRPr sz="1600"/>
            </a:lvl7pPr>
            <a:lvl8pPr marL="3547508" indent="0">
              <a:buNone/>
              <a:defRPr sz="1600"/>
            </a:lvl8pPr>
            <a:lvl9pPr marL="4054293" indent="0">
              <a:buNone/>
              <a:defRPr sz="1600"/>
            </a:lvl9pPr>
          </a:lstStyle>
          <a:p>
            <a:pPr lvl="0"/>
            <a:r>
              <a:rPr lang="en-US" smtClean="0"/>
              <a:t>Click to edit Master text styles</a:t>
            </a:r>
          </a:p>
        </p:txBody>
      </p:sp>
    </p:spTree>
    <p:extLst>
      <p:ext uri="{BB962C8B-B14F-4D97-AF65-F5344CB8AC3E}">
        <p14:creationId xmlns:p14="http://schemas.microsoft.com/office/powerpoint/2010/main" val="35518437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Content Placeholder 2"/>
          <p:cNvSpPr>
            <a:spLocks noGrp="1"/>
          </p:cNvSpPr>
          <p:nvPr>
            <p:ph sz="half" idx="1"/>
          </p:nvPr>
        </p:nvSpPr>
        <p:spPr>
          <a:xfrm>
            <a:off x="507524" y="1770965"/>
            <a:ext cx="4483126" cy="5008942"/>
          </a:xfrm>
          <a:prstGeom prst="rect">
            <a:avLst/>
          </a:prstGeom>
        </p:spPr>
        <p:txBody>
          <a:bodyPr lIns="101358" tIns="50679" rIns="101358" bIns="50679"/>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9825" y="1770965"/>
            <a:ext cx="4483126" cy="5008942"/>
          </a:xfrm>
          <a:prstGeom prst="rect">
            <a:avLst/>
          </a:prstGeom>
        </p:spPr>
        <p:txBody>
          <a:bodyPr lIns="101358" tIns="50679" rIns="101358" bIns="50679"/>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85820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3"/>
            <a:ext cx="4484889" cy="708033"/>
          </a:xfrm>
          <a:prstGeom prst="rect">
            <a:avLst/>
          </a:prstGeom>
        </p:spPr>
        <p:txBody>
          <a:bodyPr lIns="101358" tIns="50679" rIns="101358" bIns="50679"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a:prstGeom prst="rect">
            <a:avLst/>
          </a:prstGeom>
        </p:spPr>
        <p:txBody>
          <a:bodyPr lIns="101358" tIns="50679" rIns="101358" bIns="50679"/>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4" y="1698933"/>
            <a:ext cx="4486651" cy="708033"/>
          </a:xfrm>
          <a:prstGeom prst="rect">
            <a:avLst/>
          </a:prstGeom>
        </p:spPr>
        <p:txBody>
          <a:bodyPr lIns="101358" tIns="50679" rIns="101358" bIns="50679"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4" y="2406962"/>
            <a:ext cx="4486651" cy="4372942"/>
          </a:xfrm>
          <a:prstGeom prst="rect">
            <a:avLst/>
          </a:prstGeom>
        </p:spPr>
        <p:txBody>
          <a:bodyPr lIns="101358" tIns="50679" rIns="101358" bIns="50679"/>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82274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Tree>
    <p:extLst>
      <p:ext uri="{BB962C8B-B14F-4D97-AF65-F5344CB8AC3E}">
        <p14:creationId xmlns:p14="http://schemas.microsoft.com/office/powerpoint/2010/main" val="35497758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235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a:prstGeom prst="rect">
            <a:avLst/>
          </a:prstGeom>
        </p:spPr>
        <p:txBody>
          <a:bodyPr lIns="101358" tIns="50679" rIns="101358" bIns="50679"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a:prstGeom prst="rect">
            <a:avLst/>
          </a:prstGeom>
        </p:spPr>
        <p:txBody>
          <a:bodyPr lIns="101358" tIns="50679" rIns="101358" bIns="50679"/>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8"/>
            <a:ext cx="3339436" cy="5191661"/>
          </a:xfrm>
          <a:prstGeom prst="rect">
            <a:avLst/>
          </a:prstGeom>
        </p:spPr>
        <p:txBody>
          <a:bodyPr lIns="101358" tIns="50679" rIns="101358" bIns="50679"/>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Tree>
    <p:extLst>
      <p:ext uri="{BB962C8B-B14F-4D97-AF65-F5344CB8AC3E}">
        <p14:creationId xmlns:p14="http://schemas.microsoft.com/office/powerpoint/2010/main" val="14176295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a:prstGeom prst="rect">
            <a:avLst/>
          </a:prstGeom>
        </p:spPr>
        <p:txBody>
          <a:bodyPr lIns="101358" tIns="50679" rIns="101358" bIns="50679"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a:prstGeom prst="rect">
            <a:avLst/>
          </a:prstGeom>
        </p:spPr>
        <p:txBody>
          <a:bodyPr lIns="101358" tIns="50679" rIns="101358" bIns="50679"/>
          <a:lstStyle>
            <a:lvl1pPr marL="0" indent="0">
              <a:buNone/>
              <a:defRPr sz="3500"/>
            </a:lvl1pPr>
            <a:lvl2pPr marL="506789" indent="0">
              <a:buNone/>
              <a:defRPr sz="3100"/>
            </a:lvl2pPr>
            <a:lvl3pPr marL="1013574" indent="0">
              <a:buNone/>
              <a:defRPr sz="2700"/>
            </a:lvl3pPr>
            <a:lvl4pPr marL="1520361" indent="0">
              <a:buNone/>
              <a:defRPr sz="2200"/>
            </a:lvl4pPr>
            <a:lvl5pPr marL="2027148" indent="0">
              <a:buNone/>
              <a:defRPr sz="2200"/>
            </a:lvl5pPr>
            <a:lvl6pPr marL="2533935" indent="0">
              <a:buNone/>
              <a:defRPr sz="2200"/>
            </a:lvl6pPr>
            <a:lvl7pPr marL="3040722" indent="0">
              <a:buNone/>
              <a:defRPr sz="2200"/>
            </a:lvl7pPr>
            <a:lvl8pPr marL="3547508" indent="0">
              <a:buNone/>
              <a:defRPr sz="2200"/>
            </a:lvl8pPr>
            <a:lvl9pPr marL="4054293"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a:prstGeom prst="rect">
            <a:avLst/>
          </a:prstGeom>
        </p:spPr>
        <p:txBody>
          <a:bodyPr lIns="101358" tIns="50679" rIns="101358" bIns="50679"/>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Tree>
    <p:extLst>
      <p:ext uri="{BB962C8B-B14F-4D97-AF65-F5344CB8AC3E}">
        <p14:creationId xmlns:p14="http://schemas.microsoft.com/office/powerpoint/2010/main" val="25166075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1770965"/>
            <a:ext cx="9135428" cy="5008942"/>
          </a:xfrm>
          <a:prstGeom prst="rect">
            <a:avLst/>
          </a:prstGeom>
        </p:spPr>
        <p:txBody>
          <a:bodyPr vert="eaVert"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861007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59094" y="303949"/>
            <a:ext cx="2283857" cy="6475959"/>
          </a:xfrm>
          <a:prstGeom prst="rect">
            <a:avLst/>
          </a:prstGeom>
        </p:spPr>
        <p:txBody>
          <a:bodyPr vert="eaVert" lIns="101358" tIns="50679" rIns="101358" bIns="50679"/>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303949"/>
            <a:ext cx="6682396" cy="6475959"/>
          </a:xfrm>
          <a:prstGeom prst="rect">
            <a:avLst/>
          </a:prstGeom>
        </p:spPr>
        <p:txBody>
          <a:bodyPr vert="eaVert"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33014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6"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p:spPr>
        <p:txBody>
          <a:bodyPr wrap="none" lIns="101354" tIns="50676" rIns="101354" bIns="5067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6544" y="5544798"/>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577" y="5544798"/>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8"/>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6759445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0E1A1475-B4D6-4C70-B45C-4CD7F618A391}"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714579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2"/>
            <a:ext cx="8627904" cy="1660277"/>
          </a:xfrm>
        </p:spPr>
        <p:txBody>
          <a:bodyPr anchor="b"/>
          <a:lstStyle>
            <a:lvl1pPr marL="0" indent="0">
              <a:buNone/>
              <a:defRPr sz="2200"/>
            </a:lvl1pPr>
            <a:lvl2pPr marL="506768" indent="0">
              <a:buNone/>
              <a:defRPr sz="2000"/>
            </a:lvl2pPr>
            <a:lvl3pPr marL="1013531" indent="0">
              <a:buNone/>
              <a:defRPr sz="1800"/>
            </a:lvl3pPr>
            <a:lvl4pPr marL="1520296" indent="0">
              <a:buNone/>
              <a:defRPr sz="1600"/>
            </a:lvl4pPr>
            <a:lvl5pPr marL="2027061" indent="0">
              <a:buNone/>
              <a:defRPr sz="1600"/>
            </a:lvl5pPr>
            <a:lvl6pPr marL="2533826" indent="0">
              <a:buNone/>
              <a:defRPr sz="1600"/>
            </a:lvl6pPr>
            <a:lvl7pPr marL="3040592" indent="0">
              <a:buNone/>
              <a:defRPr sz="1600"/>
            </a:lvl7pPr>
            <a:lvl8pPr marL="3547356" indent="0">
              <a:buNone/>
              <a:defRPr sz="1600"/>
            </a:lvl8pPr>
            <a:lvl9pPr marL="4054119"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DF976AB-9242-49A4-942D-8EAC5D199E6F}"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70418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9"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E43A1383-5FE2-4E0D-BD2B-C376683AA9D0}"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2539649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4"/>
            <a:ext cx="4484889" cy="708033"/>
          </a:xfrm>
        </p:spPr>
        <p:txBody>
          <a:bodyPr anchor="b"/>
          <a:lstStyle>
            <a:lvl1pPr marL="0" indent="0">
              <a:buNone/>
              <a:defRPr sz="2700" b="1"/>
            </a:lvl1pPr>
            <a:lvl2pPr marL="506768" indent="0">
              <a:buNone/>
              <a:defRPr sz="2200" b="1"/>
            </a:lvl2pPr>
            <a:lvl3pPr marL="1013531" indent="0">
              <a:buNone/>
              <a:defRPr sz="2000" b="1"/>
            </a:lvl3pPr>
            <a:lvl4pPr marL="1520296" indent="0">
              <a:buNone/>
              <a:defRPr sz="1800" b="1"/>
            </a:lvl4pPr>
            <a:lvl5pPr marL="2027061" indent="0">
              <a:buNone/>
              <a:defRPr sz="1800" b="1"/>
            </a:lvl5pPr>
            <a:lvl6pPr marL="2533826" indent="0">
              <a:buNone/>
              <a:defRPr sz="1800" b="1"/>
            </a:lvl6pPr>
            <a:lvl7pPr marL="3040592" indent="0">
              <a:buNone/>
              <a:defRPr sz="1800" b="1"/>
            </a:lvl7pPr>
            <a:lvl8pPr marL="3547356" indent="0">
              <a:buNone/>
              <a:defRPr sz="1800" b="1"/>
            </a:lvl8pPr>
            <a:lvl9pPr marL="405411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5" y="1698934"/>
            <a:ext cx="4486651" cy="708033"/>
          </a:xfrm>
        </p:spPr>
        <p:txBody>
          <a:bodyPr anchor="b"/>
          <a:lstStyle>
            <a:lvl1pPr marL="0" indent="0">
              <a:buNone/>
              <a:defRPr sz="2700" b="1"/>
            </a:lvl1pPr>
            <a:lvl2pPr marL="506768" indent="0">
              <a:buNone/>
              <a:defRPr sz="2200" b="1"/>
            </a:lvl2pPr>
            <a:lvl3pPr marL="1013531" indent="0">
              <a:buNone/>
              <a:defRPr sz="2000" b="1"/>
            </a:lvl3pPr>
            <a:lvl4pPr marL="1520296" indent="0">
              <a:buNone/>
              <a:defRPr sz="1800" b="1"/>
            </a:lvl4pPr>
            <a:lvl5pPr marL="2027061" indent="0">
              <a:buNone/>
              <a:defRPr sz="1800" b="1"/>
            </a:lvl5pPr>
            <a:lvl6pPr marL="2533826" indent="0">
              <a:buNone/>
              <a:defRPr sz="1800" b="1"/>
            </a:lvl6pPr>
            <a:lvl7pPr marL="3040592" indent="0">
              <a:buNone/>
              <a:defRPr sz="1800" b="1"/>
            </a:lvl7pPr>
            <a:lvl8pPr marL="3547356" indent="0">
              <a:buNone/>
              <a:defRPr sz="1800" b="1"/>
            </a:lvl8pPr>
            <a:lvl9pPr marL="405411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5"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055CE135-193D-444A-8099-4C0514A2468D}" type="slidenum">
              <a:rPr lang="en-US"/>
              <a:pPr>
                <a:defRPr/>
              </a:pPr>
              <a:t>‹#›</a:t>
            </a:fld>
            <a:endParaRPr lang="en-US" sz="13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857064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918D7BDF-D6AB-4F2A-B7A9-45E0871560A6}" type="slidenum">
              <a:rPr lang="en-US"/>
              <a:pPr>
                <a:defRPr/>
              </a:pPr>
              <a:t>‹#›</a:t>
            </a:fld>
            <a:endParaRPr lang="en-US" sz="13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905724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57A415E-A56E-4975-87AD-798E30ED45F8}" type="slidenum">
              <a:rPr lang="en-US"/>
              <a:pPr>
                <a:defRPr/>
              </a:pPr>
              <a:t>‹#›</a:t>
            </a:fld>
            <a:endParaRPr lang="en-US" sz="13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884599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9"/>
            <a:ext cx="3339436" cy="5191661"/>
          </a:xfrm>
        </p:spPr>
        <p:txBody>
          <a:bodyPr/>
          <a:lstStyle>
            <a:lvl1pPr marL="0" indent="0">
              <a:buNone/>
              <a:defRPr sz="1600"/>
            </a:lvl1pPr>
            <a:lvl2pPr marL="506768" indent="0">
              <a:buNone/>
              <a:defRPr sz="1300"/>
            </a:lvl2pPr>
            <a:lvl3pPr marL="1013531" indent="0">
              <a:buNone/>
              <a:defRPr sz="1100"/>
            </a:lvl3pPr>
            <a:lvl4pPr marL="1520296" indent="0">
              <a:buNone/>
              <a:defRPr sz="1000"/>
            </a:lvl4pPr>
            <a:lvl5pPr marL="2027061" indent="0">
              <a:buNone/>
              <a:defRPr sz="1000"/>
            </a:lvl5pPr>
            <a:lvl6pPr marL="2533826" indent="0">
              <a:buNone/>
              <a:defRPr sz="1000"/>
            </a:lvl6pPr>
            <a:lvl7pPr marL="3040592" indent="0">
              <a:buNone/>
              <a:defRPr sz="1000"/>
            </a:lvl7pPr>
            <a:lvl8pPr marL="3547356" indent="0">
              <a:buNone/>
              <a:defRPr sz="1000"/>
            </a:lvl8pPr>
            <a:lvl9pPr marL="4054119"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C91EC4ED-C93A-42FD-8B25-C9FB03BD8649}"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401834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768" indent="0">
              <a:buNone/>
              <a:defRPr sz="3100"/>
            </a:lvl2pPr>
            <a:lvl3pPr marL="1013531" indent="0">
              <a:buNone/>
              <a:defRPr sz="2700"/>
            </a:lvl3pPr>
            <a:lvl4pPr marL="1520296" indent="0">
              <a:buNone/>
              <a:defRPr sz="2200"/>
            </a:lvl4pPr>
            <a:lvl5pPr marL="2027061" indent="0">
              <a:buNone/>
              <a:defRPr sz="2200"/>
            </a:lvl5pPr>
            <a:lvl6pPr marL="2533826" indent="0">
              <a:buNone/>
              <a:defRPr sz="2200"/>
            </a:lvl6pPr>
            <a:lvl7pPr marL="3040592" indent="0">
              <a:buNone/>
              <a:defRPr sz="2200"/>
            </a:lvl7pPr>
            <a:lvl8pPr marL="3547356" indent="0">
              <a:buNone/>
              <a:defRPr sz="2200"/>
            </a:lvl8pPr>
            <a:lvl9pPr marL="4054119"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768" indent="0">
              <a:buNone/>
              <a:defRPr sz="1300"/>
            </a:lvl2pPr>
            <a:lvl3pPr marL="1013531" indent="0">
              <a:buNone/>
              <a:defRPr sz="1100"/>
            </a:lvl3pPr>
            <a:lvl4pPr marL="1520296" indent="0">
              <a:buNone/>
              <a:defRPr sz="1000"/>
            </a:lvl4pPr>
            <a:lvl5pPr marL="2027061" indent="0">
              <a:buNone/>
              <a:defRPr sz="1000"/>
            </a:lvl5pPr>
            <a:lvl6pPr marL="2533826" indent="0">
              <a:buNone/>
              <a:defRPr sz="1000"/>
            </a:lvl6pPr>
            <a:lvl7pPr marL="3040592" indent="0">
              <a:buNone/>
              <a:defRPr sz="1000"/>
            </a:lvl7pPr>
            <a:lvl8pPr marL="3547356" indent="0">
              <a:buNone/>
              <a:defRPr sz="1000"/>
            </a:lvl8pPr>
            <a:lvl9pPr marL="4054119"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29127A90-5A60-4016-8D84-046E03BF8B2B}"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335328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2CA50270-0332-48C1-8CE0-8B6E992CE767}"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03152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1"/>
            <a:ext cx="4484889"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2" y="1698931"/>
            <a:ext cx="4486651"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2"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5"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AEB33F99-5282-4B5F-A1B7-7E11F18E983D}"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047064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704678"/>
            <a:ext cx="10150475" cy="1885161"/>
          </a:xfrm>
          <a:prstGeom prst="rect">
            <a:avLst/>
          </a:prstGeom>
          <a:solidFill>
            <a:schemeClr val="tx1"/>
          </a:solidFill>
          <a:ln w="9525">
            <a:solidFill>
              <a:schemeClr val="tx1"/>
            </a:solidFill>
            <a:miter lim="800000"/>
            <a:headEnd/>
            <a:tailEnd/>
          </a:ln>
        </p:spPr>
        <p:txBody>
          <a:bodyPr wrap="none" lIns="101370" tIns="50685" rIns="101370" bIns="50685"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pic>
        <p:nvPicPr>
          <p:cNvPr id="5" name="Picture 6" descr="logo_2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0142" y="5887396"/>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7462" y="5704678"/>
            <a:ext cx="3050430" cy="178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671" y="5704678"/>
            <a:ext cx="4900777" cy="188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395930"/>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4758541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1495898062"/>
      </p:ext>
    </p:extLst>
  </p:cSld>
  <p:clrMapOvr>
    <a:masterClrMapping/>
  </p:clrMapOvr>
  <p:transition>
    <p:cu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7"/>
            <a:ext cx="8627904" cy="1660277"/>
          </a:xfrm>
        </p:spPr>
        <p:txBody>
          <a:bodyPr anchor="b"/>
          <a:lstStyle>
            <a:lvl1pPr marL="0" indent="0">
              <a:buNone/>
              <a:defRPr sz="2200"/>
            </a:lvl1pPr>
            <a:lvl2pPr marL="506852" indent="0">
              <a:buNone/>
              <a:defRPr sz="2000"/>
            </a:lvl2pPr>
            <a:lvl3pPr marL="1013704" indent="0">
              <a:buNone/>
              <a:defRPr sz="1800"/>
            </a:lvl3pPr>
            <a:lvl4pPr marL="1520556" indent="0">
              <a:buNone/>
              <a:defRPr sz="1600"/>
            </a:lvl4pPr>
            <a:lvl5pPr marL="2027408" indent="0">
              <a:buNone/>
              <a:defRPr sz="1600"/>
            </a:lvl5pPr>
            <a:lvl6pPr marL="2534260" indent="0">
              <a:buNone/>
              <a:defRPr sz="1600"/>
            </a:lvl6pPr>
            <a:lvl7pPr marL="3041112" indent="0">
              <a:buNone/>
              <a:defRPr sz="1600"/>
            </a:lvl7pPr>
            <a:lvl8pPr marL="3547963" indent="0">
              <a:buNone/>
              <a:defRPr sz="1600"/>
            </a:lvl8pPr>
            <a:lvl9pPr marL="4054815"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659254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5"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761398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4" y="1698930"/>
            <a:ext cx="4484889" cy="708033"/>
          </a:xfrm>
        </p:spPr>
        <p:txBody>
          <a:bodyPr anchor="b"/>
          <a:lstStyle>
            <a:lvl1pPr marL="0" indent="0">
              <a:buNone/>
              <a:defRPr sz="2700" b="1"/>
            </a:lvl1pPr>
            <a:lvl2pPr marL="506852" indent="0">
              <a:buNone/>
              <a:defRPr sz="2200" b="1"/>
            </a:lvl2pPr>
            <a:lvl3pPr marL="1013704" indent="0">
              <a:buNone/>
              <a:defRPr sz="2000" b="1"/>
            </a:lvl3pPr>
            <a:lvl4pPr marL="1520556" indent="0">
              <a:buNone/>
              <a:defRPr sz="1800" b="1"/>
            </a:lvl4pPr>
            <a:lvl5pPr marL="2027408" indent="0">
              <a:buNone/>
              <a:defRPr sz="1800" b="1"/>
            </a:lvl5pPr>
            <a:lvl6pPr marL="2534260" indent="0">
              <a:buNone/>
              <a:defRPr sz="1800" b="1"/>
            </a:lvl6pPr>
            <a:lvl7pPr marL="3041112" indent="0">
              <a:buNone/>
              <a:defRPr sz="1800" b="1"/>
            </a:lvl7pPr>
            <a:lvl8pPr marL="3547963" indent="0">
              <a:buNone/>
              <a:defRPr sz="1800" b="1"/>
            </a:lvl8pPr>
            <a:lvl9pPr marL="4054815"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4"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1" y="1698930"/>
            <a:ext cx="4486651" cy="708033"/>
          </a:xfrm>
        </p:spPr>
        <p:txBody>
          <a:bodyPr anchor="b"/>
          <a:lstStyle>
            <a:lvl1pPr marL="0" indent="0">
              <a:buNone/>
              <a:defRPr sz="2700" b="1"/>
            </a:lvl1pPr>
            <a:lvl2pPr marL="506852" indent="0">
              <a:buNone/>
              <a:defRPr sz="2200" b="1"/>
            </a:lvl2pPr>
            <a:lvl3pPr marL="1013704" indent="0">
              <a:buNone/>
              <a:defRPr sz="2000" b="1"/>
            </a:lvl3pPr>
            <a:lvl4pPr marL="1520556" indent="0">
              <a:buNone/>
              <a:defRPr sz="1800" b="1"/>
            </a:lvl4pPr>
            <a:lvl5pPr marL="2027408" indent="0">
              <a:buNone/>
              <a:defRPr sz="1800" b="1"/>
            </a:lvl5pPr>
            <a:lvl6pPr marL="2534260" indent="0">
              <a:buNone/>
              <a:defRPr sz="1800" b="1"/>
            </a:lvl6pPr>
            <a:lvl7pPr marL="3041112" indent="0">
              <a:buNone/>
              <a:defRPr sz="1800" b="1"/>
            </a:lvl7pPr>
            <a:lvl8pPr marL="3547963" indent="0">
              <a:buNone/>
              <a:defRPr sz="1800" b="1"/>
            </a:lvl8pPr>
            <a:lvl9pPr marL="4054815"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1"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431503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959831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461966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89"/>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4"/>
            <a:ext cx="3339436" cy="5191661"/>
          </a:xfrm>
        </p:spPr>
        <p:txBody>
          <a:bodyPr/>
          <a:lstStyle>
            <a:lvl1pPr marL="0" indent="0">
              <a:buNone/>
              <a:defRPr sz="1600"/>
            </a:lvl1pPr>
            <a:lvl2pPr marL="506852" indent="0">
              <a:buNone/>
              <a:defRPr sz="1300"/>
            </a:lvl2pPr>
            <a:lvl3pPr marL="1013704" indent="0">
              <a:buNone/>
              <a:defRPr sz="1100"/>
            </a:lvl3pPr>
            <a:lvl4pPr marL="1520556" indent="0">
              <a:buNone/>
              <a:defRPr sz="1000"/>
            </a:lvl4pPr>
            <a:lvl5pPr marL="2027408" indent="0">
              <a:buNone/>
              <a:defRPr sz="1000"/>
            </a:lvl5pPr>
            <a:lvl6pPr marL="2534260" indent="0">
              <a:buNone/>
              <a:defRPr sz="1000"/>
            </a:lvl6pPr>
            <a:lvl7pPr marL="3041112" indent="0">
              <a:buNone/>
              <a:defRPr sz="1000"/>
            </a:lvl7pPr>
            <a:lvl8pPr marL="3547963" indent="0">
              <a:buNone/>
              <a:defRPr sz="1000"/>
            </a:lvl8pPr>
            <a:lvl9pPr marL="4054815"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646116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52" indent="0">
              <a:buNone/>
              <a:defRPr sz="3100"/>
            </a:lvl2pPr>
            <a:lvl3pPr marL="1013704" indent="0">
              <a:buNone/>
              <a:defRPr sz="2700"/>
            </a:lvl3pPr>
            <a:lvl4pPr marL="1520556" indent="0">
              <a:buNone/>
              <a:defRPr sz="2200"/>
            </a:lvl4pPr>
            <a:lvl5pPr marL="2027408" indent="0">
              <a:buNone/>
              <a:defRPr sz="2200"/>
            </a:lvl5pPr>
            <a:lvl6pPr marL="2534260" indent="0">
              <a:buNone/>
              <a:defRPr sz="2200"/>
            </a:lvl6pPr>
            <a:lvl7pPr marL="3041112" indent="0">
              <a:buNone/>
              <a:defRPr sz="2200"/>
            </a:lvl7pPr>
            <a:lvl8pPr marL="3547963" indent="0">
              <a:buNone/>
              <a:defRPr sz="2200"/>
            </a:lvl8pPr>
            <a:lvl9pPr marL="4054815"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52" indent="0">
              <a:buNone/>
              <a:defRPr sz="1300"/>
            </a:lvl2pPr>
            <a:lvl3pPr marL="1013704" indent="0">
              <a:buNone/>
              <a:defRPr sz="1100"/>
            </a:lvl3pPr>
            <a:lvl4pPr marL="1520556" indent="0">
              <a:buNone/>
              <a:defRPr sz="1000"/>
            </a:lvl4pPr>
            <a:lvl5pPr marL="2027408" indent="0">
              <a:buNone/>
              <a:defRPr sz="1000"/>
            </a:lvl5pPr>
            <a:lvl6pPr marL="2534260" indent="0">
              <a:buNone/>
              <a:defRPr sz="1000"/>
            </a:lvl6pPr>
            <a:lvl7pPr marL="3041112" indent="0">
              <a:buNone/>
              <a:defRPr sz="1000"/>
            </a:lvl7pPr>
            <a:lvl8pPr marL="3547963" indent="0">
              <a:buNone/>
              <a:defRPr sz="1000"/>
            </a:lvl8pPr>
            <a:lvl9pPr marL="4054815"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03279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62109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1"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187095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14F2E6BF-23CC-4255-A4E0-001D55BD8464}"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7575132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C15D94E1-39BC-4F17-84E0-194B28D0B4C0}"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2741446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idx="12"/>
          </p:nvPr>
        </p:nvSpPr>
        <p:spPr>
          <a:xfrm>
            <a:off x="1194796" y="1939625"/>
            <a:ext cx="8617330" cy="4385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3"/>
          </p:nvPr>
        </p:nvSpPr>
        <p:spPr>
          <a:ln/>
        </p:spPr>
        <p:txBody>
          <a:bodyPr/>
          <a:lstStyle>
            <a:lvl1pPr>
              <a:defRPr/>
            </a:lvl1pPr>
          </a:lstStyle>
          <a:p>
            <a:pPr>
              <a:defRPr/>
            </a:pPr>
            <a:fld id="{4B97C90A-C2FF-409B-9411-8B48334B3C0A}" type="slidenum">
              <a:rPr lang="en-US"/>
              <a:pPr>
                <a:defRPr/>
              </a:pPr>
              <a:t>‹#›</a:t>
            </a:fld>
            <a:endParaRPr lang="en-US" sz="1300" dirty="0"/>
          </a:p>
        </p:txBody>
      </p:sp>
      <p:sp>
        <p:nvSpPr>
          <p:cNvPr id="7" name="Rectangle 7"/>
          <p:cNvSpPr>
            <a:spLocks noGrp="1" noChangeArrowheads="1"/>
          </p:cNvSpPr>
          <p:nvPr>
            <p:ph type="ftr" sz="quarter" idx="14"/>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810738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1286" y="2357772"/>
            <a:ext cx="8627904" cy="1626896"/>
          </a:xfrm>
          <a:prstGeom prst="rect">
            <a:avLst/>
          </a:prstGeom>
        </p:spPr>
        <p:txBody>
          <a:bodyPr lIns="101362" tIns="50681" rIns="101362" bIns="50681"/>
          <a:lstStyle/>
          <a:p>
            <a:r>
              <a:rPr lang="en-US" smtClean="0"/>
              <a:t>Click to edit Master title style</a:t>
            </a:r>
            <a:endParaRPr lang="en-US"/>
          </a:p>
        </p:txBody>
      </p:sp>
      <p:sp>
        <p:nvSpPr>
          <p:cNvPr id="3" name="Subtitle 2"/>
          <p:cNvSpPr>
            <a:spLocks noGrp="1"/>
          </p:cNvSpPr>
          <p:nvPr>
            <p:ph type="subTitle" idx="1"/>
          </p:nvPr>
        </p:nvSpPr>
        <p:spPr>
          <a:xfrm>
            <a:off x="1522571" y="4300908"/>
            <a:ext cx="7105333" cy="1939625"/>
          </a:xfrm>
          <a:prstGeom prst="rect">
            <a:avLst/>
          </a:prstGeom>
        </p:spPr>
        <p:txBody>
          <a:bodyPr lIns="101362" tIns="50681" rIns="101362" bIns="50681"/>
          <a:lstStyle>
            <a:lvl1pPr marL="0" indent="0" algn="ctr">
              <a:buNone/>
              <a:defRPr/>
            </a:lvl1pPr>
            <a:lvl2pPr marL="506810" indent="0" algn="ctr">
              <a:buNone/>
              <a:defRPr/>
            </a:lvl2pPr>
            <a:lvl3pPr marL="1013617" indent="0" algn="ctr">
              <a:buNone/>
              <a:defRPr/>
            </a:lvl3pPr>
            <a:lvl4pPr marL="1520426" indent="0" algn="ctr">
              <a:buNone/>
              <a:defRPr/>
            </a:lvl4pPr>
            <a:lvl5pPr marL="2027235" indent="0" algn="ctr">
              <a:buNone/>
              <a:defRPr/>
            </a:lvl5pPr>
            <a:lvl6pPr marL="2534043" indent="0" algn="ctr">
              <a:buNone/>
              <a:defRPr/>
            </a:lvl6pPr>
            <a:lvl7pPr marL="3040852" indent="0" algn="ctr">
              <a:buNone/>
              <a:defRPr/>
            </a:lvl7pPr>
            <a:lvl8pPr marL="3547660" indent="0" algn="ctr">
              <a:buNone/>
              <a:defRPr/>
            </a:lvl8pPr>
            <a:lvl9pPr marL="405446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602208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Content Placeholder 2"/>
          <p:cNvSpPr>
            <a:spLocks noGrp="1"/>
          </p:cNvSpPr>
          <p:nvPr>
            <p:ph idx="1"/>
          </p:nvPr>
        </p:nvSpPr>
        <p:spPr>
          <a:xfrm>
            <a:off x="507524" y="1770965"/>
            <a:ext cx="9135428" cy="5008942"/>
          </a:xfrm>
          <a:prstGeom prst="rect">
            <a:avLst/>
          </a:prstGeom>
        </p:spPr>
        <p:txBody>
          <a:bodyPr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0748500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a:prstGeom prst="rect">
            <a:avLst/>
          </a:prstGeom>
        </p:spPr>
        <p:txBody>
          <a:bodyPr lIns="101362" tIns="50681" rIns="101362" bIns="50681"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0"/>
            <a:ext cx="8627904" cy="1660277"/>
          </a:xfrm>
          <a:prstGeom prst="rect">
            <a:avLst/>
          </a:prstGeom>
        </p:spPr>
        <p:txBody>
          <a:bodyPr lIns="101362" tIns="50681" rIns="101362" bIns="50681" anchor="b"/>
          <a:lstStyle>
            <a:lvl1pPr marL="0" indent="0">
              <a:buNone/>
              <a:defRPr sz="2200"/>
            </a:lvl1pPr>
            <a:lvl2pPr marL="506810" indent="0">
              <a:buNone/>
              <a:defRPr sz="2000"/>
            </a:lvl2pPr>
            <a:lvl3pPr marL="1013617" indent="0">
              <a:buNone/>
              <a:defRPr sz="1800"/>
            </a:lvl3pPr>
            <a:lvl4pPr marL="1520426" indent="0">
              <a:buNone/>
              <a:defRPr sz="1600"/>
            </a:lvl4pPr>
            <a:lvl5pPr marL="2027235" indent="0">
              <a:buNone/>
              <a:defRPr sz="1600"/>
            </a:lvl5pPr>
            <a:lvl6pPr marL="2534043" indent="0">
              <a:buNone/>
              <a:defRPr sz="1600"/>
            </a:lvl6pPr>
            <a:lvl7pPr marL="3040852" indent="0">
              <a:buNone/>
              <a:defRPr sz="1600"/>
            </a:lvl7pPr>
            <a:lvl8pPr marL="3547660" indent="0">
              <a:buNone/>
              <a:defRPr sz="1600"/>
            </a:lvl8pPr>
            <a:lvl9pPr marL="4054467" indent="0">
              <a:buNone/>
              <a:defRPr sz="1600"/>
            </a:lvl9pPr>
          </a:lstStyle>
          <a:p>
            <a:pPr lvl="0"/>
            <a:r>
              <a:rPr lang="en-US" smtClean="0"/>
              <a:t>Click to edit Master text styles</a:t>
            </a:r>
          </a:p>
        </p:txBody>
      </p:sp>
    </p:spTree>
    <p:extLst>
      <p:ext uri="{BB962C8B-B14F-4D97-AF65-F5344CB8AC3E}">
        <p14:creationId xmlns:p14="http://schemas.microsoft.com/office/powerpoint/2010/main" val="30354273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Content Placeholder 2"/>
          <p:cNvSpPr>
            <a:spLocks noGrp="1"/>
          </p:cNvSpPr>
          <p:nvPr>
            <p:ph sz="half" idx="1"/>
          </p:nvPr>
        </p:nvSpPr>
        <p:spPr>
          <a:xfrm>
            <a:off x="507524" y="1770965"/>
            <a:ext cx="4483126" cy="5008942"/>
          </a:xfrm>
          <a:prstGeom prst="rect">
            <a:avLst/>
          </a:prstGeom>
        </p:spPr>
        <p:txBody>
          <a:bodyPr lIns="101362" tIns="50681" rIns="101362" bIns="50681"/>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9825" y="1770965"/>
            <a:ext cx="4483126" cy="5008942"/>
          </a:xfrm>
          <a:prstGeom prst="rect">
            <a:avLst/>
          </a:prstGeom>
        </p:spPr>
        <p:txBody>
          <a:bodyPr lIns="101362" tIns="50681" rIns="101362" bIns="50681"/>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8984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2"/>
            <a:ext cx="4484889" cy="708033"/>
          </a:xfrm>
          <a:prstGeom prst="rect">
            <a:avLst/>
          </a:prstGeom>
        </p:spPr>
        <p:txBody>
          <a:bodyPr lIns="101362" tIns="50681" rIns="101362" bIns="50681" anchor="b"/>
          <a:lstStyle>
            <a:lvl1pPr marL="0" indent="0">
              <a:buNone/>
              <a:defRPr sz="2700" b="1"/>
            </a:lvl1pPr>
            <a:lvl2pPr marL="506810" indent="0">
              <a:buNone/>
              <a:defRPr sz="2200" b="1"/>
            </a:lvl2pPr>
            <a:lvl3pPr marL="1013617" indent="0">
              <a:buNone/>
              <a:defRPr sz="2000" b="1"/>
            </a:lvl3pPr>
            <a:lvl4pPr marL="1520426" indent="0">
              <a:buNone/>
              <a:defRPr sz="1800" b="1"/>
            </a:lvl4pPr>
            <a:lvl5pPr marL="2027235" indent="0">
              <a:buNone/>
              <a:defRPr sz="1800" b="1"/>
            </a:lvl5pPr>
            <a:lvl6pPr marL="2534043" indent="0">
              <a:buNone/>
              <a:defRPr sz="1800" b="1"/>
            </a:lvl6pPr>
            <a:lvl7pPr marL="3040852" indent="0">
              <a:buNone/>
              <a:defRPr sz="1800" b="1"/>
            </a:lvl7pPr>
            <a:lvl8pPr marL="3547660" indent="0">
              <a:buNone/>
              <a:defRPr sz="1800" b="1"/>
            </a:lvl8pPr>
            <a:lvl9pPr marL="405446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a:prstGeom prst="rect">
            <a:avLst/>
          </a:prstGeom>
        </p:spPr>
        <p:txBody>
          <a:bodyPr lIns="101362" tIns="50681" rIns="101362" bIns="50681"/>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3" y="1698932"/>
            <a:ext cx="4486651" cy="708033"/>
          </a:xfrm>
          <a:prstGeom prst="rect">
            <a:avLst/>
          </a:prstGeom>
        </p:spPr>
        <p:txBody>
          <a:bodyPr lIns="101362" tIns="50681" rIns="101362" bIns="50681" anchor="b"/>
          <a:lstStyle>
            <a:lvl1pPr marL="0" indent="0">
              <a:buNone/>
              <a:defRPr sz="2700" b="1"/>
            </a:lvl1pPr>
            <a:lvl2pPr marL="506810" indent="0">
              <a:buNone/>
              <a:defRPr sz="2200" b="1"/>
            </a:lvl2pPr>
            <a:lvl3pPr marL="1013617" indent="0">
              <a:buNone/>
              <a:defRPr sz="2000" b="1"/>
            </a:lvl3pPr>
            <a:lvl4pPr marL="1520426" indent="0">
              <a:buNone/>
              <a:defRPr sz="1800" b="1"/>
            </a:lvl4pPr>
            <a:lvl5pPr marL="2027235" indent="0">
              <a:buNone/>
              <a:defRPr sz="1800" b="1"/>
            </a:lvl5pPr>
            <a:lvl6pPr marL="2534043" indent="0">
              <a:buNone/>
              <a:defRPr sz="1800" b="1"/>
            </a:lvl6pPr>
            <a:lvl7pPr marL="3040852" indent="0">
              <a:buNone/>
              <a:defRPr sz="1800" b="1"/>
            </a:lvl7pPr>
            <a:lvl8pPr marL="3547660" indent="0">
              <a:buNone/>
              <a:defRPr sz="1800" b="1"/>
            </a:lvl8pPr>
            <a:lvl9pPr marL="405446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3" y="2406962"/>
            <a:ext cx="4486651" cy="4372942"/>
          </a:xfrm>
          <a:prstGeom prst="rect">
            <a:avLst/>
          </a:prstGeom>
        </p:spPr>
        <p:txBody>
          <a:bodyPr lIns="101362" tIns="50681" rIns="101362" bIns="50681"/>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06845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Tree>
    <p:extLst>
      <p:ext uri="{BB962C8B-B14F-4D97-AF65-F5344CB8AC3E}">
        <p14:creationId xmlns:p14="http://schemas.microsoft.com/office/powerpoint/2010/main" val="21096973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195106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a:prstGeom prst="rect">
            <a:avLst/>
          </a:prstGeom>
        </p:spPr>
        <p:txBody>
          <a:bodyPr lIns="101362" tIns="50681" rIns="101362" bIns="50681"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1"/>
            <a:ext cx="5674397" cy="6477716"/>
          </a:xfrm>
          <a:prstGeom prst="rect">
            <a:avLst/>
          </a:prstGeom>
        </p:spPr>
        <p:txBody>
          <a:bodyPr lIns="101362" tIns="50681" rIns="101362" bIns="50681"/>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6"/>
            <a:ext cx="3339436" cy="5191661"/>
          </a:xfrm>
          <a:prstGeom prst="rect">
            <a:avLst/>
          </a:prstGeom>
        </p:spPr>
        <p:txBody>
          <a:bodyPr lIns="101362" tIns="50681" rIns="101362" bIns="50681"/>
          <a:lstStyle>
            <a:lvl1pPr marL="0" indent="0">
              <a:buNone/>
              <a:defRPr sz="1600"/>
            </a:lvl1pPr>
            <a:lvl2pPr marL="506810" indent="0">
              <a:buNone/>
              <a:defRPr sz="1300"/>
            </a:lvl2pPr>
            <a:lvl3pPr marL="1013617" indent="0">
              <a:buNone/>
              <a:defRPr sz="1100"/>
            </a:lvl3pPr>
            <a:lvl4pPr marL="1520426" indent="0">
              <a:buNone/>
              <a:defRPr sz="1000"/>
            </a:lvl4pPr>
            <a:lvl5pPr marL="2027235" indent="0">
              <a:buNone/>
              <a:defRPr sz="1000"/>
            </a:lvl5pPr>
            <a:lvl6pPr marL="2534043" indent="0">
              <a:buNone/>
              <a:defRPr sz="1000"/>
            </a:lvl6pPr>
            <a:lvl7pPr marL="3040852" indent="0">
              <a:buNone/>
              <a:defRPr sz="1000"/>
            </a:lvl7pPr>
            <a:lvl8pPr marL="3547660" indent="0">
              <a:buNone/>
              <a:defRPr sz="1000"/>
            </a:lvl8pPr>
            <a:lvl9pPr marL="4054467" indent="0">
              <a:buNone/>
              <a:defRPr sz="1000"/>
            </a:lvl9pPr>
          </a:lstStyle>
          <a:p>
            <a:pPr lvl="0"/>
            <a:r>
              <a:rPr lang="en-US" smtClean="0"/>
              <a:t>Click to edit Master text styles</a:t>
            </a:r>
          </a:p>
        </p:txBody>
      </p:sp>
    </p:spTree>
    <p:extLst>
      <p:ext uri="{BB962C8B-B14F-4D97-AF65-F5344CB8AC3E}">
        <p14:creationId xmlns:p14="http://schemas.microsoft.com/office/powerpoint/2010/main" val="28879774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a:prstGeom prst="rect">
            <a:avLst/>
          </a:prstGeom>
        </p:spPr>
        <p:txBody>
          <a:bodyPr lIns="101362" tIns="50681" rIns="101362" bIns="50681"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a:prstGeom prst="rect">
            <a:avLst/>
          </a:prstGeom>
        </p:spPr>
        <p:txBody>
          <a:bodyPr lIns="101362" tIns="50681" rIns="101362" bIns="50681"/>
          <a:lstStyle>
            <a:lvl1pPr marL="0" indent="0">
              <a:buNone/>
              <a:defRPr sz="3500"/>
            </a:lvl1pPr>
            <a:lvl2pPr marL="506810" indent="0">
              <a:buNone/>
              <a:defRPr sz="3100"/>
            </a:lvl2pPr>
            <a:lvl3pPr marL="1013617" indent="0">
              <a:buNone/>
              <a:defRPr sz="2700"/>
            </a:lvl3pPr>
            <a:lvl4pPr marL="1520426" indent="0">
              <a:buNone/>
              <a:defRPr sz="2200"/>
            </a:lvl4pPr>
            <a:lvl5pPr marL="2027235" indent="0">
              <a:buNone/>
              <a:defRPr sz="2200"/>
            </a:lvl5pPr>
            <a:lvl6pPr marL="2534043" indent="0">
              <a:buNone/>
              <a:defRPr sz="2200"/>
            </a:lvl6pPr>
            <a:lvl7pPr marL="3040852" indent="0">
              <a:buNone/>
              <a:defRPr sz="2200"/>
            </a:lvl7pPr>
            <a:lvl8pPr marL="3547660" indent="0">
              <a:buNone/>
              <a:defRPr sz="2200"/>
            </a:lvl8pPr>
            <a:lvl9pPr marL="4054467"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a:prstGeom prst="rect">
            <a:avLst/>
          </a:prstGeom>
        </p:spPr>
        <p:txBody>
          <a:bodyPr lIns="101362" tIns="50681" rIns="101362" bIns="50681"/>
          <a:lstStyle>
            <a:lvl1pPr marL="0" indent="0">
              <a:buNone/>
              <a:defRPr sz="1600"/>
            </a:lvl1pPr>
            <a:lvl2pPr marL="506810" indent="0">
              <a:buNone/>
              <a:defRPr sz="1300"/>
            </a:lvl2pPr>
            <a:lvl3pPr marL="1013617" indent="0">
              <a:buNone/>
              <a:defRPr sz="1100"/>
            </a:lvl3pPr>
            <a:lvl4pPr marL="1520426" indent="0">
              <a:buNone/>
              <a:defRPr sz="1000"/>
            </a:lvl4pPr>
            <a:lvl5pPr marL="2027235" indent="0">
              <a:buNone/>
              <a:defRPr sz="1000"/>
            </a:lvl5pPr>
            <a:lvl6pPr marL="2534043" indent="0">
              <a:buNone/>
              <a:defRPr sz="1000"/>
            </a:lvl6pPr>
            <a:lvl7pPr marL="3040852" indent="0">
              <a:buNone/>
              <a:defRPr sz="1000"/>
            </a:lvl7pPr>
            <a:lvl8pPr marL="3547660" indent="0">
              <a:buNone/>
              <a:defRPr sz="1000"/>
            </a:lvl8pPr>
            <a:lvl9pPr marL="4054467" indent="0">
              <a:buNone/>
              <a:defRPr sz="1000"/>
            </a:lvl9pPr>
          </a:lstStyle>
          <a:p>
            <a:pPr lvl="0"/>
            <a:r>
              <a:rPr lang="en-US" smtClean="0"/>
              <a:t>Click to edit Master text styles</a:t>
            </a:r>
          </a:p>
        </p:txBody>
      </p:sp>
    </p:spTree>
    <p:extLst>
      <p:ext uri="{BB962C8B-B14F-4D97-AF65-F5344CB8AC3E}">
        <p14:creationId xmlns:p14="http://schemas.microsoft.com/office/powerpoint/2010/main" val="7412211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1770965"/>
            <a:ext cx="9135428" cy="5008942"/>
          </a:xfrm>
          <a:prstGeom prst="rect">
            <a:avLst/>
          </a:prstGeom>
        </p:spPr>
        <p:txBody>
          <a:bodyPr vert="eaVert"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929913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59094" y="303948"/>
            <a:ext cx="2283857" cy="6475959"/>
          </a:xfrm>
          <a:prstGeom prst="rect">
            <a:avLst/>
          </a:prstGeom>
        </p:spPr>
        <p:txBody>
          <a:bodyPr vert="eaVert" lIns="101362" tIns="50681" rIns="101362" bIns="50681"/>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303948"/>
            <a:ext cx="6682396" cy="6475959"/>
          </a:xfrm>
          <a:prstGeom prst="rect">
            <a:avLst/>
          </a:prstGeom>
        </p:spPr>
        <p:txBody>
          <a:bodyPr vert="eaVert"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07711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p:spPr>
        <p:txBody>
          <a:bodyPr wrap="none" lIns="101358" tIns="50679" rIns="101358" bIns="50679"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6544" y="5544798"/>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576" y="5544798"/>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8"/>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1616050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2232E5A7-F585-46C6-972D-70B2159AED77}"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535781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1"/>
            <a:ext cx="8627904" cy="1660277"/>
          </a:xfrm>
        </p:spPr>
        <p:txBody>
          <a:bodyPr anchor="b"/>
          <a:lstStyle>
            <a:lvl1pPr marL="0" indent="0">
              <a:buNone/>
              <a:defRPr sz="2200"/>
            </a:lvl1pPr>
            <a:lvl2pPr marL="506789" indent="0">
              <a:buNone/>
              <a:defRPr sz="2000"/>
            </a:lvl2pPr>
            <a:lvl3pPr marL="1013574" indent="0">
              <a:buNone/>
              <a:defRPr sz="1800"/>
            </a:lvl3pPr>
            <a:lvl4pPr marL="1520361" indent="0">
              <a:buNone/>
              <a:defRPr sz="1600"/>
            </a:lvl4pPr>
            <a:lvl5pPr marL="2027148" indent="0">
              <a:buNone/>
              <a:defRPr sz="1600"/>
            </a:lvl5pPr>
            <a:lvl6pPr marL="2533935" indent="0">
              <a:buNone/>
              <a:defRPr sz="1600"/>
            </a:lvl6pPr>
            <a:lvl7pPr marL="3040722" indent="0">
              <a:buNone/>
              <a:defRPr sz="1600"/>
            </a:lvl7pPr>
            <a:lvl8pPr marL="3547508" indent="0">
              <a:buNone/>
              <a:defRPr sz="1600"/>
            </a:lvl8pPr>
            <a:lvl9pPr marL="4054293"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E818F121-4124-4529-ABA1-FE102EE0EAE7}"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2845631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8"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3038CDE3-DFFF-4125-A025-F032A0B612CE}"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36829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0"/>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5"/>
            <a:ext cx="3339436" cy="519166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3"/>
            <a:ext cx="4484889" cy="708033"/>
          </a:xfrm>
        </p:spPr>
        <p:txBody>
          <a:bodyPr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4" y="1698933"/>
            <a:ext cx="4486651" cy="708033"/>
          </a:xfrm>
        </p:spPr>
        <p:txBody>
          <a:bodyPr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4"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A6A27016-EC1E-41D3-A3E8-B8777B1099B9}" type="slidenum">
              <a:rPr lang="en-US"/>
              <a:pPr>
                <a:defRPr/>
              </a:pPr>
              <a:t>‹#›</a:t>
            </a:fld>
            <a:endParaRPr lang="en-US" sz="13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885204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9A12A6CC-E9C9-4ED9-AB49-5FDAF6C111D0}" type="slidenum">
              <a:rPr lang="en-US"/>
              <a:pPr>
                <a:defRPr/>
              </a:pPr>
              <a:t>‹#›</a:t>
            </a:fld>
            <a:endParaRPr lang="en-US" sz="13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918296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DBFD665C-7215-4D09-BCE7-EB3AE5DB200B}" type="slidenum">
              <a:rPr lang="en-US"/>
              <a:pPr>
                <a:defRPr/>
              </a:pPr>
              <a:t>‹#›</a:t>
            </a:fld>
            <a:endParaRPr lang="en-US" sz="13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5028627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8"/>
            <a:ext cx="3339436" cy="5191661"/>
          </a:xfrm>
        </p:spPr>
        <p:txBody>
          <a:bodyPr/>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632407FA-7258-4DD6-8964-53DE572DF893}"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87683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789" indent="0">
              <a:buNone/>
              <a:defRPr sz="3100"/>
            </a:lvl2pPr>
            <a:lvl3pPr marL="1013574" indent="0">
              <a:buNone/>
              <a:defRPr sz="2700"/>
            </a:lvl3pPr>
            <a:lvl4pPr marL="1520361" indent="0">
              <a:buNone/>
              <a:defRPr sz="2200"/>
            </a:lvl4pPr>
            <a:lvl5pPr marL="2027148" indent="0">
              <a:buNone/>
              <a:defRPr sz="2200"/>
            </a:lvl5pPr>
            <a:lvl6pPr marL="2533935" indent="0">
              <a:buNone/>
              <a:defRPr sz="2200"/>
            </a:lvl6pPr>
            <a:lvl7pPr marL="3040722" indent="0">
              <a:buNone/>
              <a:defRPr sz="2200"/>
            </a:lvl7pPr>
            <a:lvl8pPr marL="3547508" indent="0">
              <a:buNone/>
              <a:defRPr sz="2200"/>
            </a:lvl8pPr>
            <a:lvl9pPr marL="4054293"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EF8FBEC8-0272-4C50-8508-842A0C96B2AB}"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9215308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940977B7-9EFD-4E9F-BF47-A815657CAC02}"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939029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4"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5D0D425-0D32-404E-9B05-4EE2E673B500}"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962777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31" indent="0">
              <a:buNone/>
              <a:defRPr sz="3100"/>
            </a:lvl2pPr>
            <a:lvl3pPr marL="1013661" indent="0">
              <a:buNone/>
              <a:defRPr sz="2700"/>
            </a:lvl3pPr>
            <a:lvl4pPr marL="1520491" indent="0">
              <a:buNone/>
              <a:defRPr sz="2200"/>
            </a:lvl4pPr>
            <a:lvl5pPr marL="2027321" indent="0">
              <a:buNone/>
              <a:defRPr sz="2200"/>
            </a:lvl5pPr>
            <a:lvl6pPr marL="2534152" indent="0">
              <a:buNone/>
              <a:defRPr sz="2200"/>
            </a:lvl6pPr>
            <a:lvl7pPr marL="3040982" indent="0">
              <a:buNone/>
              <a:defRPr sz="2200"/>
            </a:lvl7pPr>
            <a:lvl8pPr marL="3547812" indent="0">
              <a:buNone/>
              <a:defRPr sz="2200"/>
            </a:lvl8pPr>
            <a:lvl9pPr marL="4054641"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4.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image" Target="../media/image1.pn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image" Target="../media/image7.jpe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image" Target="../media/image6.jpeg"/><Relationship Id="rId2" Type="http://schemas.openxmlformats.org/officeDocument/2006/relationships/slideLayout" Target="../slideLayouts/slideLayout52.xml"/><Relationship Id="rId16" Type="http://schemas.openxmlformats.org/officeDocument/2006/relationships/image" Target="../media/image2.jpeg"/><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theme" Target="../theme/theme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image" Target="../media/image1.png"/><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theme" Target="../theme/theme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a:effectLst/>
        </p:spPr>
        <p:txBody>
          <a:bodyPr wrap="none" lIns="101366" tIns="50683" rIns="101366" bIns="50683" anchor="ctr">
            <a:prstTxWarp prst="textNoShape">
              <a:avLst/>
            </a:prstTxWarp>
          </a:bodyPr>
          <a:lstStyle/>
          <a:p>
            <a:pPr>
              <a:defRPr/>
            </a:pPr>
            <a:endParaRPr lang="en-US">
              <a:latin typeface="Arial" pitchFamily="-105" charset="0"/>
            </a:endParaRPr>
          </a:p>
        </p:txBody>
      </p:sp>
      <p:sp>
        <p:nvSpPr>
          <p:cNvPr id="1027" name="Rectangle 3"/>
          <p:cNvSpPr>
            <a:spLocks noGrp="1" noChangeArrowheads="1"/>
          </p:cNvSpPr>
          <p:nvPr>
            <p:ph type="title"/>
          </p:nvPr>
        </p:nvSpPr>
        <p:spPr bwMode="auto">
          <a:xfrm>
            <a:off x="1025623" y="303945"/>
            <a:ext cx="8617330" cy="1264973"/>
          </a:xfrm>
          <a:prstGeom prst="rect">
            <a:avLst/>
          </a:prstGeom>
          <a:noFill/>
          <a:ln w="9525">
            <a:noFill/>
            <a:miter lim="800000"/>
            <a:headEnd/>
            <a:tailEnd/>
          </a:ln>
        </p:spPr>
        <p:txBody>
          <a:bodyPr vert="horz" wrap="square" lIns="101366" tIns="50683" rIns="101366" bIns="50683" numCol="1" anchor="ctr" anchorCtr="0" compatLnSpc="1">
            <a:prstTxWarp prst="textNoShape">
              <a:avLst/>
            </a:prstTxWarp>
          </a:bodyPr>
          <a:lstStyle/>
          <a:p>
            <a:pPr lvl="0"/>
            <a:r>
              <a:rPr lang="en-US" smtClean="0"/>
              <a:t>Click to edit Master title style</a:t>
            </a:r>
            <a:endParaRPr lang="en-US"/>
          </a:p>
        </p:txBody>
      </p:sp>
      <p:sp>
        <p:nvSpPr>
          <p:cNvPr id="1028" name="Rectangle 4"/>
          <p:cNvSpPr>
            <a:spLocks noGrp="1" noChangeArrowheads="1"/>
          </p:cNvSpPr>
          <p:nvPr>
            <p:ph type="body" idx="1"/>
          </p:nvPr>
        </p:nvSpPr>
        <p:spPr bwMode="auto">
          <a:xfrm>
            <a:off x="1025623" y="1770962"/>
            <a:ext cx="8617330" cy="4385240"/>
          </a:xfrm>
          <a:prstGeom prst="rect">
            <a:avLst/>
          </a:prstGeom>
          <a:noFill/>
          <a:ln w="9525">
            <a:noFill/>
            <a:miter lim="800000"/>
            <a:headEnd/>
            <a:tailEnd/>
          </a:ln>
        </p:spPr>
        <p:txBody>
          <a:bodyPr vert="horz" wrap="square" lIns="101366" tIns="50683" rIns="101366" bIns="506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100" b="1">
                <a:solidFill>
                  <a:srgbClr val="969696"/>
                </a:solidFill>
                <a:latin typeface="Arial" pitchFamily="-105" charset="0"/>
              </a:defRPr>
            </a:lvl1pPr>
          </a:lstStyle>
          <a:p>
            <a:pPr>
              <a:defRPr/>
            </a:pPr>
            <a:fld id="{917385F3-D81C-428A-B514-D955669F43AA}" type="slidenum">
              <a:rPr lang="en-US" smtClean="0"/>
              <a:pPr>
                <a:defRPr/>
              </a:pPr>
              <a:t>‹#›</a:t>
            </a:fld>
            <a:endParaRPr lang="en-US"/>
          </a:p>
        </p:txBody>
      </p:sp>
      <p:sp>
        <p:nvSpPr>
          <p:cNvPr id="3078" name="Line 6"/>
          <p:cNvSpPr>
            <a:spLocks noChangeShapeType="1"/>
          </p:cNvSpPr>
          <p:nvPr/>
        </p:nvSpPr>
        <p:spPr bwMode="auto">
          <a:xfrm>
            <a:off x="1409788" y="7168180"/>
            <a:ext cx="8402338" cy="0"/>
          </a:xfrm>
          <a:prstGeom prst="line">
            <a:avLst/>
          </a:prstGeom>
          <a:noFill/>
          <a:ln w="9525">
            <a:solidFill>
              <a:schemeClr val="tx1"/>
            </a:solidFill>
            <a:round/>
            <a:headEnd/>
            <a:tailEnd/>
          </a:ln>
          <a:effectLst/>
        </p:spPr>
        <p:txBody>
          <a:bodyPr lIns="101366" tIns="50683" rIns="101366" bIns="50683"/>
          <a:lstStyle/>
          <a:p>
            <a:pPr>
              <a:defRPr/>
            </a:pPr>
            <a:endParaRPr lang="en-US">
              <a:latin typeface="Arial" charset="0"/>
            </a:endParaRPr>
          </a:p>
        </p:txBody>
      </p:sp>
      <p:sp>
        <p:nvSpPr>
          <p:cNvPr id="3079" name="Rectangle 7"/>
          <p:cNvSpPr>
            <a:spLocks noGrp="1" noChangeArrowheads="1"/>
          </p:cNvSpPr>
          <p:nvPr>
            <p:ph type="ftr" sz="quarter" idx="3"/>
          </p:nvPr>
        </p:nvSpPr>
        <p:spPr bwMode="auto">
          <a:xfrm>
            <a:off x="761287" y="6746523"/>
            <a:ext cx="4652301"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300" b="1">
                <a:solidFill>
                  <a:srgbClr val="969696"/>
                </a:solidFill>
                <a:latin typeface="Arial" pitchFamily="-105" charset="0"/>
              </a:defRPr>
            </a:lvl1pPr>
          </a:lstStyle>
          <a:p>
            <a:pPr>
              <a:defRPr/>
            </a:pPr>
            <a:endParaRPr lang="en-US"/>
          </a:p>
        </p:txBody>
      </p:sp>
      <p:pic>
        <p:nvPicPr>
          <p:cNvPr id="1032" name="Picture 8" descr="Vertical_RGB_600"/>
          <p:cNvPicPr>
            <a:picLocks noChangeAspect="1" noChangeArrowheads="1"/>
          </p:cNvPicPr>
          <p:nvPr/>
        </p:nvPicPr>
        <p:blipFill>
          <a:blip r:embed="rId16"/>
          <a:srcRect/>
          <a:stretch>
            <a:fillRect/>
          </a:stretch>
        </p:blipFill>
        <p:spPr bwMode="auto">
          <a:xfrm>
            <a:off x="7304467" y="6451363"/>
            <a:ext cx="1238851" cy="1011978"/>
          </a:xfrm>
          <a:prstGeom prst="rect">
            <a:avLst/>
          </a:prstGeom>
          <a:noFill/>
          <a:ln w="9525">
            <a:noFill/>
            <a:miter lim="800000"/>
            <a:headEnd/>
            <a:tailEnd/>
          </a:ln>
        </p:spPr>
      </p:pic>
      <p:pic>
        <p:nvPicPr>
          <p:cNvPr id="1033" name="Picture 9" descr="logo_2004"/>
          <p:cNvPicPr>
            <a:picLocks noChangeAspect="1" noChangeArrowheads="1"/>
          </p:cNvPicPr>
          <p:nvPr/>
        </p:nvPicPr>
        <p:blipFill>
          <a:blip r:embed="rId17"/>
          <a:srcRect/>
          <a:stretch>
            <a:fillRect/>
          </a:stretch>
        </p:blipFill>
        <p:spPr bwMode="auto">
          <a:xfrm>
            <a:off x="8825274" y="6451363"/>
            <a:ext cx="1071439" cy="1011978"/>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txStyles>
    <p:titleStyle>
      <a:lvl1pPr algn="l" rtl="0" eaLnBrk="1" fontAlgn="base" hangingPunct="1">
        <a:spcBef>
          <a:spcPct val="0"/>
        </a:spcBef>
        <a:spcAft>
          <a:spcPct val="0"/>
        </a:spcAft>
        <a:defRPr sz="4000" b="1">
          <a:solidFill>
            <a:schemeClr val="tx1"/>
          </a:solidFill>
          <a:latin typeface="+mj-lt"/>
          <a:ea typeface="ＭＳ Ｐゴシック" pitchFamily="-65" charset="-128"/>
          <a:cs typeface="ＭＳ Ｐゴシック" pitchFamily="-65" charset="-128"/>
        </a:defRPr>
      </a:lvl1pPr>
      <a:lvl2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2pPr>
      <a:lvl3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3pPr>
      <a:lvl4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4pPr>
      <a:lvl5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5pPr>
      <a:lvl6pPr marL="506831" algn="l" rtl="0" eaLnBrk="1" fontAlgn="base" hangingPunct="1">
        <a:spcBef>
          <a:spcPct val="0"/>
        </a:spcBef>
        <a:spcAft>
          <a:spcPct val="0"/>
        </a:spcAft>
        <a:defRPr sz="4000" b="1">
          <a:solidFill>
            <a:schemeClr val="tx1"/>
          </a:solidFill>
          <a:latin typeface="Arial" charset="0"/>
        </a:defRPr>
      </a:lvl6pPr>
      <a:lvl7pPr marL="1013661" algn="l" rtl="0" eaLnBrk="1" fontAlgn="base" hangingPunct="1">
        <a:spcBef>
          <a:spcPct val="0"/>
        </a:spcBef>
        <a:spcAft>
          <a:spcPct val="0"/>
        </a:spcAft>
        <a:defRPr sz="4000" b="1">
          <a:solidFill>
            <a:schemeClr val="tx1"/>
          </a:solidFill>
          <a:latin typeface="Arial" charset="0"/>
        </a:defRPr>
      </a:lvl7pPr>
      <a:lvl8pPr marL="1520491" algn="l" rtl="0" eaLnBrk="1" fontAlgn="base" hangingPunct="1">
        <a:spcBef>
          <a:spcPct val="0"/>
        </a:spcBef>
        <a:spcAft>
          <a:spcPct val="0"/>
        </a:spcAft>
        <a:defRPr sz="4000" b="1">
          <a:solidFill>
            <a:schemeClr val="tx1"/>
          </a:solidFill>
          <a:latin typeface="Arial" charset="0"/>
        </a:defRPr>
      </a:lvl8pPr>
      <a:lvl9pPr marL="2027321" algn="l" rtl="0" eaLnBrk="1" fontAlgn="base" hangingPunct="1">
        <a:spcBef>
          <a:spcPct val="0"/>
        </a:spcBef>
        <a:spcAft>
          <a:spcPct val="0"/>
        </a:spcAft>
        <a:defRPr sz="4000" b="1">
          <a:solidFill>
            <a:schemeClr val="tx1"/>
          </a:solidFill>
          <a:latin typeface="Arial" charset="0"/>
        </a:defRPr>
      </a:lvl9pPr>
    </p:titleStyle>
    <p:bodyStyle>
      <a:lvl1pPr marL="380122" indent="-380122" algn="l" rtl="0" eaLnBrk="1" fontAlgn="base" hangingPunct="1">
        <a:spcBef>
          <a:spcPct val="20000"/>
        </a:spcBef>
        <a:spcAft>
          <a:spcPct val="20000"/>
        </a:spcAft>
        <a:buClr>
          <a:schemeClr val="hlink"/>
        </a:buClr>
        <a:buFont typeface="Wingdings" pitchFamily="-65" charset="2"/>
        <a:buChar char="§"/>
        <a:defRPr sz="2900">
          <a:solidFill>
            <a:schemeClr val="tx1"/>
          </a:solidFill>
          <a:latin typeface="+mn-lt"/>
          <a:ea typeface="ＭＳ Ｐゴシック" pitchFamily="-65" charset="-128"/>
          <a:cs typeface="ＭＳ Ｐゴシック" pitchFamily="-65" charset="-128"/>
        </a:defRPr>
      </a:lvl1pPr>
      <a:lvl2pPr marL="823599" indent="-316768" algn="l" rtl="0" eaLnBrk="1" fontAlgn="base" hangingPunct="1">
        <a:spcBef>
          <a:spcPct val="20000"/>
        </a:spcBef>
        <a:spcAft>
          <a:spcPct val="20000"/>
        </a:spcAft>
        <a:buClr>
          <a:schemeClr val="hlink"/>
        </a:buClr>
        <a:buFont typeface="Wingdings" pitchFamily="-65" charset="2"/>
        <a:buChar char="§"/>
        <a:defRPr sz="2700">
          <a:solidFill>
            <a:schemeClr val="tx1"/>
          </a:solidFill>
          <a:latin typeface="+mn-lt"/>
          <a:ea typeface="ＭＳ Ｐゴシック" pitchFamily="-105" charset="-128"/>
        </a:defRPr>
      </a:lvl2pPr>
      <a:lvl3pPr marL="1267075"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3pPr>
      <a:lvl4pPr marL="1773906"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4pPr>
      <a:lvl5pPr marL="2280736"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5pPr>
      <a:lvl6pPr marL="2787567"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39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22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05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66" tIns="50683" rIns="101366" bIns="50683"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sp>
        <p:nvSpPr>
          <p:cNvPr id="1027" name="Rectangle 3"/>
          <p:cNvSpPr>
            <a:spLocks noGrp="1" noChangeArrowheads="1"/>
          </p:cNvSpPr>
          <p:nvPr>
            <p:ph type="title"/>
          </p:nvPr>
        </p:nvSpPr>
        <p:spPr bwMode="auto">
          <a:xfrm>
            <a:off x="1025623"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6" tIns="50683" rIns="101366" bIns="50683"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body" idx="1"/>
          </p:nvPr>
        </p:nvSpPr>
        <p:spPr bwMode="auto">
          <a:xfrm>
            <a:off x="1025623"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6" tIns="50683" rIns="101366" bIns="50683"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100" b="1">
                <a:solidFill>
                  <a:srgbClr val="969696"/>
                </a:solidFill>
              </a:defRPr>
            </a:lvl1pPr>
          </a:lstStyle>
          <a:p>
            <a:pPr>
              <a:defRPr/>
            </a:pPr>
            <a:fld id="{917385F3-D81C-428A-B514-D955669F43AA}" type="slidenum">
              <a:rPr lang="en-US" smtClean="0"/>
              <a:pPr>
                <a:defRPr/>
              </a:pPr>
              <a:t>‹#›</a:t>
            </a:fld>
            <a:endParaRPr lang="en-US"/>
          </a:p>
        </p:txBody>
      </p:sp>
      <p:sp>
        <p:nvSpPr>
          <p:cNvPr id="1030"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66" tIns="50683" rIns="101366" bIns="50683"/>
          <a:lstStyle/>
          <a:p>
            <a:endParaRPr lang="en-US"/>
          </a:p>
        </p:txBody>
      </p:sp>
      <p:sp>
        <p:nvSpPr>
          <p:cNvPr id="3079" name="Rectangle 7"/>
          <p:cNvSpPr>
            <a:spLocks noGrp="1" noChangeArrowheads="1"/>
          </p:cNvSpPr>
          <p:nvPr>
            <p:ph type="ftr" sz="quarter" idx="3"/>
          </p:nvPr>
        </p:nvSpPr>
        <p:spPr bwMode="auto">
          <a:xfrm>
            <a:off x="761287" y="6746523"/>
            <a:ext cx="4652301"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1032" name="Picture 8" descr="Vertical_RGB_60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54567" y="6405683"/>
            <a:ext cx="1295243" cy="10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descr="logo_200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825274" y="6444335"/>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001361" y="6405684"/>
            <a:ext cx="1705844" cy="1062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31" algn="l" rtl="0" eaLnBrk="1" fontAlgn="base" hangingPunct="1">
        <a:spcBef>
          <a:spcPct val="0"/>
        </a:spcBef>
        <a:spcAft>
          <a:spcPct val="0"/>
        </a:spcAft>
        <a:defRPr sz="4000" b="1">
          <a:solidFill>
            <a:schemeClr val="tx1"/>
          </a:solidFill>
          <a:latin typeface="Arial" charset="0"/>
        </a:defRPr>
      </a:lvl6pPr>
      <a:lvl7pPr marL="1013661" algn="l" rtl="0" eaLnBrk="1" fontAlgn="base" hangingPunct="1">
        <a:spcBef>
          <a:spcPct val="0"/>
        </a:spcBef>
        <a:spcAft>
          <a:spcPct val="0"/>
        </a:spcAft>
        <a:defRPr sz="4000" b="1">
          <a:solidFill>
            <a:schemeClr val="tx1"/>
          </a:solidFill>
          <a:latin typeface="Arial" charset="0"/>
        </a:defRPr>
      </a:lvl7pPr>
      <a:lvl8pPr marL="1520491" algn="l" rtl="0" eaLnBrk="1" fontAlgn="base" hangingPunct="1">
        <a:spcBef>
          <a:spcPct val="0"/>
        </a:spcBef>
        <a:spcAft>
          <a:spcPct val="0"/>
        </a:spcAft>
        <a:defRPr sz="4000" b="1">
          <a:solidFill>
            <a:schemeClr val="tx1"/>
          </a:solidFill>
          <a:latin typeface="Arial" charset="0"/>
        </a:defRPr>
      </a:lvl8pPr>
      <a:lvl9pPr marL="2027321" algn="l" rtl="0" eaLnBrk="1" fontAlgn="base" hangingPunct="1">
        <a:spcBef>
          <a:spcPct val="0"/>
        </a:spcBef>
        <a:spcAft>
          <a:spcPct val="0"/>
        </a:spcAft>
        <a:defRPr sz="4000" b="1">
          <a:solidFill>
            <a:schemeClr val="tx1"/>
          </a:solidFill>
          <a:latin typeface="Arial" charset="0"/>
        </a:defRPr>
      </a:lvl9pPr>
    </p:titleStyle>
    <p:bodyStyle>
      <a:lvl1pPr marL="380122" indent="-380122"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99" indent="-316768"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075"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90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73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567"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39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22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05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ctr" rtl="0" eaLnBrk="1" fontAlgn="base" hangingPunct="1">
        <a:spcBef>
          <a:spcPct val="0"/>
        </a:spcBef>
        <a:spcAft>
          <a:spcPct val="0"/>
        </a:spcAft>
        <a:defRPr sz="4900">
          <a:solidFill>
            <a:schemeClr val="tx2"/>
          </a:solidFill>
          <a:latin typeface="+mj-lt"/>
          <a:ea typeface="+mj-ea"/>
          <a:cs typeface="+mj-cs"/>
        </a:defRPr>
      </a:lvl1pPr>
      <a:lvl2pPr algn="ctr" rtl="0" eaLnBrk="1" fontAlgn="base" hangingPunct="1">
        <a:spcBef>
          <a:spcPct val="0"/>
        </a:spcBef>
        <a:spcAft>
          <a:spcPct val="0"/>
        </a:spcAft>
        <a:defRPr sz="4900">
          <a:solidFill>
            <a:schemeClr val="tx2"/>
          </a:solidFill>
          <a:latin typeface="Arial" charset="0"/>
        </a:defRPr>
      </a:lvl2pPr>
      <a:lvl3pPr algn="ctr" rtl="0" eaLnBrk="1" fontAlgn="base" hangingPunct="1">
        <a:spcBef>
          <a:spcPct val="0"/>
        </a:spcBef>
        <a:spcAft>
          <a:spcPct val="0"/>
        </a:spcAft>
        <a:defRPr sz="4900">
          <a:solidFill>
            <a:schemeClr val="tx2"/>
          </a:solidFill>
          <a:latin typeface="Arial" charset="0"/>
        </a:defRPr>
      </a:lvl3pPr>
      <a:lvl4pPr algn="ctr" rtl="0" eaLnBrk="1" fontAlgn="base" hangingPunct="1">
        <a:spcBef>
          <a:spcPct val="0"/>
        </a:spcBef>
        <a:spcAft>
          <a:spcPct val="0"/>
        </a:spcAft>
        <a:defRPr sz="4900">
          <a:solidFill>
            <a:schemeClr val="tx2"/>
          </a:solidFill>
          <a:latin typeface="Arial" charset="0"/>
        </a:defRPr>
      </a:lvl4pPr>
      <a:lvl5pPr algn="ctr" rtl="0" eaLnBrk="1" fontAlgn="base" hangingPunct="1">
        <a:spcBef>
          <a:spcPct val="0"/>
        </a:spcBef>
        <a:spcAft>
          <a:spcPct val="0"/>
        </a:spcAft>
        <a:defRPr sz="4900">
          <a:solidFill>
            <a:schemeClr val="tx2"/>
          </a:solidFill>
          <a:latin typeface="Arial" charset="0"/>
        </a:defRPr>
      </a:lvl5pPr>
      <a:lvl6pPr marL="506810" algn="ctr" rtl="0" eaLnBrk="1" fontAlgn="base" hangingPunct="1">
        <a:spcBef>
          <a:spcPct val="0"/>
        </a:spcBef>
        <a:spcAft>
          <a:spcPct val="0"/>
        </a:spcAft>
        <a:defRPr sz="4900">
          <a:solidFill>
            <a:schemeClr val="tx2"/>
          </a:solidFill>
          <a:latin typeface="Arial" charset="0"/>
        </a:defRPr>
      </a:lvl6pPr>
      <a:lvl7pPr marL="1013617" algn="ctr" rtl="0" eaLnBrk="1" fontAlgn="base" hangingPunct="1">
        <a:spcBef>
          <a:spcPct val="0"/>
        </a:spcBef>
        <a:spcAft>
          <a:spcPct val="0"/>
        </a:spcAft>
        <a:defRPr sz="4900">
          <a:solidFill>
            <a:schemeClr val="tx2"/>
          </a:solidFill>
          <a:latin typeface="Arial" charset="0"/>
        </a:defRPr>
      </a:lvl7pPr>
      <a:lvl8pPr marL="1520426" algn="ctr" rtl="0" eaLnBrk="1" fontAlgn="base" hangingPunct="1">
        <a:spcBef>
          <a:spcPct val="0"/>
        </a:spcBef>
        <a:spcAft>
          <a:spcPct val="0"/>
        </a:spcAft>
        <a:defRPr sz="4900">
          <a:solidFill>
            <a:schemeClr val="tx2"/>
          </a:solidFill>
          <a:latin typeface="Arial" charset="0"/>
        </a:defRPr>
      </a:lvl8pPr>
      <a:lvl9pPr marL="2027235" algn="ctr" rtl="0" eaLnBrk="1" fontAlgn="base" hangingPunct="1">
        <a:spcBef>
          <a:spcPct val="0"/>
        </a:spcBef>
        <a:spcAft>
          <a:spcPct val="0"/>
        </a:spcAft>
        <a:defRPr sz="4900">
          <a:solidFill>
            <a:schemeClr val="tx2"/>
          </a:solidFill>
          <a:latin typeface="Arial" charset="0"/>
        </a:defRPr>
      </a:lvl9pPr>
    </p:titleStyle>
    <p:bodyStyle>
      <a:lvl1pPr marL="380106" indent="-380106" algn="l" rtl="0" eaLnBrk="1" fontAlgn="base" hangingPunct="1">
        <a:spcBef>
          <a:spcPct val="20000"/>
        </a:spcBef>
        <a:spcAft>
          <a:spcPct val="0"/>
        </a:spcAft>
        <a:buChar char="•"/>
        <a:defRPr sz="3500">
          <a:solidFill>
            <a:schemeClr val="tx1"/>
          </a:solidFill>
          <a:latin typeface="+mn-lt"/>
          <a:ea typeface="+mn-ea"/>
          <a:cs typeface="+mn-cs"/>
        </a:defRPr>
      </a:lvl1pPr>
      <a:lvl2pPr marL="823563" indent="-316755" algn="l" rtl="0" eaLnBrk="1" fontAlgn="base" hangingPunct="1">
        <a:spcBef>
          <a:spcPct val="20000"/>
        </a:spcBef>
        <a:spcAft>
          <a:spcPct val="0"/>
        </a:spcAft>
        <a:buChar char="–"/>
        <a:defRPr sz="3100">
          <a:solidFill>
            <a:schemeClr val="tx1"/>
          </a:solidFill>
          <a:latin typeface="+mn-lt"/>
        </a:defRPr>
      </a:lvl2pPr>
      <a:lvl3pPr marL="1267021" indent="-253404" algn="l" rtl="0" eaLnBrk="1" fontAlgn="base" hangingPunct="1">
        <a:spcBef>
          <a:spcPct val="20000"/>
        </a:spcBef>
        <a:spcAft>
          <a:spcPct val="0"/>
        </a:spcAft>
        <a:buChar char="•"/>
        <a:defRPr sz="2700">
          <a:solidFill>
            <a:schemeClr val="tx1"/>
          </a:solidFill>
          <a:latin typeface="+mn-lt"/>
        </a:defRPr>
      </a:lvl3pPr>
      <a:lvl4pPr marL="1773830" indent="-253404" algn="l" rtl="0" eaLnBrk="1" fontAlgn="base" hangingPunct="1">
        <a:spcBef>
          <a:spcPct val="20000"/>
        </a:spcBef>
        <a:spcAft>
          <a:spcPct val="0"/>
        </a:spcAft>
        <a:buChar char="–"/>
        <a:defRPr sz="2200">
          <a:solidFill>
            <a:schemeClr val="tx1"/>
          </a:solidFill>
          <a:latin typeface="+mn-lt"/>
        </a:defRPr>
      </a:lvl4pPr>
      <a:lvl5pPr marL="2280639" indent="-253404" algn="l" rtl="0" eaLnBrk="1" fontAlgn="base" hangingPunct="1">
        <a:spcBef>
          <a:spcPct val="20000"/>
        </a:spcBef>
        <a:spcAft>
          <a:spcPct val="0"/>
        </a:spcAft>
        <a:buChar char="»"/>
        <a:defRPr sz="2200">
          <a:solidFill>
            <a:schemeClr val="tx1"/>
          </a:solidFill>
          <a:latin typeface="+mn-lt"/>
        </a:defRPr>
      </a:lvl5pPr>
      <a:lvl6pPr marL="2787447" indent="-253404" algn="l" rtl="0" eaLnBrk="1" fontAlgn="base" hangingPunct="1">
        <a:spcBef>
          <a:spcPct val="20000"/>
        </a:spcBef>
        <a:spcAft>
          <a:spcPct val="0"/>
        </a:spcAft>
        <a:buChar char="»"/>
        <a:defRPr sz="2200">
          <a:solidFill>
            <a:schemeClr val="tx1"/>
          </a:solidFill>
          <a:latin typeface="+mn-lt"/>
        </a:defRPr>
      </a:lvl6pPr>
      <a:lvl7pPr marL="3294255" indent="-253404" algn="l" rtl="0" eaLnBrk="1" fontAlgn="base" hangingPunct="1">
        <a:spcBef>
          <a:spcPct val="20000"/>
        </a:spcBef>
        <a:spcAft>
          <a:spcPct val="0"/>
        </a:spcAft>
        <a:buChar char="»"/>
        <a:defRPr sz="2200">
          <a:solidFill>
            <a:schemeClr val="tx1"/>
          </a:solidFill>
          <a:latin typeface="+mn-lt"/>
        </a:defRPr>
      </a:lvl7pPr>
      <a:lvl8pPr marL="3801063" indent="-253404" algn="l" rtl="0" eaLnBrk="1" fontAlgn="base" hangingPunct="1">
        <a:spcBef>
          <a:spcPct val="20000"/>
        </a:spcBef>
        <a:spcAft>
          <a:spcPct val="0"/>
        </a:spcAft>
        <a:buChar char="»"/>
        <a:defRPr sz="2200">
          <a:solidFill>
            <a:schemeClr val="tx1"/>
          </a:solidFill>
          <a:latin typeface="+mn-lt"/>
        </a:defRPr>
      </a:lvl8pPr>
      <a:lvl9pPr marL="4307872" indent="-253404"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013617" rtl="0" eaLnBrk="1" latinLnBrk="0" hangingPunct="1">
        <a:defRPr sz="2000" kern="1200">
          <a:solidFill>
            <a:schemeClr val="tx1"/>
          </a:solidFill>
          <a:latin typeface="+mn-lt"/>
          <a:ea typeface="+mn-ea"/>
          <a:cs typeface="+mn-cs"/>
        </a:defRPr>
      </a:lvl1pPr>
      <a:lvl2pPr marL="506810" algn="l" defTabSz="1013617" rtl="0" eaLnBrk="1" latinLnBrk="0" hangingPunct="1">
        <a:defRPr sz="2000" kern="1200">
          <a:solidFill>
            <a:schemeClr val="tx1"/>
          </a:solidFill>
          <a:latin typeface="+mn-lt"/>
          <a:ea typeface="+mn-ea"/>
          <a:cs typeface="+mn-cs"/>
        </a:defRPr>
      </a:lvl2pPr>
      <a:lvl3pPr marL="1013617" algn="l" defTabSz="1013617" rtl="0" eaLnBrk="1" latinLnBrk="0" hangingPunct="1">
        <a:defRPr sz="2000" kern="1200">
          <a:solidFill>
            <a:schemeClr val="tx1"/>
          </a:solidFill>
          <a:latin typeface="+mn-lt"/>
          <a:ea typeface="+mn-ea"/>
          <a:cs typeface="+mn-cs"/>
        </a:defRPr>
      </a:lvl3pPr>
      <a:lvl4pPr marL="1520426" algn="l" defTabSz="1013617" rtl="0" eaLnBrk="1" latinLnBrk="0" hangingPunct="1">
        <a:defRPr sz="2000" kern="1200">
          <a:solidFill>
            <a:schemeClr val="tx1"/>
          </a:solidFill>
          <a:latin typeface="+mn-lt"/>
          <a:ea typeface="+mn-ea"/>
          <a:cs typeface="+mn-cs"/>
        </a:defRPr>
      </a:lvl4pPr>
      <a:lvl5pPr marL="2027235" algn="l" defTabSz="1013617" rtl="0" eaLnBrk="1" latinLnBrk="0" hangingPunct="1">
        <a:defRPr sz="2000" kern="1200">
          <a:solidFill>
            <a:schemeClr val="tx1"/>
          </a:solidFill>
          <a:latin typeface="+mn-lt"/>
          <a:ea typeface="+mn-ea"/>
          <a:cs typeface="+mn-cs"/>
        </a:defRPr>
      </a:lvl5pPr>
      <a:lvl6pPr marL="2534043" algn="l" defTabSz="1013617" rtl="0" eaLnBrk="1" latinLnBrk="0" hangingPunct="1">
        <a:defRPr sz="2000" kern="1200">
          <a:solidFill>
            <a:schemeClr val="tx1"/>
          </a:solidFill>
          <a:latin typeface="+mn-lt"/>
          <a:ea typeface="+mn-ea"/>
          <a:cs typeface="+mn-cs"/>
        </a:defRPr>
      </a:lvl6pPr>
      <a:lvl7pPr marL="3040852" algn="l" defTabSz="1013617" rtl="0" eaLnBrk="1" latinLnBrk="0" hangingPunct="1">
        <a:defRPr sz="2000" kern="1200">
          <a:solidFill>
            <a:schemeClr val="tx1"/>
          </a:solidFill>
          <a:latin typeface="+mn-lt"/>
          <a:ea typeface="+mn-ea"/>
          <a:cs typeface="+mn-cs"/>
        </a:defRPr>
      </a:lvl7pPr>
      <a:lvl8pPr marL="3547660" algn="l" defTabSz="1013617" rtl="0" eaLnBrk="1" latinLnBrk="0" hangingPunct="1">
        <a:defRPr sz="2000" kern="1200">
          <a:solidFill>
            <a:schemeClr val="tx1"/>
          </a:solidFill>
          <a:latin typeface="+mn-lt"/>
          <a:ea typeface="+mn-ea"/>
          <a:cs typeface="+mn-cs"/>
        </a:defRPr>
      </a:lvl8pPr>
      <a:lvl9pPr marL="4054467" algn="l" defTabSz="1013617"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58" tIns="50679" rIns="101358" bIns="50679"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sp>
        <p:nvSpPr>
          <p:cNvPr id="2051" name="Rectangle 3"/>
          <p:cNvSpPr>
            <a:spLocks noGrp="1" noChangeArrowheads="1"/>
          </p:cNvSpPr>
          <p:nvPr>
            <p:ph type="title"/>
          </p:nvPr>
        </p:nvSpPr>
        <p:spPr bwMode="auto">
          <a:xfrm>
            <a:off x="1025625"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58" tIns="50679" rIns="101358" bIns="50679" numCol="1" anchor="ctr" anchorCtr="0" compatLnSpc="1">
            <a:prstTxWarp prst="textNoShape">
              <a:avLst/>
            </a:prstTxWarp>
          </a:bodyPr>
          <a:lstStyle/>
          <a:p>
            <a:pPr lvl="0"/>
            <a:r>
              <a:rPr lang="en-US" altLang="en-US" smtClean="0"/>
              <a:t>Click to edit Master title style</a:t>
            </a:r>
          </a:p>
        </p:txBody>
      </p:sp>
      <p:sp>
        <p:nvSpPr>
          <p:cNvPr id="2052" name="Rectangle 4"/>
          <p:cNvSpPr>
            <a:spLocks noGrp="1" noChangeArrowheads="1"/>
          </p:cNvSpPr>
          <p:nvPr>
            <p:ph type="body" idx="1"/>
          </p:nvPr>
        </p:nvSpPr>
        <p:spPr bwMode="auto">
          <a:xfrm>
            <a:off x="1025625"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58" tIns="50679" rIns="101358" bIns="50679"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58" tIns="50679" rIns="101358" bIns="50679" numCol="1" anchor="t" anchorCtr="0" compatLnSpc="1">
            <a:prstTxWarp prst="textNoShape">
              <a:avLst/>
            </a:prstTxWarp>
          </a:bodyPr>
          <a:lstStyle>
            <a:lvl1pPr>
              <a:defRPr sz="1100" b="1">
                <a:solidFill>
                  <a:srgbClr val="969696"/>
                </a:solidFill>
              </a:defRPr>
            </a:lvl1pPr>
          </a:lstStyle>
          <a:p>
            <a:pPr>
              <a:defRPr/>
            </a:pPr>
            <a:fld id="{192D2BBB-D1F7-4E39-8953-0E6E61072824}" type="slidenum">
              <a:rPr lang="en-US"/>
              <a:pPr>
                <a:defRPr/>
              </a:pPr>
              <a:t>‹#›</a:t>
            </a:fld>
            <a:endParaRPr lang="en-US" sz="1300"/>
          </a:p>
        </p:txBody>
      </p:sp>
      <p:sp>
        <p:nvSpPr>
          <p:cNvPr id="2054"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58" tIns="50679" rIns="101358" bIns="50679"/>
          <a:lstStyle/>
          <a:p>
            <a:endParaRPr lang="en-US"/>
          </a:p>
        </p:txBody>
      </p:sp>
      <p:sp>
        <p:nvSpPr>
          <p:cNvPr id="3079" name="Rectangle 7"/>
          <p:cNvSpPr>
            <a:spLocks noGrp="1" noChangeArrowheads="1"/>
          </p:cNvSpPr>
          <p:nvPr>
            <p:ph type="ftr" sz="quarter" idx="3"/>
          </p:nvPr>
        </p:nvSpPr>
        <p:spPr bwMode="auto">
          <a:xfrm>
            <a:off x="761289" y="6746523"/>
            <a:ext cx="4652301" cy="527072"/>
          </a:xfrm>
          <a:prstGeom prst="rect">
            <a:avLst/>
          </a:prstGeom>
          <a:noFill/>
          <a:ln w="9525">
            <a:noFill/>
            <a:miter lim="800000"/>
            <a:headEnd/>
            <a:tailEnd/>
          </a:ln>
          <a:effectLst/>
        </p:spPr>
        <p:txBody>
          <a:bodyPr vert="horz" wrap="square" lIns="101358" tIns="50679" rIns="101358" bIns="50679"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2056"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04469" y="6451363"/>
            <a:ext cx="1238851"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51363"/>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789" algn="l" rtl="0" eaLnBrk="1" fontAlgn="base" hangingPunct="1">
        <a:spcBef>
          <a:spcPct val="0"/>
        </a:spcBef>
        <a:spcAft>
          <a:spcPct val="0"/>
        </a:spcAft>
        <a:defRPr sz="4000" b="1">
          <a:solidFill>
            <a:schemeClr val="tx1"/>
          </a:solidFill>
          <a:latin typeface="Arial" charset="0"/>
        </a:defRPr>
      </a:lvl6pPr>
      <a:lvl7pPr marL="1013574" algn="l" rtl="0" eaLnBrk="1" fontAlgn="base" hangingPunct="1">
        <a:spcBef>
          <a:spcPct val="0"/>
        </a:spcBef>
        <a:spcAft>
          <a:spcPct val="0"/>
        </a:spcAft>
        <a:defRPr sz="4000" b="1">
          <a:solidFill>
            <a:schemeClr val="tx1"/>
          </a:solidFill>
          <a:latin typeface="Arial" charset="0"/>
        </a:defRPr>
      </a:lvl7pPr>
      <a:lvl8pPr marL="1520361" algn="l" rtl="0" eaLnBrk="1" fontAlgn="base" hangingPunct="1">
        <a:spcBef>
          <a:spcPct val="0"/>
        </a:spcBef>
        <a:spcAft>
          <a:spcPct val="0"/>
        </a:spcAft>
        <a:defRPr sz="4000" b="1">
          <a:solidFill>
            <a:schemeClr val="tx1"/>
          </a:solidFill>
          <a:latin typeface="Arial" charset="0"/>
        </a:defRPr>
      </a:lvl8pPr>
      <a:lvl9pPr marL="2027148" algn="l" rtl="0" eaLnBrk="1" fontAlgn="base" hangingPunct="1">
        <a:spcBef>
          <a:spcPct val="0"/>
        </a:spcBef>
        <a:spcAft>
          <a:spcPct val="0"/>
        </a:spcAft>
        <a:defRPr sz="4000" b="1">
          <a:solidFill>
            <a:schemeClr val="tx1"/>
          </a:solidFill>
          <a:latin typeface="Arial" charset="0"/>
        </a:defRPr>
      </a:lvl9pPr>
    </p:titleStyle>
    <p:bodyStyle>
      <a:lvl1pPr marL="380090" indent="-380090"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28" indent="-316741"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6967"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754"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541"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327"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114"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0901"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7688"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574" rtl="0" eaLnBrk="1" latinLnBrk="0" hangingPunct="1">
        <a:defRPr sz="2000" kern="1200">
          <a:solidFill>
            <a:schemeClr val="tx1"/>
          </a:solidFill>
          <a:latin typeface="+mn-lt"/>
          <a:ea typeface="+mn-ea"/>
          <a:cs typeface="+mn-cs"/>
        </a:defRPr>
      </a:lvl1pPr>
      <a:lvl2pPr marL="506789" algn="l" defTabSz="1013574" rtl="0" eaLnBrk="1" latinLnBrk="0" hangingPunct="1">
        <a:defRPr sz="2000" kern="1200">
          <a:solidFill>
            <a:schemeClr val="tx1"/>
          </a:solidFill>
          <a:latin typeface="+mn-lt"/>
          <a:ea typeface="+mn-ea"/>
          <a:cs typeface="+mn-cs"/>
        </a:defRPr>
      </a:lvl2pPr>
      <a:lvl3pPr marL="1013574" algn="l" defTabSz="1013574" rtl="0" eaLnBrk="1" latinLnBrk="0" hangingPunct="1">
        <a:defRPr sz="2000" kern="1200">
          <a:solidFill>
            <a:schemeClr val="tx1"/>
          </a:solidFill>
          <a:latin typeface="+mn-lt"/>
          <a:ea typeface="+mn-ea"/>
          <a:cs typeface="+mn-cs"/>
        </a:defRPr>
      </a:lvl3pPr>
      <a:lvl4pPr marL="1520361" algn="l" defTabSz="1013574" rtl="0" eaLnBrk="1" latinLnBrk="0" hangingPunct="1">
        <a:defRPr sz="2000" kern="1200">
          <a:solidFill>
            <a:schemeClr val="tx1"/>
          </a:solidFill>
          <a:latin typeface="+mn-lt"/>
          <a:ea typeface="+mn-ea"/>
          <a:cs typeface="+mn-cs"/>
        </a:defRPr>
      </a:lvl4pPr>
      <a:lvl5pPr marL="2027148" algn="l" defTabSz="1013574" rtl="0" eaLnBrk="1" latinLnBrk="0" hangingPunct="1">
        <a:defRPr sz="2000" kern="1200">
          <a:solidFill>
            <a:schemeClr val="tx1"/>
          </a:solidFill>
          <a:latin typeface="+mn-lt"/>
          <a:ea typeface="+mn-ea"/>
          <a:cs typeface="+mn-cs"/>
        </a:defRPr>
      </a:lvl5pPr>
      <a:lvl6pPr marL="2533935" algn="l" defTabSz="1013574" rtl="0" eaLnBrk="1" latinLnBrk="0" hangingPunct="1">
        <a:defRPr sz="2000" kern="1200">
          <a:solidFill>
            <a:schemeClr val="tx1"/>
          </a:solidFill>
          <a:latin typeface="+mn-lt"/>
          <a:ea typeface="+mn-ea"/>
          <a:cs typeface="+mn-cs"/>
        </a:defRPr>
      </a:lvl6pPr>
      <a:lvl7pPr marL="3040722" algn="l" defTabSz="1013574" rtl="0" eaLnBrk="1" latinLnBrk="0" hangingPunct="1">
        <a:defRPr sz="2000" kern="1200">
          <a:solidFill>
            <a:schemeClr val="tx1"/>
          </a:solidFill>
          <a:latin typeface="+mn-lt"/>
          <a:ea typeface="+mn-ea"/>
          <a:cs typeface="+mn-cs"/>
        </a:defRPr>
      </a:lvl7pPr>
      <a:lvl8pPr marL="3547508" algn="l" defTabSz="1013574" rtl="0" eaLnBrk="1" latinLnBrk="0" hangingPunct="1">
        <a:defRPr sz="2000" kern="1200">
          <a:solidFill>
            <a:schemeClr val="tx1"/>
          </a:solidFill>
          <a:latin typeface="+mn-lt"/>
          <a:ea typeface="+mn-ea"/>
          <a:cs typeface="+mn-cs"/>
        </a:defRPr>
      </a:lvl8pPr>
      <a:lvl9pPr marL="4054293" algn="l" defTabSz="1013574"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70" tIns="50685" rIns="101370" bIns="50685"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sp>
        <p:nvSpPr>
          <p:cNvPr id="1027" name="Rectangle 3"/>
          <p:cNvSpPr>
            <a:spLocks noGrp="1" noChangeArrowheads="1"/>
          </p:cNvSpPr>
          <p:nvPr>
            <p:ph type="title"/>
          </p:nvPr>
        </p:nvSpPr>
        <p:spPr bwMode="auto">
          <a:xfrm>
            <a:off x="1025622"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ctr" anchorCtr="0" compatLnSpc="1">
            <a:prstTxWarp prst="textNoShape">
              <a:avLst/>
            </a:prstTxWarp>
          </a:bodyPr>
          <a:lstStyle/>
          <a:p>
            <a:pPr lvl="0"/>
            <a:r>
              <a:rPr lang="en-US" altLang="en-US" smtClean="0"/>
              <a:t>Click to edit Master title style</a:t>
            </a:r>
            <a:endParaRPr lang="en-US" altLang="en-US" smtClean="0"/>
          </a:p>
        </p:txBody>
      </p:sp>
      <p:sp>
        <p:nvSpPr>
          <p:cNvPr id="1028" name="Rectangle 4"/>
          <p:cNvSpPr>
            <a:spLocks noGrp="1" noChangeArrowheads="1"/>
          </p:cNvSpPr>
          <p:nvPr>
            <p:ph type="body" idx="1"/>
          </p:nvPr>
        </p:nvSpPr>
        <p:spPr bwMode="auto">
          <a:xfrm>
            <a:off x="1025622"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US" altLang="en-US" smtClean="0"/>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70" tIns="50685" rIns="101370" bIns="50685" numCol="1" anchor="t" anchorCtr="0" compatLnSpc="1">
            <a:prstTxWarp prst="textNoShape">
              <a:avLst/>
            </a:prstTxWarp>
          </a:bodyPr>
          <a:lstStyle>
            <a:lvl1pPr>
              <a:defRPr sz="1100" b="1">
                <a:solidFill>
                  <a:srgbClr val="969696"/>
                </a:solidFill>
              </a:defRPr>
            </a:lvl1pPr>
          </a:lstStyle>
          <a:p>
            <a:pPr>
              <a:defRPr/>
            </a:pPr>
            <a:fld id="{917385F3-D81C-428A-B514-D955669F43AA}" type="slidenum">
              <a:rPr lang="en-US" smtClean="0"/>
              <a:pPr>
                <a:defRPr/>
              </a:pPr>
              <a:t>‹#›</a:t>
            </a:fld>
            <a:endParaRPr lang="en-US"/>
          </a:p>
        </p:txBody>
      </p:sp>
      <p:sp>
        <p:nvSpPr>
          <p:cNvPr id="1030"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70" tIns="50685" rIns="101370" bIns="50685"/>
          <a:lstStyle/>
          <a:p>
            <a:endParaRPr lang="en-US"/>
          </a:p>
        </p:txBody>
      </p:sp>
      <p:sp>
        <p:nvSpPr>
          <p:cNvPr id="3079" name="Rectangle 7"/>
          <p:cNvSpPr>
            <a:spLocks noGrp="1" noChangeArrowheads="1"/>
          </p:cNvSpPr>
          <p:nvPr>
            <p:ph type="ftr" sz="quarter" idx="3"/>
          </p:nvPr>
        </p:nvSpPr>
        <p:spPr bwMode="auto">
          <a:xfrm>
            <a:off x="761286" y="6746523"/>
            <a:ext cx="4652301" cy="527072"/>
          </a:xfrm>
          <a:prstGeom prst="rect">
            <a:avLst/>
          </a:prstGeom>
          <a:noFill/>
          <a:ln w="9525">
            <a:noFill/>
            <a:miter lim="800000"/>
            <a:headEnd/>
            <a:tailEnd/>
          </a:ln>
          <a:effectLst/>
        </p:spPr>
        <p:txBody>
          <a:bodyPr vert="horz" wrap="square" lIns="101370" tIns="50685" rIns="101370" bIns="50685"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1032" name="Picture 9" descr="logo_200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825274" y="6416224"/>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44970" y="6324865"/>
            <a:ext cx="1880304" cy="11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3598485" y="6331893"/>
            <a:ext cx="3406401"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 id="2147483820" r:id="rId13"/>
    <p:sldLayoutId id="2147483821" r:id="rId14"/>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52" algn="l" rtl="0" eaLnBrk="1" fontAlgn="base" hangingPunct="1">
        <a:spcBef>
          <a:spcPct val="0"/>
        </a:spcBef>
        <a:spcAft>
          <a:spcPct val="0"/>
        </a:spcAft>
        <a:defRPr sz="4000" b="1">
          <a:solidFill>
            <a:schemeClr val="tx1"/>
          </a:solidFill>
          <a:latin typeface="Arial" charset="0"/>
        </a:defRPr>
      </a:lvl6pPr>
      <a:lvl7pPr marL="1013704" algn="l" rtl="0" eaLnBrk="1" fontAlgn="base" hangingPunct="1">
        <a:spcBef>
          <a:spcPct val="0"/>
        </a:spcBef>
        <a:spcAft>
          <a:spcPct val="0"/>
        </a:spcAft>
        <a:defRPr sz="4000" b="1">
          <a:solidFill>
            <a:schemeClr val="tx1"/>
          </a:solidFill>
          <a:latin typeface="Arial" charset="0"/>
        </a:defRPr>
      </a:lvl7pPr>
      <a:lvl8pPr marL="1520556" algn="l" rtl="0" eaLnBrk="1" fontAlgn="base" hangingPunct="1">
        <a:spcBef>
          <a:spcPct val="0"/>
        </a:spcBef>
        <a:spcAft>
          <a:spcPct val="0"/>
        </a:spcAft>
        <a:defRPr sz="4000" b="1">
          <a:solidFill>
            <a:schemeClr val="tx1"/>
          </a:solidFill>
          <a:latin typeface="Arial" charset="0"/>
        </a:defRPr>
      </a:lvl8pPr>
      <a:lvl9pPr marL="2027408" algn="l" rtl="0" eaLnBrk="1" fontAlgn="base" hangingPunct="1">
        <a:spcBef>
          <a:spcPct val="0"/>
        </a:spcBef>
        <a:spcAft>
          <a:spcPct val="0"/>
        </a:spcAft>
        <a:defRPr sz="4000" b="1">
          <a:solidFill>
            <a:schemeClr val="tx1"/>
          </a:solidFill>
          <a:latin typeface="Arial" charset="0"/>
        </a:defRPr>
      </a:lvl9pPr>
    </p:titleStyle>
    <p:bodyStyle>
      <a:lvl1pPr marL="380139" indent="-380139"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634" indent="-316782"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130"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982"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834"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686"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537"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389"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241"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704" rtl="0" eaLnBrk="1" latinLnBrk="0" hangingPunct="1">
        <a:defRPr sz="2000" kern="1200">
          <a:solidFill>
            <a:schemeClr val="tx1"/>
          </a:solidFill>
          <a:latin typeface="+mn-lt"/>
          <a:ea typeface="+mn-ea"/>
          <a:cs typeface="+mn-cs"/>
        </a:defRPr>
      </a:lvl1pPr>
      <a:lvl2pPr marL="506852" algn="l" defTabSz="1013704" rtl="0" eaLnBrk="1" latinLnBrk="0" hangingPunct="1">
        <a:defRPr sz="2000" kern="1200">
          <a:solidFill>
            <a:schemeClr val="tx1"/>
          </a:solidFill>
          <a:latin typeface="+mn-lt"/>
          <a:ea typeface="+mn-ea"/>
          <a:cs typeface="+mn-cs"/>
        </a:defRPr>
      </a:lvl2pPr>
      <a:lvl3pPr marL="1013704" algn="l" defTabSz="1013704" rtl="0" eaLnBrk="1" latinLnBrk="0" hangingPunct="1">
        <a:defRPr sz="2000" kern="1200">
          <a:solidFill>
            <a:schemeClr val="tx1"/>
          </a:solidFill>
          <a:latin typeface="+mn-lt"/>
          <a:ea typeface="+mn-ea"/>
          <a:cs typeface="+mn-cs"/>
        </a:defRPr>
      </a:lvl3pPr>
      <a:lvl4pPr marL="1520556" algn="l" defTabSz="1013704" rtl="0" eaLnBrk="1" latinLnBrk="0" hangingPunct="1">
        <a:defRPr sz="2000" kern="1200">
          <a:solidFill>
            <a:schemeClr val="tx1"/>
          </a:solidFill>
          <a:latin typeface="+mn-lt"/>
          <a:ea typeface="+mn-ea"/>
          <a:cs typeface="+mn-cs"/>
        </a:defRPr>
      </a:lvl4pPr>
      <a:lvl5pPr marL="2027408" algn="l" defTabSz="1013704" rtl="0" eaLnBrk="1" latinLnBrk="0" hangingPunct="1">
        <a:defRPr sz="2000" kern="1200">
          <a:solidFill>
            <a:schemeClr val="tx1"/>
          </a:solidFill>
          <a:latin typeface="+mn-lt"/>
          <a:ea typeface="+mn-ea"/>
          <a:cs typeface="+mn-cs"/>
        </a:defRPr>
      </a:lvl5pPr>
      <a:lvl6pPr marL="2534260" algn="l" defTabSz="1013704" rtl="0" eaLnBrk="1" latinLnBrk="0" hangingPunct="1">
        <a:defRPr sz="2000" kern="1200">
          <a:solidFill>
            <a:schemeClr val="tx1"/>
          </a:solidFill>
          <a:latin typeface="+mn-lt"/>
          <a:ea typeface="+mn-ea"/>
          <a:cs typeface="+mn-cs"/>
        </a:defRPr>
      </a:lvl6pPr>
      <a:lvl7pPr marL="3041112" algn="l" defTabSz="1013704" rtl="0" eaLnBrk="1" latinLnBrk="0" hangingPunct="1">
        <a:defRPr sz="2000" kern="1200">
          <a:solidFill>
            <a:schemeClr val="tx1"/>
          </a:solidFill>
          <a:latin typeface="+mn-lt"/>
          <a:ea typeface="+mn-ea"/>
          <a:cs typeface="+mn-cs"/>
        </a:defRPr>
      </a:lvl7pPr>
      <a:lvl8pPr marL="3547963" algn="l" defTabSz="1013704" rtl="0" eaLnBrk="1" latinLnBrk="0" hangingPunct="1">
        <a:defRPr sz="2000" kern="1200">
          <a:solidFill>
            <a:schemeClr val="tx1"/>
          </a:solidFill>
          <a:latin typeface="+mn-lt"/>
          <a:ea typeface="+mn-ea"/>
          <a:cs typeface="+mn-cs"/>
        </a:defRPr>
      </a:lvl8pPr>
      <a:lvl9pPr marL="4054815" algn="l" defTabSz="1013704" rtl="0" eaLnBrk="1" latinLnBrk="0" hangingPunct="1">
        <a:defRPr sz="20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ctr" rtl="0" eaLnBrk="1" fontAlgn="base" hangingPunct="1">
        <a:spcBef>
          <a:spcPct val="0"/>
        </a:spcBef>
        <a:spcAft>
          <a:spcPct val="0"/>
        </a:spcAft>
        <a:defRPr sz="4900">
          <a:solidFill>
            <a:schemeClr val="tx2"/>
          </a:solidFill>
          <a:latin typeface="+mj-lt"/>
          <a:ea typeface="+mj-ea"/>
          <a:cs typeface="+mj-cs"/>
        </a:defRPr>
      </a:lvl1pPr>
      <a:lvl2pPr algn="ctr" rtl="0" eaLnBrk="1" fontAlgn="base" hangingPunct="1">
        <a:spcBef>
          <a:spcPct val="0"/>
        </a:spcBef>
        <a:spcAft>
          <a:spcPct val="0"/>
        </a:spcAft>
        <a:defRPr sz="4900">
          <a:solidFill>
            <a:schemeClr val="tx2"/>
          </a:solidFill>
          <a:latin typeface="Arial" charset="0"/>
        </a:defRPr>
      </a:lvl2pPr>
      <a:lvl3pPr algn="ctr" rtl="0" eaLnBrk="1" fontAlgn="base" hangingPunct="1">
        <a:spcBef>
          <a:spcPct val="0"/>
        </a:spcBef>
        <a:spcAft>
          <a:spcPct val="0"/>
        </a:spcAft>
        <a:defRPr sz="4900">
          <a:solidFill>
            <a:schemeClr val="tx2"/>
          </a:solidFill>
          <a:latin typeface="Arial" charset="0"/>
        </a:defRPr>
      </a:lvl3pPr>
      <a:lvl4pPr algn="ctr" rtl="0" eaLnBrk="1" fontAlgn="base" hangingPunct="1">
        <a:spcBef>
          <a:spcPct val="0"/>
        </a:spcBef>
        <a:spcAft>
          <a:spcPct val="0"/>
        </a:spcAft>
        <a:defRPr sz="4900">
          <a:solidFill>
            <a:schemeClr val="tx2"/>
          </a:solidFill>
          <a:latin typeface="Arial" charset="0"/>
        </a:defRPr>
      </a:lvl4pPr>
      <a:lvl5pPr algn="ctr" rtl="0" eaLnBrk="1" fontAlgn="base" hangingPunct="1">
        <a:spcBef>
          <a:spcPct val="0"/>
        </a:spcBef>
        <a:spcAft>
          <a:spcPct val="0"/>
        </a:spcAft>
        <a:defRPr sz="4900">
          <a:solidFill>
            <a:schemeClr val="tx2"/>
          </a:solidFill>
          <a:latin typeface="Arial" charset="0"/>
        </a:defRPr>
      </a:lvl5pPr>
      <a:lvl6pPr marL="506831" algn="ctr" rtl="0" eaLnBrk="1" fontAlgn="base" hangingPunct="1">
        <a:spcBef>
          <a:spcPct val="0"/>
        </a:spcBef>
        <a:spcAft>
          <a:spcPct val="0"/>
        </a:spcAft>
        <a:defRPr sz="4900">
          <a:solidFill>
            <a:schemeClr val="tx2"/>
          </a:solidFill>
          <a:latin typeface="Arial" charset="0"/>
        </a:defRPr>
      </a:lvl6pPr>
      <a:lvl7pPr marL="1013661" algn="ctr" rtl="0" eaLnBrk="1" fontAlgn="base" hangingPunct="1">
        <a:spcBef>
          <a:spcPct val="0"/>
        </a:spcBef>
        <a:spcAft>
          <a:spcPct val="0"/>
        </a:spcAft>
        <a:defRPr sz="4900">
          <a:solidFill>
            <a:schemeClr val="tx2"/>
          </a:solidFill>
          <a:latin typeface="Arial" charset="0"/>
        </a:defRPr>
      </a:lvl7pPr>
      <a:lvl8pPr marL="1520491" algn="ctr" rtl="0" eaLnBrk="1" fontAlgn="base" hangingPunct="1">
        <a:spcBef>
          <a:spcPct val="0"/>
        </a:spcBef>
        <a:spcAft>
          <a:spcPct val="0"/>
        </a:spcAft>
        <a:defRPr sz="4900">
          <a:solidFill>
            <a:schemeClr val="tx2"/>
          </a:solidFill>
          <a:latin typeface="Arial" charset="0"/>
        </a:defRPr>
      </a:lvl8pPr>
      <a:lvl9pPr marL="2027321" algn="ctr" rtl="0" eaLnBrk="1" fontAlgn="base" hangingPunct="1">
        <a:spcBef>
          <a:spcPct val="0"/>
        </a:spcBef>
        <a:spcAft>
          <a:spcPct val="0"/>
        </a:spcAft>
        <a:defRPr sz="4900">
          <a:solidFill>
            <a:schemeClr val="tx2"/>
          </a:solidFill>
          <a:latin typeface="Arial" charset="0"/>
        </a:defRPr>
      </a:lvl9pPr>
    </p:titleStyle>
    <p:bodyStyle>
      <a:lvl1pPr marL="380122" indent="-380122" algn="l" rtl="0" eaLnBrk="1" fontAlgn="base" hangingPunct="1">
        <a:spcBef>
          <a:spcPct val="20000"/>
        </a:spcBef>
        <a:spcAft>
          <a:spcPct val="0"/>
        </a:spcAft>
        <a:buChar char="•"/>
        <a:defRPr sz="3500">
          <a:solidFill>
            <a:schemeClr val="tx1"/>
          </a:solidFill>
          <a:latin typeface="+mn-lt"/>
          <a:ea typeface="+mn-ea"/>
          <a:cs typeface="+mn-cs"/>
        </a:defRPr>
      </a:lvl1pPr>
      <a:lvl2pPr marL="823599" indent="-316768" algn="l" rtl="0" eaLnBrk="1" fontAlgn="base" hangingPunct="1">
        <a:spcBef>
          <a:spcPct val="20000"/>
        </a:spcBef>
        <a:spcAft>
          <a:spcPct val="0"/>
        </a:spcAft>
        <a:buChar char="–"/>
        <a:defRPr sz="3100">
          <a:solidFill>
            <a:schemeClr val="tx1"/>
          </a:solidFill>
          <a:latin typeface="+mn-lt"/>
        </a:defRPr>
      </a:lvl2pPr>
      <a:lvl3pPr marL="1267075" indent="-253415" algn="l" rtl="0" eaLnBrk="1" fontAlgn="base" hangingPunct="1">
        <a:spcBef>
          <a:spcPct val="20000"/>
        </a:spcBef>
        <a:spcAft>
          <a:spcPct val="0"/>
        </a:spcAft>
        <a:buChar char="•"/>
        <a:defRPr sz="2700">
          <a:solidFill>
            <a:schemeClr val="tx1"/>
          </a:solidFill>
          <a:latin typeface="+mn-lt"/>
        </a:defRPr>
      </a:lvl3pPr>
      <a:lvl4pPr marL="1773906" indent="-253415" algn="l" rtl="0" eaLnBrk="1" fontAlgn="base" hangingPunct="1">
        <a:spcBef>
          <a:spcPct val="20000"/>
        </a:spcBef>
        <a:spcAft>
          <a:spcPct val="0"/>
        </a:spcAft>
        <a:buChar char="–"/>
        <a:defRPr sz="2200">
          <a:solidFill>
            <a:schemeClr val="tx1"/>
          </a:solidFill>
          <a:latin typeface="+mn-lt"/>
        </a:defRPr>
      </a:lvl4pPr>
      <a:lvl5pPr marL="2280736" indent="-253415" algn="l" rtl="0" eaLnBrk="1" fontAlgn="base" hangingPunct="1">
        <a:spcBef>
          <a:spcPct val="20000"/>
        </a:spcBef>
        <a:spcAft>
          <a:spcPct val="0"/>
        </a:spcAft>
        <a:buChar char="»"/>
        <a:defRPr sz="2200">
          <a:solidFill>
            <a:schemeClr val="tx1"/>
          </a:solidFill>
          <a:latin typeface="+mn-lt"/>
        </a:defRPr>
      </a:lvl5pPr>
      <a:lvl6pPr marL="2787567" indent="-253415" algn="l" rtl="0" eaLnBrk="1" fontAlgn="base" hangingPunct="1">
        <a:spcBef>
          <a:spcPct val="20000"/>
        </a:spcBef>
        <a:spcAft>
          <a:spcPct val="0"/>
        </a:spcAft>
        <a:buChar char="»"/>
        <a:defRPr sz="2200">
          <a:solidFill>
            <a:schemeClr val="tx1"/>
          </a:solidFill>
          <a:latin typeface="+mn-lt"/>
        </a:defRPr>
      </a:lvl6pPr>
      <a:lvl7pPr marL="3294396" indent="-253415" algn="l" rtl="0" eaLnBrk="1" fontAlgn="base" hangingPunct="1">
        <a:spcBef>
          <a:spcPct val="20000"/>
        </a:spcBef>
        <a:spcAft>
          <a:spcPct val="0"/>
        </a:spcAft>
        <a:buChar char="»"/>
        <a:defRPr sz="2200">
          <a:solidFill>
            <a:schemeClr val="tx1"/>
          </a:solidFill>
          <a:latin typeface="+mn-lt"/>
        </a:defRPr>
      </a:lvl7pPr>
      <a:lvl8pPr marL="3801226" indent="-253415" algn="l" rtl="0" eaLnBrk="1" fontAlgn="base" hangingPunct="1">
        <a:spcBef>
          <a:spcPct val="20000"/>
        </a:spcBef>
        <a:spcAft>
          <a:spcPct val="0"/>
        </a:spcAft>
        <a:buChar char="»"/>
        <a:defRPr sz="2200">
          <a:solidFill>
            <a:schemeClr val="tx1"/>
          </a:solidFill>
          <a:latin typeface="+mn-lt"/>
        </a:defRPr>
      </a:lvl8pPr>
      <a:lvl9pPr marL="4308056" indent="-253415"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62" tIns="50681" rIns="101362" bIns="50681"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sp>
        <p:nvSpPr>
          <p:cNvPr id="2051" name="Rectangle 3"/>
          <p:cNvSpPr>
            <a:spLocks noGrp="1" noChangeArrowheads="1"/>
          </p:cNvSpPr>
          <p:nvPr>
            <p:ph type="title"/>
          </p:nvPr>
        </p:nvSpPr>
        <p:spPr bwMode="auto">
          <a:xfrm>
            <a:off x="1025624"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2" tIns="50681" rIns="101362" bIns="50681" numCol="1" anchor="ctr" anchorCtr="0" compatLnSpc="1">
            <a:prstTxWarp prst="textNoShape">
              <a:avLst/>
            </a:prstTxWarp>
          </a:bodyPr>
          <a:lstStyle/>
          <a:p>
            <a:pPr lvl="0"/>
            <a:r>
              <a:rPr lang="en-US" altLang="en-US" smtClean="0"/>
              <a:t>Click to edit Master title style</a:t>
            </a:r>
            <a:endParaRPr lang="en-US" altLang="en-US" smtClean="0"/>
          </a:p>
        </p:txBody>
      </p:sp>
      <p:sp>
        <p:nvSpPr>
          <p:cNvPr id="2052" name="Rectangle 4"/>
          <p:cNvSpPr>
            <a:spLocks noGrp="1" noChangeArrowheads="1"/>
          </p:cNvSpPr>
          <p:nvPr>
            <p:ph type="body" idx="1"/>
          </p:nvPr>
        </p:nvSpPr>
        <p:spPr bwMode="auto">
          <a:xfrm>
            <a:off x="1025624"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2" tIns="50681" rIns="101362" bIns="50681"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US" altLang="en-US" smtClean="0"/>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2" tIns="50681" rIns="101362" bIns="50681" numCol="1" anchor="t" anchorCtr="0" compatLnSpc="1">
            <a:prstTxWarp prst="textNoShape">
              <a:avLst/>
            </a:prstTxWarp>
          </a:bodyPr>
          <a:lstStyle>
            <a:lvl1pPr>
              <a:defRPr sz="1100" b="1">
                <a:solidFill>
                  <a:srgbClr val="969696"/>
                </a:solidFill>
              </a:defRPr>
            </a:lvl1pPr>
          </a:lstStyle>
          <a:p>
            <a:pPr>
              <a:defRPr/>
            </a:pPr>
            <a:fld id="{0F4A944C-F0D8-47FA-9D06-B1865004496C}" type="slidenum">
              <a:rPr lang="en-US"/>
              <a:pPr>
                <a:defRPr/>
              </a:pPr>
              <a:t>‹#›</a:t>
            </a:fld>
            <a:endParaRPr lang="en-US" sz="1300"/>
          </a:p>
        </p:txBody>
      </p:sp>
      <p:sp>
        <p:nvSpPr>
          <p:cNvPr id="2054"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62" tIns="50681" rIns="101362" bIns="50681"/>
          <a:lstStyle/>
          <a:p>
            <a:endParaRPr lang="en-US"/>
          </a:p>
        </p:txBody>
      </p:sp>
      <p:sp>
        <p:nvSpPr>
          <p:cNvPr id="3079" name="Rectangle 7"/>
          <p:cNvSpPr>
            <a:spLocks noGrp="1" noChangeArrowheads="1"/>
          </p:cNvSpPr>
          <p:nvPr>
            <p:ph type="ftr" sz="quarter" idx="3"/>
          </p:nvPr>
        </p:nvSpPr>
        <p:spPr bwMode="auto">
          <a:xfrm>
            <a:off x="761288" y="6746523"/>
            <a:ext cx="4652301" cy="527072"/>
          </a:xfrm>
          <a:prstGeom prst="rect">
            <a:avLst/>
          </a:prstGeom>
          <a:noFill/>
          <a:ln w="9525">
            <a:noFill/>
            <a:miter lim="800000"/>
            <a:headEnd/>
            <a:tailEnd/>
          </a:ln>
          <a:effectLst/>
        </p:spPr>
        <p:txBody>
          <a:bodyPr vert="horz" wrap="square" lIns="101362" tIns="50681" rIns="101362" bIns="50681"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2056"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04468" y="6451363"/>
            <a:ext cx="1238851"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51363"/>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10" algn="l" rtl="0" eaLnBrk="1" fontAlgn="base" hangingPunct="1">
        <a:spcBef>
          <a:spcPct val="0"/>
        </a:spcBef>
        <a:spcAft>
          <a:spcPct val="0"/>
        </a:spcAft>
        <a:defRPr sz="4000" b="1">
          <a:solidFill>
            <a:schemeClr val="tx1"/>
          </a:solidFill>
          <a:latin typeface="Arial" charset="0"/>
        </a:defRPr>
      </a:lvl6pPr>
      <a:lvl7pPr marL="1013617" algn="l" rtl="0" eaLnBrk="1" fontAlgn="base" hangingPunct="1">
        <a:spcBef>
          <a:spcPct val="0"/>
        </a:spcBef>
        <a:spcAft>
          <a:spcPct val="0"/>
        </a:spcAft>
        <a:defRPr sz="4000" b="1">
          <a:solidFill>
            <a:schemeClr val="tx1"/>
          </a:solidFill>
          <a:latin typeface="Arial" charset="0"/>
        </a:defRPr>
      </a:lvl7pPr>
      <a:lvl8pPr marL="1520426" algn="l" rtl="0" eaLnBrk="1" fontAlgn="base" hangingPunct="1">
        <a:spcBef>
          <a:spcPct val="0"/>
        </a:spcBef>
        <a:spcAft>
          <a:spcPct val="0"/>
        </a:spcAft>
        <a:defRPr sz="4000" b="1">
          <a:solidFill>
            <a:schemeClr val="tx1"/>
          </a:solidFill>
          <a:latin typeface="Arial" charset="0"/>
        </a:defRPr>
      </a:lvl8pPr>
      <a:lvl9pPr marL="2027235" algn="l" rtl="0" eaLnBrk="1" fontAlgn="base" hangingPunct="1">
        <a:spcBef>
          <a:spcPct val="0"/>
        </a:spcBef>
        <a:spcAft>
          <a:spcPct val="0"/>
        </a:spcAft>
        <a:defRPr sz="4000" b="1">
          <a:solidFill>
            <a:schemeClr val="tx1"/>
          </a:solidFill>
          <a:latin typeface="Arial" charset="0"/>
        </a:defRPr>
      </a:lvl9pPr>
    </p:titleStyle>
    <p:bodyStyle>
      <a:lvl1pPr marL="380106" indent="-380106"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63" indent="-316755"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021"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830"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639"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447"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255"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063"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7872"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17" rtl="0" eaLnBrk="1" latinLnBrk="0" hangingPunct="1">
        <a:defRPr sz="2000" kern="1200">
          <a:solidFill>
            <a:schemeClr val="tx1"/>
          </a:solidFill>
          <a:latin typeface="+mn-lt"/>
          <a:ea typeface="+mn-ea"/>
          <a:cs typeface="+mn-cs"/>
        </a:defRPr>
      </a:lvl1pPr>
      <a:lvl2pPr marL="506810" algn="l" defTabSz="1013617" rtl="0" eaLnBrk="1" latinLnBrk="0" hangingPunct="1">
        <a:defRPr sz="2000" kern="1200">
          <a:solidFill>
            <a:schemeClr val="tx1"/>
          </a:solidFill>
          <a:latin typeface="+mn-lt"/>
          <a:ea typeface="+mn-ea"/>
          <a:cs typeface="+mn-cs"/>
        </a:defRPr>
      </a:lvl2pPr>
      <a:lvl3pPr marL="1013617" algn="l" defTabSz="1013617" rtl="0" eaLnBrk="1" latinLnBrk="0" hangingPunct="1">
        <a:defRPr sz="2000" kern="1200">
          <a:solidFill>
            <a:schemeClr val="tx1"/>
          </a:solidFill>
          <a:latin typeface="+mn-lt"/>
          <a:ea typeface="+mn-ea"/>
          <a:cs typeface="+mn-cs"/>
        </a:defRPr>
      </a:lvl3pPr>
      <a:lvl4pPr marL="1520426" algn="l" defTabSz="1013617" rtl="0" eaLnBrk="1" latinLnBrk="0" hangingPunct="1">
        <a:defRPr sz="2000" kern="1200">
          <a:solidFill>
            <a:schemeClr val="tx1"/>
          </a:solidFill>
          <a:latin typeface="+mn-lt"/>
          <a:ea typeface="+mn-ea"/>
          <a:cs typeface="+mn-cs"/>
        </a:defRPr>
      </a:lvl4pPr>
      <a:lvl5pPr marL="2027235" algn="l" defTabSz="1013617" rtl="0" eaLnBrk="1" latinLnBrk="0" hangingPunct="1">
        <a:defRPr sz="2000" kern="1200">
          <a:solidFill>
            <a:schemeClr val="tx1"/>
          </a:solidFill>
          <a:latin typeface="+mn-lt"/>
          <a:ea typeface="+mn-ea"/>
          <a:cs typeface="+mn-cs"/>
        </a:defRPr>
      </a:lvl5pPr>
      <a:lvl6pPr marL="2534043" algn="l" defTabSz="1013617" rtl="0" eaLnBrk="1" latinLnBrk="0" hangingPunct="1">
        <a:defRPr sz="2000" kern="1200">
          <a:solidFill>
            <a:schemeClr val="tx1"/>
          </a:solidFill>
          <a:latin typeface="+mn-lt"/>
          <a:ea typeface="+mn-ea"/>
          <a:cs typeface="+mn-cs"/>
        </a:defRPr>
      </a:lvl6pPr>
      <a:lvl7pPr marL="3040852" algn="l" defTabSz="1013617" rtl="0" eaLnBrk="1" latinLnBrk="0" hangingPunct="1">
        <a:defRPr sz="2000" kern="1200">
          <a:solidFill>
            <a:schemeClr val="tx1"/>
          </a:solidFill>
          <a:latin typeface="+mn-lt"/>
          <a:ea typeface="+mn-ea"/>
          <a:cs typeface="+mn-cs"/>
        </a:defRPr>
      </a:lvl7pPr>
      <a:lvl8pPr marL="3547660" algn="l" defTabSz="1013617" rtl="0" eaLnBrk="1" latinLnBrk="0" hangingPunct="1">
        <a:defRPr sz="2000" kern="1200">
          <a:solidFill>
            <a:schemeClr val="tx1"/>
          </a:solidFill>
          <a:latin typeface="+mn-lt"/>
          <a:ea typeface="+mn-ea"/>
          <a:cs typeface="+mn-cs"/>
        </a:defRPr>
      </a:lvl8pPr>
      <a:lvl9pPr marL="4054467" algn="l" defTabSz="1013617"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2.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5.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7.xml"/><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sz="quarter"/>
          </p:nvPr>
        </p:nvSpPr>
        <p:spPr/>
        <p:txBody>
          <a:bodyPr/>
          <a:lstStyle/>
          <a:p>
            <a:r>
              <a:rPr lang="en-US" sz="4300" dirty="0">
                <a:ea typeface="ＭＳ Ｐゴシック" pitchFamily="-65" charset="-128"/>
              </a:rPr>
              <a:t>Data Use to Improve Programs</a:t>
            </a:r>
            <a:endParaRPr lang="en-US" sz="4000" dirty="0">
              <a:ea typeface="ＭＳ Ｐゴシック" pitchFamily="-65" charset="-128"/>
            </a:endParaRPr>
          </a:p>
        </p:txBody>
      </p:sp>
      <p:sp>
        <p:nvSpPr>
          <p:cNvPr id="8195" name="Rectangle 3"/>
          <p:cNvSpPr>
            <a:spLocks noGrp="1" noChangeArrowheads="1"/>
          </p:cNvSpPr>
          <p:nvPr>
            <p:ph type="subTitle" sz="quarter" idx="1"/>
          </p:nvPr>
        </p:nvSpPr>
        <p:spPr>
          <a:xfrm>
            <a:off x="1522413" y="3879851"/>
            <a:ext cx="7105650" cy="1938338"/>
          </a:xfrm>
        </p:spPr>
        <p:txBody>
          <a:bodyPr/>
          <a:lstStyle/>
          <a:p>
            <a:endParaRPr lang="en-US" b="1" smtClean="0">
              <a:ea typeface="ＭＳ Ｐゴシック" pitchFamily="-65" charset="-128"/>
            </a:endParaRPr>
          </a:p>
          <a:p>
            <a:endParaRPr lang="en-US" smtClean="0">
              <a:ea typeface="ＭＳ Ｐゴシック" pitchFamily="-65" charset="-128"/>
            </a:endParaRPr>
          </a:p>
        </p:txBody>
      </p:sp>
      <p:sp>
        <p:nvSpPr>
          <p:cNvPr id="2" name="TextBox 1"/>
          <p:cNvSpPr txBox="1"/>
          <p:nvPr/>
        </p:nvSpPr>
        <p:spPr>
          <a:xfrm>
            <a:off x="7285037" y="3490120"/>
            <a:ext cx="2209800" cy="369328"/>
          </a:xfrm>
          <a:prstGeom prst="rect">
            <a:avLst/>
          </a:prstGeom>
          <a:noFill/>
        </p:spPr>
        <p:txBody>
          <a:bodyPr wrap="square" lIns="91436" tIns="45718" rIns="91436" bIns="45718" rtlCol="0">
            <a:spAutoFit/>
          </a:bodyPr>
          <a:lstStyle/>
          <a:p>
            <a:r>
              <a:rPr lang="en-US" b="1" i="1" smtClean="0"/>
              <a:t>Day 1 - Session </a:t>
            </a:r>
            <a:r>
              <a:rPr lang="en-US" b="1" i="1" dirty="0" smtClean="0"/>
              <a:t>2</a:t>
            </a:r>
            <a:endParaRPr lang="en-US" b="1"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M&amp;E Systems Include Indicators</a:t>
            </a:r>
          </a:p>
        </p:txBody>
      </p:sp>
      <p:sp>
        <p:nvSpPr>
          <p:cNvPr id="15363" name="Rectangle 3"/>
          <p:cNvSpPr>
            <a:spLocks noGrp="1" noChangeArrowheads="1"/>
          </p:cNvSpPr>
          <p:nvPr>
            <p:ph idx="1"/>
          </p:nvPr>
        </p:nvSpPr>
        <p:spPr/>
        <p:txBody>
          <a:bodyPr/>
          <a:lstStyle/>
          <a:p>
            <a:r>
              <a:rPr lang="en-GB" sz="2800" dirty="0"/>
              <a:t>An indicator is a quantitative or qualitative </a:t>
            </a:r>
            <a:r>
              <a:rPr lang="en-GB" sz="2800" b="1" dirty="0"/>
              <a:t>variable</a:t>
            </a:r>
            <a:r>
              <a:rPr lang="en-GB" sz="2800" dirty="0"/>
              <a:t> (something that changes) that provides a simple and reliable </a:t>
            </a:r>
            <a:r>
              <a:rPr lang="en-GB" sz="2800" b="1" dirty="0"/>
              <a:t>measurement</a:t>
            </a:r>
            <a:r>
              <a:rPr lang="en-GB" sz="2800" dirty="0"/>
              <a:t> of </a:t>
            </a:r>
            <a:r>
              <a:rPr lang="en-GB" sz="2800" b="1" dirty="0"/>
              <a:t>one aspect </a:t>
            </a:r>
            <a:r>
              <a:rPr lang="en-GB" sz="2800" dirty="0"/>
              <a:t>of performance, </a:t>
            </a:r>
            <a:r>
              <a:rPr lang="en-GB" sz="2800" dirty="0"/>
              <a:t>achievement, </a:t>
            </a:r>
            <a:r>
              <a:rPr lang="en-GB" sz="2800" dirty="0"/>
              <a:t>or change in a program </a:t>
            </a:r>
            <a:r>
              <a:rPr lang="en-GB" sz="2800"/>
              <a:t>or </a:t>
            </a:r>
            <a:r>
              <a:rPr lang="en-GB" sz="2800"/>
              <a:t>project</a:t>
            </a:r>
            <a:endParaRPr lang="en-GB" sz="2800" dirty="0"/>
          </a:p>
          <a:p>
            <a:endParaRPr lang="en-GB" sz="2800" dirty="0"/>
          </a:p>
          <a:p>
            <a:pPr>
              <a:buFontTx/>
              <a:buNone/>
            </a:pPr>
            <a:endParaRPr lang="en-US" sz="3100" i="1" dirty="0"/>
          </a:p>
        </p:txBody>
      </p:sp>
    </p:spTree>
    <p:extLst>
      <p:ext uri="{BB962C8B-B14F-4D97-AF65-F5344CB8AC3E}">
        <p14:creationId xmlns:p14="http://schemas.microsoft.com/office/powerpoint/2010/main" val="1806748456"/>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a:xfrm>
            <a:off x="655552" y="240697"/>
            <a:ext cx="9019120" cy="755470"/>
          </a:xfrm>
        </p:spPr>
        <p:txBody>
          <a:bodyPr/>
          <a:lstStyle/>
          <a:p>
            <a:pPr eaLnBrk="1" hangingPunct="1"/>
            <a:r>
              <a:rPr lang="en-US" sz="4400"/>
              <a:t>An Indicator can be a:</a:t>
            </a:r>
          </a:p>
        </p:txBody>
      </p:sp>
      <p:sp>
        <p:nvSpPr>
          <p:cNvPr id="14340" name="Rectangle 3"/>
          <p:cNvSpPr>
            <a:spLocks noGrp="1" noChangeArrowheads="1"/>
          </p:cNvSpPr>
          <p:nvPr>
            <p:ph idx="1"/>
          </p:nvPr>
        </p:nvSpPr>
        <p:spPr>
          <a:xfrm>
            <a:off x="567440" y="1602301"/>
            <a:ext cx="9075512" cy="4994887"/>
          </a:xfrm>
        </p:spPr>
        <p:txBody>
          <a:bodyPr/>
          <a:lstStyle/>
          <a:p>
            <a:pPr eaLnBrk="1" hangingPunct="1">
              <a:lnSpc>
                <a:spcPct val="90000"/>
              </a:lnSpc>
            </a:pPr>
            <a:r>
              <a:rPr lang="en-US" dirty="0" smtClean="0"/>
              <a:t>   </a:t>
            </a:r>
            <a:r>
              <a:rPr lang="en-US" sz="3100" b="1" dirty="0"/>
              <a:t>rate</a:t>
            </a:r>
          </a:p>
          <a:p>
            <a:pPr eaLnBrk="1" hangingPunct="1">
              <a:lnSpc>
                <a:spcPct val="90000"/>
              </a:lnSpc>
            </a:pPr>
            <a:r>
              <a:rPr lang="en-US" sz="3100" b="1" dirty="0"/>
              <a:t>   ratio </a:t>
            </a:r>
          </a:p>
          <a:p>
            <a:pPr eaLnBrk="1" hangingPunct="1">
              <a:lnSpc>
                <a:spcPct val="90000"/>
              </a:lnSpc>
            </a:pPr>
            <a:r>
              <a:rPr lang="en-US" sz="3100" b="1" dirty="0"/>
              <a:t>   percentage  </a:t>
            </a:r>
          </a:p>
          <a:p>
            <a:pPr eaLnBrk="1" hangingPunct="1">
              <a:lnSpc>
                <a:spcPct val="90000"/>
              </a:lnSpc>
            </a:pPr>
            <a:r>
              <a:rPr lang="en-US" sz="3100" b="1" dirty="0"/>
              <a:t>   average</a:t>
            </a:r>
          </a:p>
          <a:p>
            <a:pPr eaLnBrk="1" hangingPunct="1">
              <a:lnSpc>
                <a:spcPct val="90000"/>
              </a:lnSpc>
            </a:pPr>
            <a:r>
              <a:rPr lang="en-US" sz="3100" b="1" dirty="0"/>
              <a:t>   classification </a:t>
            </a:r>
          </a:p>
          <a:p>
            <a:pPr eaLnBrk="1" hangingPunct="1">
              <a:lnSpc>
                <a:spcPct val="90000"/>
              </a:lnSpc>
            </a:pPr>
            <a:r>
              <a:rPr lang="en-US" sz="3100" b="1" dirty="0"/>
              <a:t>   number</a:t>
            </a:r>
          </a:p>
          <a:p>
            <a:pPr eaLnBrk="1" hangingPunct="1">
              <a:lnSpc>
                <a:spcPct val="90000"/>
              </a:lnSpc>
            </a:pPr>
            <a:r>
              <a:rPr lang="en-US" sz="3100" b="1" dirty="0"/>
              <a:t>   index (composite of indicators)</a:t>
            </a:r>
          </a:p>
          <a:p>
            <a:pPr eaLnBrk="1" hangingPunct="1">
              <a:lnSpc>
                <a:spcPct val="90000"/>
              </a:lnSpc>
            </a:pPr>
            <a:endParaRPr lang="en-US" sz="3100" b="1" dirty="0"/>
          </a:p>
        </p:txBody>
      </p:sp>
      <p:sp>
        <p:nvSpPr>
          <p:cNvPr id="5" name="Slide Number Placeholder 4"/>
          <p:cNvSpPr>
            <a:spLocks noGrp="1"/>
          </p:cNvSpPr>
          <p:nvPr>
            <p:ph type="sldNum" sz="quarter" idx="10"/>
          </p:nvPr>
        </p:nvSpPr>
        <p:spPr/>
        <p:txBody>
          <a:bodyPr/>
          <a:lstStyle/>
          <a:p>
            <a:pPr>
              <a:defRPr/>
            </a:pPr>
            <a:fld id="{E62DEFCC-AEBE-43BA-9F38-1E91D4510403}" type="slidenum">
              <a:rPr lang="en-US"/>
              <a:pPr>
                <a:defRPr/>
              </a:pPr>
              <a:t>11</a:t>
            </a:fld>
            <a:endParaRPr lang="en-US"/>
          </a:p>
        </p:txBody>
      </p:sp>
    </p:spTree>
    <p:extLst>
      <p:ext uri="{BB962C8B-B14F-4D97-AF65-F5344CB8AC3E}">
        <p14:creationId xmlns:p14="http://schemas.microsoft.com/office/powerpoint/2010/main" val="4290527739"/>
      </p:ext>
    </p:extLst>
  </p:cSld>
  <p:clrMapOvr>
    <a:masterClrMapping/>
  </p:clrMapOvr>
  <p:transition>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dirty="0" smtClean="0"/>
              <a:t>Target Definition</a:t>
            </a:r>
          </a:p>
        </p:txBody>
      </p:sp>
      <p:sp>
        <p:nvSpPr>
          <p:cNvPr id="11267" name="Content Placeholder 2"/>
          <p:cNvSpPr>
            <a:spLocks noGrp="1"/>
          </p:cNvSpPr>
          <p:nvPr>
            <p:ph idx="1"/>
          </p:nvPr>
        </p:nvSpPr>
        <p:spPr>
          <a:xfrm>
            <a:off x="1025623" y="1823669"/>
            <a:ext cx="8617330" cy="4385240"/>
          </a:xfrm>
        </p:spPr>
        <p:txBody>
          <a:bodyPr/>
          <a:lstStyle/>
          <a:p>
            <a:pPr eaLnBrk="1" hangingPunct="1"/>
            <a:r>
              <a:rPr lang="en-US" sz="3500" dirty="0"/>
              <a:t>A </a:t>
            </a:r>
            <a:r>
              <a:rPr lang="en-US" sz="3500" dirty="0">
                <a:solidFill>
                  <a:srgbClr val="FF0000"/>
                </a:solidFill>
              </a:rPr>
              <a:t>specified level of performance</a:t>
            </a:r>
            <a:r>
              <a:rPr lang="en-US" sz="3500" dirty="0"/>
              <a:t> for a measure (indicator), at a predetermined point in time (i.e., achieve </a:t>
            </a:r>
            <a:r>
              <a:rPr lang="en-US" sz="3500" dirty="0"/>
              <a:t>“x” </a:t>
            </a:r>
            <a:r>
              <a:rPr lang="en-US" sz="3500" dirty="0"/>
              <a:t>by </a:t>
            </a:r>
            <a:r>
              <a:rPr lang="en-US" sz="3500" dirty="0"/>
              <a:t>“y” </a:t>
            </a:r>
            <a:r>
              <a:rPr lang="en-US" sz="3500" dirty="0"/>
              <a:t>date) </a:t>
            </a:r>
          </a:p>
          <a:p>
            <a:pPr lvl="1" eaLnBrk="1" hangingPunct="1"/>
            <a:r>
              <a:rPr lang="en-US" sz="3500" dirty="0"/>
              <a:t>Overall target 	</a:t>
            </a:r>
          </a:p>
          <a:p>
            <a:pPr lvl="1" eaLnBrk="1" hangingPunct="1"/>
            <a:r>
              <a:rPr lang="en-US" sz="3500" dirty="0"/>
              <a:t>Annual targets </a:t>
            </a:r>
            <a:r>
              <a:rPr lang="en-US" sz="3100" dirty="0"/>
              <a:t>	</a:t>
            </a:r>
            <a:endParaRPr lang="en-US" i="1" dirty="0" smtClean="0"/>
          </a:p>
        </p:txBody>
      </p:sp>
    </p:spTree>
    <p:extLst>
      <p:ext uri="{BB962C8B-B14F-4D97-AF65-F5344CB8AC3E}">
        <p14:creationId xmlns:p14="http://schemas.microsoft.com/office/powerpoint/2010/main" val="225095343"/>
      </p:ext>
    </p:extLst>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mtClean="0"/>
              <a:t>Why Set Targets?</a:t>
            </a:r>
          </a:p>
        </p:txBody>
      </p:sp>
      <p:sp>
        <p:nvSpPr>
          <p:cNvPr id="3" name="Content Placeholder 2"/>
          <p:cNvSpPr>
            <a:spLocks noGrp="1"/>
          </p:cNvSpPr>
          <p:nvPr>
            <p:ph idx="1"/>
          </p:nvPr>
        </p:nvSpPr>
        <p:spPr/>
        <p:txBody>
          <a:bodyPr rtlCol="0">
            <a:normAutofit/>
          </a:bodyPr>
          <a:lstStyle/>
          <a:p>
            <a:pPr fontAlgn="auto">
              <a:spcAft>
                <a:spcPts val="0"/>
              </a:spcAft>
              <a:defRPr/>
            </a:pPr>
            <a:r>
              <a:rPr lang="en-US" sz="3500" dirty="0"/>
              <a:t>Targets help program staff with:</a:t>
            </a:r>
          </a:p>
          <a:p>
            <a:pPr lvl="1" fontAlgn="auto">
              <a:spcAft>
                <a:spcPts val="0"/>
              </a:spcAft>
              <a:defRPr/>
            </a:pPr>
            <a:r>
              <a:rPr lang="en-US" sz="3100" dirty="0"/>
              <a:t>Planning</a:t>
            </a:r>
          </a:p>
          <a:p>
            <a:pPr lvl="2" fontAlgn="auto">
              <a:spcAft>
                <a:spcPts val="0"/>
              </a:spcAft>
              <a:buFont typeface="Arial" pitchFamily="34" charset="0"/>
              <a:buChar char="–"/>
              <a:defRPr/>
            </a:pPr>
            <a:r>
              <a:rPr lang="en-US" sz="2700" dirty="0"/>
              <a:t>Staffing and service delivery</a:t>
            </a:r>
          </a:p>
          <a:p>
            <a:pPr lvl="2" fontAlgn="auto">
              <a:spcAft>
                <a:spcPts val="0"/>
              </a:spcAft>
              <a:buFont typeface="Arial" pitchFamily="34" charset="0"/>
              <a:buChar char="–"/>
              <a:defRPr/>
            </a:pPr>
            <a:r>
              <a:rPr lang="en-US" sz="2700" dirty="0"/>
              <a:t>Commodities</a:t>
            </a:r>
          </a:p>
          <a:p>
            <a:pPr lvl="1" fontAlgn="auto">
              <a:spcAft>
                <a:spcPts val="0"/>
              </a:spcAft>
              <a:defRPr/>
            </a:pPr>
            <a:r>
              <a:rPr lang="en-US" sz="3100" dirty="0"/>
              <a:t>Monitoring progress </a:t>
            </a:r>
          </a:p>
          <a:p>
            <a:pPr lvl="2" fontAlgn="auto">
              <a:spcAft>
                <a:spcPts val="0"/>
              </a:spcAft>
              <a:buFont typeface="Arial" pitchFamily="34" charset="0"/>
              <a:buChar char="–"/>
              <a:defRPr/>
            </a:pPr>
            <a:r>
              <a:rPr lang="en-US" sz="2700" dirty="0"/>
              <a:t>Break long-term goals into manageable pieces </a:t>
            </a:r>
          </a:p>
          <a:p>
            <a:pPr lvl="2" fontAlgn="auto">
              <a:spcAft>
                <a:spcPts val="0"/>
              </a:spcAft>
              <a:buFont typeface="Arial" pitchFamily="34" charset="0"/>
              <a:buChar char="–"/>
              <a:defRPr/>
            </a:pPr>
            <a:r>
              <a:rPr lang="en-US" sz="2700" dirty="0"/>
              <a:t>Check progress on indicators</a:t>
            </a:r>
          </a:p>
          <a:p>
            <a:pPr marL="506831" lvl="1" indent="0" fontAlgn="auto">
              <a:spcAft>
                <a:spcPts val="0"/>
              </a:spcAft>
              <a:buNone/>
              <a:defRPr/>
            </a:pPr>
            <a:endParaRPr lang="en-US" dirty="0"/>
          </a:p>
          <a:p>
            <a:pPr lvl="1" fontAlgn="auto">
              <a:spcAft>
                <a:spcPts val="0"/>
              </a:spcAft>
              <a:buFont typeface="Arial" pitchFamily="34" charset="0"/>
              <a:buChar char="•"/>
              <a:defRPr/>
            </a:pPr>
            <a:endParaRPr lang="en-US" dirty="0" smtClean="0"/>
          </a:p>
        </p:txBody>
      </p:sp>
    </p:spTree>
    <p:extLst>
      <p:ext uri="{BB962C8B-B14F-4D97-AF65-F5344CB8AC3E}">
        <p14:creationId xmlns:p14="http://schemas.microsoft.com/office/powerpoint/2010/main" val="3891624029"/>
      </p:ext>
    </p:extLst>
  </p:cSld>
  <p:clrMapOvr>
    <a:masterClrMapping/>
  </p:clrMapOvr>
  <p:transition>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7122" name="Rectangle 2"/>
          <p:cNvSpPr>
            <a:spLocks noGrp="1" noChangeArrowheads="1"/>
          </p:cNvSpPr>
          <p:nvPr>
            <p:ph type="title"/>
          </p:nvPr>
        </p:nvSpPr>
        <p:spPr>
          <a:xfrm>
            <a:off x="558629" y="193260"/>
            <a:ext cx="9084322" cy="894266"/>
          </a:xfrm>
        </p:spPr>
        <p:txBody>
          <a:bodyPr/>
          <a:lstStyle/>
          <a:p>
            <a:r>
              <a:rPr lang="en-US" dirty="0"/>
              <a:t>What is Monitoring?</a:t>
            </a:r>
          </a:p>
        </p:txBody>
      </p:sp>
      <p:sp>
        <p:nvSpPr>
          <p:cNvPr id="1157123" name="Rectangle 3"/>
          <p:cNvSpPr>
            <a:spLocks noGrp="1" noChangeArrowheads="1"/>
          </p:cNvSpPr>
          <p:nvPr>
            <p:ph idx="1"/>
          </p:nvPr>
        </p:nvSpPr>
        <p:spPr>
          <a:xfrm>
            <a:off x="475805" y="1558378"/>
            <a:ext cx="9315175" cy="5200445"/>
          </a:xfrm>
        </p:spPr>
        <p:txBody>
          <a:bodyPr/>
          <a:lstStyle/>
          <a:p>
            <a:r>
              <a:rPr lang="en-US" dirty="0" smtClean="0"/>
              <a:t>Continuous </a:t>
            </a:r>
            <a:r>
              <a:rPr lang="en-US" dirty="0"/>
              <a:t>systematic process of collecting, </a:t>
            </a:r>
            <a:r>
              <a:rPr lang="en-US" dirty="0" smtClean="0"/>
              <a:t>analyzing, </a:t>
            </a:r>
            <a:r>
              <a:rPr lang="en-US" dirty="0"/>
              <a:t>and using information to track the efficiency of achieving program goals and objectives</a:t>
            </a:r>
          </a:p>
          <a:p>
            <a:r>
              <a:rPr lang="en-US" dirty="0"/>
              <a:t>Provides regular feedback that measures change over </a:t>
            </a:r>
            <a:r>
              <a:rPr lang="en-US" dirty="0" smtClean="0"/>
              <a:t>time</a:t>
            </a:r>
            <a:endParaRPr lang="en-US" dirty="0"/>
          </a:p>
          <a:p>
            <a:r>
              <a:rPr lang="en-US" dirty="0"/>
              <a:t>An unexpected change in monitoring data may trigger the need for a more formal </a:t>
            </a:r>
            <a:r>
              <a:rPr lang="en-US" dirty="0" smtClean="0"/>
              <a:t>investigation of </a:t>
            </a:r>
            <a:r>
              <a:rPr lang="en-US" dirty="0"/>
              <a:t>activities</a:t>
            </a:r>
          </a:p>
        </p:txBody>
      </p:sp>
      <p:sp>
        <p:nvSpPr>
          <p:cNvPr id="5" name="Slide Number Placeholder 4"/>
          <p:cNvSpPr>
            <a:spLocks noGrp="1"/>
          </p:cNvSpPr>
          <p:nvPr>
            <p:ph type="sldNum" sz="quarter" idx="10"/>
          </p:nvPr>
        </p:nvSpPr>
        <p:spPr/>
        <p:txBody>
          <a:bodyPr/>
          <a:lstStyle/>
          <a:p>
            <a:fld id="{47CC9B9F-81DA-4400-9E1F-23D4928BC37B}" type="slidenum">
              <a:rPr lang="en-US"/>
              <a:pPr/>
              <a:t>14</a:t>
            </a:fld>
            <a:endParaRPr lang="en-US"/>
          </a:p>
        </p:txBody>
      </p:sp>
    </p:spTree>
    <p:extLst>
      <p:ext uri="{BB962C8B-B14F-4D97-AF65-F5344CB8AC3E}">
        <p14:creationId xmlns:p14="http://schemas.microsoft.com/office/powerpoint/2010/main" val="7418234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157122"/>
                                        </p:tgtEl>
                                        <p:attrNameLst>
                                          <p:attrName>style.visibility</p:attrName>
                                        </p:attrNameLst>
                                      </p:cBhvr>
                                      <p:to>
                                        <p:strVal val="visible"/>
                                      </p:to>
                                    </p:set>
                                    <p:anim calcmode="lin" valueType="num">
                                      <p:cBhvr>
                                        <p:cTn id="7" dur="1000" fill="hold"/>
                                        <p:tgtEl>
                                          <p:spTgt spid="1157122"/>
                                        </p:tgtEl>
                                        <p:attrNameLst>
                                          <p:attrName>ppt_x</p:attrName>
                                        </p:attrNameLst>
                                      </p:cBhvr>
                                      <p:tavLst>
                                        <p:tav tm="0">
                                          <p:val>
                                            <p:strVal val="#ppt_x-.2"/>
                                          </p:val>
                                        </p:tav>
                                        <p:tav tm="100000">
                                          <p:val>
                                            <p:strVal val="#ppt_x"/>
                                          </p:val>
                                        </p:tav>
                                      </p:tavLst>
                                    </p:anim>
                                    <p:anim calcmode="lin" valueType="num">
                                      <p:cBhvr>
                                        <p:cTn id="8" dur="1000" fill="hold"/>
                                        <p:tgtEl>
                                          <p:spTgt spid="115712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122"/>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1157123">
                                            <p:txEl>
                                              <p:pRg st="0" end="0"/>
                                            </p:txEl>
                                          </p:spTgt>
                                        </p:tgtEl>
                                        <p:attrNameLst>
                                          <p:attrName>style.visibility</p:attrName>
                                        </p:attrNameLst>
                                      </p:cBhvr>
                                      <p:to>
                                        <p:strVal val="visible"/>
                                      </p:to>
                                    </p:set>
                                    <p:animEffect transition="in" filter="fade">
                                      <p:cBhvr>
                                        <p:cTn id="14" dur="500"/>
                                        <p:tgtEl>
                                          <p:spTgt spid="1157123">
                                            <p:txEl>
                                              <p:pRg st="0" end="0"/>
                                            </p:txEl>
                                          </p:spTgt>
                                        </p:tgtEl>
                                      </p:cBhvr>
                                    </p:animEffect>
                                    <p:anim calcmode="lin" valueType="num">
                                      <p:cBhvr>
                                        <p:cTn id="15" dur="500" fill="hold"/>
                                        <p:tgtEl>
                                          <p:spTgt spid="115712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157123">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4" presetClass="entr" presetSubtype="0" fill="hold" grpId="0" nodeType="clickEffect">
                                  <p:stCondLst>
                                    <p:cond delay="0"/>
                                  </p:stCondLst>
                                  <p:childTnLst>
                                    <p:set>
                                      <p:cBhvr>
                                        <p:cTn id="20" dur="1" fill="hold">
                                          <p:stCondLst>
                                            <p:cond delay="0"/>
                                          </p:stCondLst>
                                        </p:cTn>
                                        <p:tgtEl>
                                          <p:spTgt spid="1157123">
                                            <p:txEl>
                                              <p:pRg st="1" end="1"/>
                                            </p:txEl>
                                          </p:spTgt>
                                        </p:tgtEl>
                                        <p:attrNameLst>
                                          <p:attrName>style.visibility</p:attrName>
                                        </p:attrNameLst>
                                      </p:cBhvr>
                                      <p:to>
                                        <p:strVal val="visible"/>
                                      </p:to>
                                    </p:set>
                                    <p:animEffect transition="in" filter="fade">
                                      <p:cBhvr>
                                        <p:cTn id="21" dur="500"/>
                                        <p:tgtEl>
                                          <p:spTgt spid="1157123">
                                            <p:txEl>
                                              <p:pRg st="1" end="1"/>
                                            </p:txEl>
                                          </p:spTgt>
                                        </p:tgtEl>
                                      </p:cBhvr>
                                    </p:animEffect>
                                    <p:anim calcmode="lin" valueType="num">
                                      <p:cBhvr>
                                        <p:cTn id="22" dur="500" fill="hold"/>
                                        <p:tgtEl>
                                          <p:spTgt spid="1157123">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1157123">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4" presetClass="entr" presetSubtype="0" fill="hold" grpId="0" nodeType="clickEffect">
                                  <p:stCondLst>
                                    <p:cond delay="0"/>
                                  </p:stCondLst>
                                  <p:childTnLst>
                                    <p:set>
                                      <p:cBhvr>
                                        <p:cTn id="27" dur="1" fill="hold">
                                          <p:stCondLst>
                                            <p:cond delay="0"/>
                                          </p:stCondLst>
                                        </p:cTn>
                                        <p:tgtEl>
                                          <p:spTgt spid="1157123">
                                            <p:txEl>
                                              <p:pRg st="2" end="2"/>
                                            </p:txEl>
                                          </p:spTgt>
                                        </p:tgtEl>
                                        <p:attrNameLst>
                                          <p:attrName>style.visibility</p:attrName>
                                        </p:attrNameLst>
                                      </p:cBhvr>
                                      <p:to>
                                        <p:strVal val="visible"/>
                                      </p:to>
                                    </p:set>
                                    <p:animEffect transition="in" filter="fade">
                                      <p:cBhvr>
                                        <p:cTn id="28" dur="500"/>
                                        <p:tgtEl>
                                          <p:spTgt spid="1157123">
                                            <p:txEl>
                                              <p:pRg st="2" end="2"/>
                                            </p:txEl>
                                          </p:spTgt>
                                        </p:tgtEl>
                                      </p:cBhvr>
                                    </p:animEffect>
                                    <p:anim calcmode="lin" valueType="num">
                                      <p:cBhvr>
                                        <p:cTn id="29" dur="500" fill="hold"/>
                                        <p:tgtEl>
                                          <p:spTgt spid="1157123">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1157123">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22" grpId="0"/>
      <p:bldP spid="115712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507524" y="252996"/>
            <a:ext cx="9135428" cy="1264973"/>
          </a:xfrm>
        </p:spPr>
        <p:txBody>
          <a:bodyPr/>
          <a:lstStyle/>
          <a:p>
            <a:r>
              <a:rPr lang="en-US" sz="4400" dirty="0"/>
              <a:t>Has the program met its goal?</a:t>
            </a:r>
          </a:p>
        </p:txBody>
      </p:sp>
      <p:graphicFrame>
        <p:nvGraphicFramePr>
          <p:cNvPr id="51203" name="Content Placeholder 3"/>
          <p:cNvGraphicFramePr>
            <a:graphicFrameLocks noGrp="1"/>
          </p:cNvGraphicFramePr>
          <p:nvPr>
            <p:ph idx="1"/>
          </p:nvPr>
        </p:nvGraphicFramePr>
        <p:xfrm>
          <a:off x="493713" y="2092325"/>
          <a:ext cx="9226550" cy="3884613"/>
        </p:xfrm>
        <a:graphic>
          <a:graphicData uri="http://schemas.openxmlformats.org/presentationml/2006/ole">
            <mc:AlternateContent xmlns:mc="http://schemas.openxmlformats.org/markup-compatibility/2006">
              <mc:Choice xmlns:v="urn:schemas-microsoft-com:vml" Requires="v">
                <p:oleObj spid="_x0000_s9270" name="Worksheet" r:id="rId5" imgW="8107776" imgH="3413688" progId="Excel.Sheet.8">
                  <p:embed/>
                </p:oleObj>
              </mc:Choice>
              <mc:Fallback>
                <p:oleObj name="Worksheet" r:id="rId5" imgW="8107776" imgH="3413688" progId="Excel.Sheet.8">
                  <p:embed/>
                  <p:pic>
                    <p:nvPicPr>
                      <p:cNvPr id="0" name="Picture 51"/>
                      <p:cNvPicPr>
                        <a:picLocks noGrp="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713" y="2092325"/>
                        <a:ext cx="9226550" cy="3884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04" name="TextBox 3"/>
          <p:cNvSpPr txBox="1">
            <a:spLocks noChangeArrowheads="1"/>
          </p:cNvSpPr>
          <p:nvPr/>
        </p:nvSpPr>
        <p:spPr bwMode="auto">
          <a:xfrm>
            <a:off x="592111" y="1437151"/>
            <a:ext cx="8712491" cy="44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366" tIns="50683" rIns="101366" bIns="5068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200" b="1" dirty="0"/>
              <a:t>% </a:t>
            </a:r>
            <a:r>
              <a:rPr lang="en-US" sz="2200" b="1" dirty="0"/>
              <a:t>of </a:t>
            </a:r>
            <a:r>
              <a:rPr lang="en-US" sz="2200" b="1" dirty="0"/>
              <a:t>New </a:t>
            </a:r>
            <a:r>
              <a:rPr lang="en-US" sz="2200" b="1" dirty="0"/>
              <a:t>E</a:t>
            </a:r>
            <a:r>
              <a:rPr lang="en-US" sz="2200" b="1" dirty="0"/>
              <a:t>nrollees </a:t>
            </a:r>
            <a:r>
              <a:rPr lang="en-US" sz="2200" b="1" dirty="0"/>
              <a:t>T</a:t>
            </a:r>
            <a:r>
              <a:rPr lang="en-US" sz="2200" b="1" dirty="0"/>
              <a:t>ested </a:t>
            </a:r>
            <a:r>
              <a:rPr lang="en-US" sz="2200" b="1" dirty="0"/>
              <a:t>for HIV at </a:t>
            </a:r>
            <a:r>
              <a:rPr lang="en-US" sz="2200" b="1" dirty="0"/>
              <a:t>Each Site</a:t>
            </a:r>
            <a:r>
              <a:rPr lang="en-US" sz="2200" b="1" dirty="0"/>
              <a:t>, by </a:t>
            </a:r>
            <a:r>
              <a:rPr lang="en-US" sz="2200" b="1" dirty="0"/>
              <a:t>Quarter </a:t>
            </a:r>
            <a:endParaRPr lang="en-US" sz="2200" b="1" dirty="0"/>
          </a:p>
        </p:txBody>
      </p:sp>
      <p:sp>
        <p:nvSpPr>
          <p:cNvPr id="2053" name="TextBox 4"/>
          <p:cNvSpPr txBox="1">
            <a:spLocks noChangeArrowheads="1"/>
          </p:cNvSpPr>
          <p:nvPr/>
        </p:nvSpPr>
        <p:spPr bwMode="auto">
          <a:xfrm>
            <a:off x="280198" y="6540967"/>
            <a:ext cx="7840184" cy="594802"/>
          </a:xfrm>
          <a:prstGeom prst="rect">
            <a:avLst/>
          </a:prstGeom>
          <a:noFill/>
          <a:ln w="9525">
            <a:noFill/>
            <a:miter lim="800000"/>
            <a:headEnd/>
            <a:tailEnd/>
          </a:ln>
        </p:spPr>
        <p:txBody>
          <a:bodyPr lIns="101366" tIns="50683" rIns="101366" bIns="50683">
            <a:spAutoFit/>
          </a:bodyPr>
          <a:lstStyle/>
          <a:p>
            <a:pPr>
              <a:defRPr/>
            </a:pPr>
            <a:r>
              <a:rPr lang="en-US" sz="1600" dirty="0">
                <a:solidFill>
                  <a:schemeClr val="accent4">
                    <a:lumMod val="10000"/>
                  </a:schemeClr>
                </a:solidFill>
                <a:latin typeface="Arial" pitchFamily="34" charset="0"/>
              </a:rPr>
              <a:t>Data Source: Program records, AIDS Relief, January 2009 – December 2009.</a:t>
            </a:r>
            <a:r>
              <a:rPr lang="en-US" sz="1600" dirty="0">
                <a:latin typeface="Arial" pitchFamily="34" charset="0"/>
              </a:rPr>
              <a:t>. quarterly Country Summary: Nigeria, 2008</a:t>
            </a:r>
          </a:p>
        </p:txBody>
      </p:sp>
      <p:cxnSp>
        <p:nvCxnSpPr>
          <p:cNvPr id="7" name="Straight Connector 6"/>
          <p:cNvCxnSpPr/>
          <p:nvPr/>
        </p:nvCxnSpPr>
        <p:spPr>
          <a:xfrm>
            <a:off x="2199269" y="2897140"/>
            <a:ext cx="6259460" cy="0"/>
          </a:xfrm>
          <a:prstGeom prst="line">
            <a:avLst/>
          </a:prstGeom>
          <a:ln>
            <a:solidFill>
              <a:schemeClr val="accent4">
                <a:lumMod val="10000"/>
              </a:schemeClr>
            </a:solidFill>
          </a:ln>
        </p:spPr>
        <p:style>
          <a:lnRef idx="3">
            <a:schemeClr val="dk1"/>
          </a:lnRef>
          <a:fillRef idx="0">
            <a:schemeClr val="dk1"/>
          </a:fillRef>
          <a:effectRef idx="2">
            <a:schemeClr val="dk1"/>
          </a:effectRef>
          <a:fontRef idx="minor">
            <a:schemeClr val="tx1"/>
          </a:fontRef>
        </p:style>
      </p:cxnSp>
      <p:sp>
        <p:nvSpPr>
          <p:cNvPr id="2" name="TextBox 1"/>
          <p:cNvSpPr txBox="1"/>
          <p:nvPr/>
        </p:nvSpPr>
        <p:spPr>
          <a:xfrm>
            <a:off x="8656637" y="4766489"/>
            <a:ext cx="1101398" cy="379355"/>
          </a:xfrm>
          <a:prstGeom prst="rect">
            <a:avLst/>
          </a:prstGeom>
          <a:noFill/>
        </p:spPr>
        <p:txBody>
          <a:bodyPr lIns="101366" tIns="50683" rIns="101366" bIns="50683">
            <a:spAutoFit/>
          </a:bodyPr>
          <a:lstStyle/>
          <a:p>
            <a:pPr>
              <a:defRPr/>
            </a:pPr>
            <a:r>
              <a:rPr lang="en-US" dirty="0">
                <a:solidFill>
                  <a:schemeClr val="accent4">
                    <a:lumMod val="10000"/>
                  </a:schemeClr>
                </a:solidFill>
                <a:latin typeface="Arial" pitchFamily="34" charset="0"/>
              </a:rPr>
              <a:t>  Target</a:t>
            </a:r>
          </a:p>
        </p:txBody>
      </p:sp>
      <p:cxnSp>
        <p:nvCxnSpPr>
          <p:cNvPr id="4" name="Straight Connector 3"/>
          <p:cNvCxnSpPr>
            <a:stCxn id="2" idx="1"/>
          </p:cNvCxnSpPr>
          <p:nvPr/>
        </p:nvCxnSpPr>
        <p:spPr>
          <a:xfrm>
            <a:off x="8656637" y="4956167"/>
            <a:ext cx="227330" cy="5"/>
          </a:xfrm>
          <a:prstGeom prst="line">
            <a:avLst/>
          </a:prstGeom>
          <a:ln w="25400">
            <a:solidFill>
              <a:schemeClr val="accent4">
                <a:lumMod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5553686"/>
      </p:ext>
    </p:extLst>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a:off x="562766" y="4969507"/>
            <a:ext cx="2443903" cy="977561"/>
          </a:xfrm>
          <a:custGeom>
            <a:avLst/>
            <a:gdLst>
              <a:gd name="connsiteX0" fmla="*/ 0 w 2443903"/>
              <a:gd name="connsiteY0" fmla="*/ 0 h 977561"/>
              <a:gd name="connsiteX1" fmla="*/ 1955123 w 2443903"/>
              <a:gd name="connsiteY1" fmla="*/ 0 h 977561"/>
              <a:gd name="connsiteX2" fmla="*/ 2443903 w 2443903"/>
              <a:gd name="connsiteY2" fmla="*/ 488781 h 977561"/>
              <a:gd name="connsiteX3" fmla="*/ 1955123 w 2443903"/>
              <a:gd name="connsiteY3" fmla="*/ 977561 h 977561"/>
              <a:gd name="connsiteX4" fmla="*/ 0 w 2443903"/>
              <a:gd name="connsiteY4" fmla="*/ 977561 h 977561"/>
              <a:gd name="connsiteX5" fmla="*/ 488781 w 2443903"/>
              <a:gd name="connsiteY5" fmla="*/ 488781 h 977561"/>
              <a:gd name="connsiteX6" fmla="*/ 0 w 2443903"/>
              <a:gd name="connsiteY6" fmla="*/ 0 h 97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3903" h="977561">
                <a:moveTo>
                  <a:pt x="0" y="0"/>
                </a:moveTo>
                <a:lnTo>
                  <a:pt x="1955123" y="0"/>
                </a:lnTo>
                <a:lnTo>
                  <a:pt x="2443903" y="488781"/>
                </a:lnTo>
                <a:lnTo>
                  <a:pt x="1955123" y="977561"/>
                </a:lnTo>
                <a:lnTo>
                  <a:pt x="0" y="977561"/>
                </a:lnTo>
                <a:lnTo>
                  <a:pt x="488781" y="488781"/>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76767" tIns="29336" rIns="518095" bIns="29336" numCol="1" spcCol="1270" anchor="ctr" anchorCtr="0">
            <a:noAutofit/>
          </a:bodyPr>
          <a:lstStyle/>
          <a:p>
            <a:pPr algn="ctr" defTabSz="977858">
              <a:lnSpc>
                <a:spcPct val="90000"/>
              </a:lnSpc>
              <a:spcAft>
                <a:spcPct val="35000"/>
              </a:spcAft>
            </a:pPr>
            <a:r>
              <a:rPr lang="en-US" sz="2200" dirty="0"/>
              <a:t>Relevance of finding</a:t>
            </a:r>
            <a:endParaRPr lang="en-US" sz="2200" dirty="0"/>
          </a:p>
        </p:txBody>
      </p:sp>
      <p:sp>
        <p:nvSpPr>
          <p:cNvPr id="8" name="Freeform 7"/>
          <p:cNvSpPr/>
          <p:nvPr/>
        </p:nvSpPr>
        <p:spPr>
          <a:xfrm>
            <a:off x="2762279" y="4969507"/>
            <a:ext cx="2443903" cy="977561"/>
          </a:xfrm>
          <a:custGeom>
            <a:avLst/>
            <a:gdLst>
              <a:gd name="connsiteX0" fmla="*/ 0 w 2443903"/>
              <a:gd name="connsiteY0" fmla="*/ 0 h 977561"/>
              <a:gd name="connsiteX1" fmla="*/ 1955123 w 2443903"/>
              <a:gd name="connsiteY1" fmla="*/ 0 h 977561"/>
              <a:gd name="connsiteX2" fmla="*/ 2443903 w 2443903"/>
              <a:gd name="connsiteY2" fmla="*/ 488781 h 977561"/>
              <a:gd name="connsiteX3" fmla="*/ 1955123 w 2443903"/>
              <a:gd name="connsiteY3" fmla="*/ 977561 h 977561"/>
              <a:gd name="connsiteX4" fmla="*/ 0 w 2443903"/>
              <a:gd name="connsiteY4" fmla="*/ 977561 h 977561"/>
              <a:gd name="connsiteX5" fmla="*/ 488781 w 2443903"/>
              <a:gd name="connsiteY5" fmla="*/ 488781 h 977561"/>
              <a:gd name="connsiteX6" fmla="*/ 0 w 2443903"/>
              <a:gd name="connsiteY6" fmla="*/ 0 h 97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3903" h="977561">
                <a:moveTo>
                  <a:pt x="0" y="0"/>
                </a:moveTo>
                <a:lnTo>
                  <a:pt x="1955123" y="0"/>
                </a:lnTo>
                <a:lnTo>
                  <a:pt x="2443903" y="488781"/>
                </a:lnTo>
                <a:lnTo>
                  <a:pt x="1955123" y="977561"/>
                </a:lnTo>
                <a:lnTo>
                  <a:pt x="0" y="977561"/>
                </a:lnTo>
                <a:lnTo>
                  <a:pt x="488781" y="488781"/>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76767" tIns="29336" rIns="518095" bIns="29336" numCol="1" spcCol="1270" anchor="ctr" anchorCtr="0">
            <a:noAutofit/>
          </a:bodyPr>
          <a:lstStyle/>
          <a:p>
            <a:pPr algn="ctr" defTabSz="977858">
              <a:lnSpc>
                <a:spcPct val="90000"/>
              </a:lnSpc>
              <a:spcAft>
                <a:spcPct val="35000"/>
              </a:spcAft>
            </a:pPr>
            <a:r>
              <a:rPr lang="en-US" sz="2200" dirty="0"/>
              <a:t>Reasons for finding</a:t>
            </a:r>
            <a:endParaRPr lang="en-US" sz="2200" dirty="0"/>
          </a:p>
        </p:txBody>
      </p:sp>
      <p:sp>
        <p:nvSpPr>
          <p:cNvPr id="62467" name="Title 5"/>
          <p:cNvSpPr>
            <a:spLocks noGrp="1"/>
          </p:cNvSpPr>
          <p:nvPr>
            <p:ph type="title"/>
          </p:nvPr>
        </p:nvSpPr>
        <p:spPr>
          <a:xfrm>
            <a:off x="507524" y="505989"/>
            <a:ext cx="9135428" cy="1264973"/>
          </a:xfrm>
        </p:spPr>
        <p:txBody>
          <a:bodyPr/>
          <a:lstStyle/>
          <a:p>
            <a:r>
              <a:rPr lang="en-US" dirty="0" smtClean="0"/>
              <a:t>Interpreting Data</a:t>
            </a:r>
          </a:p>
        </p:txBody>
      </p:sp>
      <p:sp>
        <p:nvSpPr>
          <p:cNvPr id="62469" name="TextBox 3"/>
          <p:cNvSpPr txBox="1">
            <a:spLocks noChangeArrowheads="1"/>
          </p:cNvSpPr>
          <p:nvPr/>
        </p:nvSpPr>
        <p:spPr bwMode="auto">
          <a:xfrm>
            <a:off x="1194797" y="2050312"/>
            <a:ext cx="8338897" cy="157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366" tIns="50683" rIns="101366" bIns="50683">
            <a:spAutoFit/>
          </a:bodyPr>
          <a:lstStyle>
            <a:lvl1pPr eaLnBrk="0" hangingPunct="0">
              <a:defRPr>
                <a:solidFill>
                  <a:schemeClr val="tx1"/>
                </a:solidFill>
                <a:latin typeface="Arial" charset="0"/>
              </a:defRPr>
            </a:lvl1pPr>
            <a:lvl2pPr marL="74295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330"/>
              </a:spcBef>
              <a:spcAft>
                <a:spcPts val="1330"/>
              </a:spcAft>
            </a:pPr>
            <a:r>
              <a:rPr lang="en-US" sz="3200" dirty="0"/>
              <a:t>Adding meaning to information by making connections and comparisons and exploring causes and </a:t>
            </a:r>
            <a:r>
              <a:rPr lang="en-US" sz="3200" dirty="0"/>
              <a:t>consequences</a:t>
            </a:r>
            <a:endParaRPr lang="en-US" sz="3200" dirty="0"/>
          </a:p>
        </p:txBody>
      </p:sp>
    </p:spTree>
    <p:extLst>
      <p:ext uri="{BB962C8B-B14F-4D97-AF65-F5344CB8AC3E}">
        <p14:creationId xmlns:p14="http://schemas.microsoft.com/office/powerpoint/2010/main" val="3595215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638" y="289720"/>
            <a:ext cx="8617330" cy="1264973"/>
          </a:xfrm>
        </p:spPr>
        <p:txBody>
          <a:bodyPr/>
          <a:lstStyle/>
          <a:p>
            <a:r>
              <a:rPr lang="en-US" dirty="0" smtClean="0"/>
              <a:t>Reasons for Finding</a:t>
            </a:r>
            <a:endParaRPr lang="en-US" dirty="0"/>
          </a:p>
        </p:txBody>
      </p:sp>
      <p:sp>
        <p:nvSpPr>
          <p:cNvPr id="3" name="Content Placeholder 2"/>
          <p:cNvSpPr>
            <a:spLocks noGrp="1"/>
          </p:cNvSpPr>
          <p:nvPr>
            <p:ph idx="1"/>
          </p:nvPr>
        </p:nvSpPr>
        <p:spPr>
          <a:xfrm>
            <a:off x="1036638" y="1585119"/>
            <a:ext cx="8617330" cy="4385240"/>
          </a:xfrm>
        </p:spPr>
        <p:txBody>
          <a:bodyPr/>
          <a:lstStyle/>
          <a:p>
            <a:r>
              <a:rPr lang="en-US" sz="2400" dirty="0"/>
              <a:t>Why </a:t>
            </a:r>
            <a:r>
              <a:rPr lang="en-US" sz="2400" dirty="0"/>
              <a:t>are we seeing this trend?</a:t>
            </a:r>
          </a:p>
          <a:p>
            <a:r>
              <a:rPr lang="en-US" sz="2400" dirty="0"/>
              <a:t>How </a:t>
            </a:r>
            <a:r>
              <a:rPr lang="en-US" sz="2400" dirty="0"/>
              <a:t>do these data compare with data from other facilities?</a:t>
            </a:r>
          </a:p>
          <a:p>
            <a:r>
              <a:rPr lang="en-US" sz="2400" dirty="0"/>
              <a:t>Are </a:t>
            </a:r>
            <a:r>
              <a:rPr lang="en-US" sz="2400" dirty="0"/>
              <a:t>there external factors contributing to the findings? Examples include seasonal, political, environmental, cultural, </a:t>
            </a:r>
            <a:r>
              <a:rPr lang="en-US" sz="2400" dirty="0"/>
              <a:t>or socioeconomic factors</a:t>
            </a:r>
            <a:endParaRPr lang="en-US" sz="2400" dirty="0"/>
          </a:p>
          <a:p>
            <a:r>
              <a:rPr lang="en-US" sz="2400" dirty="0"/>
              <a:t>Could </a:t>
            </a:r>
            <a:r>
              <a:rPr lang="en-US" sz="2400" dirty="0"/>
              <a:t>the trend be the result of improved data collection?</a:t>
            </a:r>
          </a:p>
          <a:p>
            <a:r>
              <a:rPr lang="en-US" sz="2400" dirty="0"/>
              <a:t>W</a:t>
            </a:r>
            <a:r>
              <a:rPr lang="en-US" sz="2400" dirty="0"/>
              <a:t>hat </a:t>
            </a:r>
            <a:r>
              <a:rPr lang="en-US" sz="2400" dirty="0"/>
              <a:t>other data should be reviewed to understand the finding?</a:t>
            </a:r>
          </a:p>
        </p:txBody>
      </p:sp>
    </p:spTree>
    <p:extLst>
      <p:ext uri="{BB962C8B-B14F-4D97-AF65-F5344CB8AC3E}">
        <p14:creationId xmlns:p14="http://schemas.microsoft.com/office/powerpoint/2010/main" val="1573576458"/>
      </p:ext>
    </p:extLst>
  </p:cSld>
  <p:clrMapOvr>
    <a:masterClrMapping/>
  </p:clrMapOvr>
  <p:transition>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a:off x="562766" y="4969507"/>
            <a:ext cx="2443903" cy="977561"/>
          </a:xfrm>
          <a:custGeom>
            <a:avLst/>
            <a:gdLst>
              <a:gd name="connsiteX0" fmla="*/ 0 w 2443903"/>
              <a:gd name="connsiteY0" fmla="*/ 0 h 977561"/>
              <a:gd name="connsiteX1" fmla="*/ 1955123 w 2443903"/>
              <a:gd name="connsiteY1" fmla="*/ 0 h 977561"/>
              <a:gd name="connsiteX2" fmla="*/ 2443903 w 2443903"/>
              <a:gd name="connsiteY2" fmla="*/ 488781 h 977561"/>
              <a:gd name="connsiteX3" fmla="*/ 1955123 w 2443903"/>
              <a:gd name="connsiteY3" fmla="*/ 977561 h 977561"/>
              <a:gd name="connsiteX4" fmla="*/ 0 w 2443903"/>
              <a:gd name="connsiteY4" fmla="*/ 977561 h 977561"/>
              <a:gd name="connsiteX5" fmla="*/ 488781 w 2443903"/>
              <a:gd name="connsiteY5" fmla="*/ 488781 h 977561"/>
              <a:gd name="connsiteX6" fmla="*/ 0 w 2443903"/>
              <a:gd name="connsiteY6" fmla="*/ 0 h 97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3903" h="977561">
                <a:moveTo>
                  <a:pt x="0" y="0"/>
                </a:moveTo>
                <a:lnTo>
                  <a:pt x="1955123" y="0"/>
                </a:lnTo>
                <a:lnTo>
                  <a:pt x="2443903" y="488781"/>
                </a:lnTo>
                <a:lnTo>
                  <a:pt x="1955123" y="977561"/>
                </a:lnTo>
                <a:lnTo>
                  <a:pt x="0" y="977561"/>
                </a:lnTo>
                <a:lnTo>
                  <a:pt x="488781" y="488781"/>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76767" tIns="29336" rIns="518095" bIns="29336" numCol="1" spcCol="1270" anchor="ctr" anchorCtr="0">
            <a:noAutofit/>
          </a:bodyPr>
          <a:lstStyle/>
          <a:p>
            <a:pPr algn="ctr" defTabSz="977858">
              <a:lnSpc>
                <a:spcPct val="90000"/>
              </a:lnSpc>
              <a:spcAft>
                <a:spcPct val="35000"/>
              </a:spcAft>
            </a:pPr>
            <a:r>
              <a:rPr lang="en-US" sz="2200" dirty="0"/>
              <a:t>Relevance of finding</a:t>
            </a:r>
            <a:endParaRPr lang="en-US" sz="2200" dirty="0"/>
          </a:p>
        </p:txBody>
      </p:sp>
      <p:sp>
        <p:nvSpPr>
          <p:cNvPr id="8" name="Freeform 7"/>
          <p:cNvSpPr/>
          <p:nvPr/>
        </p:nvSpPr>
        <p:spPr>
          <a:xfrm>
            <a:off x="2762279" y="4969507"/>
            <a:ext cx="2443903" cy="977561"/>
          </a:xfrm>
          <a:custGeom>
            <a:avLst/>
            <a:gdLst>
              <a:gd name="connsiteX0" fmla="*/ 0 w 2443903"/>
              <a:gd name="connsiteY0" fmla="*/ 0 h 977561"/>
              <a:gd name="connsiteX1" fmla="*/ 1955123 w 2443903"/>
              <a:gd name="connsiteY1" fmla="*/ 0 h 977561"/>
              <a:gd name="connsiteX2" fmla="*/ 2443903 w 2443903"/>
              <a:gd name="connsiteY2" fmla="*/ 488781 h 977561"/>
              <a:gd name="connsiteX3" fmla="*/ 1955123 w 2443903"/>
              <a:gd name="connsiteY3" fmla="*/ 977561 h 977561"/>
              <a:gd name="connsiteX4" fmla="*/ 0 w 2443903"/>
              <a:gd name="connsiteY4" fmla="*/ 977561 h 977561"/>
              <a:gd name="connsiteX5" fmla="*/ 488781 w 2443903"/>
              <a:gd name="connsiteY5" fmla="*/ 488781 h 977561"/>
              <a:gd name="connsiteX6" fmla="*/ 0 w 2443903"/>
              <a:gd name="connsiteY6" fmla="*/ 0 h 97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3903" h="977561">
                <a:moveTo>
                  <a:pt x="0" y="0"/>
                </a:moveTo>
                <a:lnTo>
                  <a:pt x="1955123" y="0"/>
                </a:lnTo>
                <a:lnTo>
                  <a:pt x="2443903" y="488781"/>
                </a:lnTo>
                <a:lnTo>
                  <a:pt x="1955123" y="977561"/>
                </a:lnTo>
                <a:lnTo>
                  <a:pt x="0" y="977561"/>
                </a:lnTo>
                <a:lnTo>
                  <a:pt x="488781" y="488781"/>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76767" tIns="29336" rIns="518095" bIns="29336" numCol="1" spcCol="1270" anchor="ctr" anchorCtr="0">
            <a:noAutofit/>
          </a:bodyPr>
          <a:lstStyle/>
          <a:p>
            <a:pPr algn="ctr" defTabSz="977858">
              <a:lnSpc>
                <a:spcPct val="90000"/>
              </a:lnSpc>
              <a:spcAft>
                <a:spcPct val="35000"/>
              </a:spcAft>
            </a:pPr>
            <a:r>
              <a:rPr lang="en-US" sz="2200" dirty="0"/>
              <a:t>Reasons for finding</a:t>
            </a:r>
            <a:endParaRPr lang="en-US" sz="2200" dirty="0"/>
          </a:p>
        </p:txBody>
      </p:sp>
      <p:sp>
        <p:nvSpPr>
          <p:cNvPr id="9" name="Freeform 8"/>
          <p:cNvSpPr/>
          <p:nvPr/>
        </p:nvSpPr>
        <p:spPr>
          <a:xfrm>
            <a:off x="4961792" y="4969507"/>
            <a:ext cx="2443903" cy="977561"/>
          </a:xfrm>
          <a:custGeom>
            <a:avLst/>
            <a:gdLst>
              <a:gd name="connsiteX0" fmla="*/ 0 w 2443903"/>
              <a:gd name="connsiteY0" fmla="*/ 0 h 977561"/>
              <a:gd name="connsiteX1" fmla="*/ 1955123 w 2443903"/>
              <a:gd name="connsiteY1" fmla="*/ 0 h 977561"/>
              <a:gd name="connsiteX2" fmla="*/ 2443903 w 2443903"/>
              <a:gd name="connsiteY2" fmla="*/ 488781 h 977561"/>
              <a:gd name="connsiteX3" fmla="*/ 1955123 w 2443903"/>
              <a:gd name="connsiteY3" fmla="*/ 977561 h 977561"/>
              <a:gd name="connsiteX4" fmla="*/ 0 w 2443903"/>
              <a:gd name="connsiteY4" fmla="*/ 977561 h 977561"/>
              <a:gd name="connsiteX5" fmla="*/ 488781 w 2443903"/>
              <a:gd name="connsiteY5" fmla="*/ 488781 h 977561"/>
              <a:gd name="connsiteX6" fmla="*/ 0 w 2443903"/>
              <a:gd name="connsiteY6" fmla="*/ 0 h 97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3903" h="977561">
                <a:moveTo>
                  <a:pt x="0" y="0"/>
                </a:moveTo>
                <a:lnTo>
                  <a:pt x="1955123" y="0"/>
                </a:lnTo>
                <a:lnTo>
                  <a:pt x="2443903" y="488781"/>
                </a:lnTo>
                <a:lnTo>
                  <a:pt x="1955123" y="977561"/>
                </a:lnTo>
                <a:lnTo>
                  <a:pt x="0" y="977561"/>
                </a:lnTo>
                <a:lnTo>
                  <a:pt x="488781" y="488781"/>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76767" tIns="29336" rIns="518095" bIns="29336" numCol="1" spcCol="1270" anchor="ctr" anchorCtr="0">
            <a:noAutofit/>
          </a:bodyPr>
          <a:lstStyle/>
          <a:p>
            <a:pPr algn="ctr" defTabSz="977858">
              <a:lnSpc>
                <a:spcPct val="90000"/>
              </a:lnSpc>
              <a:spcAft>
                <a:spcPct val="35000"/>
              </a:spcAft>
            </a:pPr>
            <a:r>
              <a:rPr lang="en-US" sz="2200" dirty="0"/>
              <a:t>Consider other data</a:t>
            </a:r>
            <a:endParaRPr lang="en-US" sz="2200" dirty="0"/>
          </a:p>
        </p:txBody>
      </p:sp>
      <p:sp>
        <p:nvSpPr>
          <p:cNvPr id="62467" name="Title 5"/>
          <p:cNvSpPr>
            <a:spLocks noGrp="1"/>
          </p:cNvSpPr>
          <p:nvPr>
            <p:ph type="title"/>
          </p:nvPr>
        </p:nvSpPr>
        <p:spPr>
          <a:xfrm>
            <a:off x="507524" y="505989"/>
            <a:ext cx="9135428" cy="1264973"/>
          </a:xfrm>
        </p:spPr>
        <p:txBody>
          <a:bodyPr/>
          <a:lstStyle/>
          <a:p>
            <a:r>
              <a:rPr lang="en-US" dirty="0" smtClean="0"/>
              <a:t>Interpreting Data</a:t>
            </a:r>
          </a:p>
        </p:txBody>
      </p:sp>
      <p:sp>
        <p:nvSpPr>
          <p:cNvPr id="2" name="Oval 1"/>
          <p:cNvSpPr/>
          <p:nvPr/>
        </p:nvSpPr>
        <p:spPr>
          <a:xfrm>
            <a:off x="4918399" y="4606610"/>
            <a:ext cx="2571101" cy="184826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1366" tIns="50683" rIns="101366" bIns="50683" anchor="ctr"/>
          <a:lstStyle/>
          <a:p>
            <a:pPr algn="ctr">
              <a:defRPr/>
            </a:pPr>
            <a:endParaRPr lang="en-US" dirty="0"/>
          </a:p>
        </p:txBody>
      </p:sp>
      <p:sp>
        <p:nvSpPr>
          <p:cNvPr id="62469" name="TextBox 3"/>
          <p:cNvSpPr txBox="1">
            <a:spLocks noChangeArrowheads="1"/>
          </p:cNvSpPr>
          <p:nvPr/>
        </p:nvSpPr>
        <p:spPr bwMode="auto">
          <a:xfrm>
            <a:off x="1194797" y="2050312"/>
            <a:ext cx="8338897" cy="157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366" tIns="50683" rIns="101366" bIns="50683">
            <a:spAutoFit/>
          </a:bodyPr>
          <a:lstStyle>
            <a:lvl1pPr eaLnBrk="0" hangingPunct="0">
              <a:defRPr>
                <a:solidFill>
                  <a:schemeClr val="tx1"/>
                </a:solidFill>
                <a:latin typeface="Arial" charset="0"/>
              </a:defRPr>
            </a:lvl1pPr>
            <a:lvl2pPr marL="74295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330"/>
              </a:spcBef>
              <a:spcAft>
                <a:spcPts val="1330"/>
              </a:spcAft>
            </a:pPr>
            <a:r>
              <a:rPr lang="en-US" sz="3200" dirty="0"/>
              <a:t>Adding meaning to information by making connections and comparisons and exploring causes and </a:t>
            </a:r>
            <a:r>
              <a:rPr lang="en-US" sz="3200" dirty="0"/>
              <a:t>consequences</a:t>
            </a:r>
            <a:endParaRPr lang="en-US" sz="3200" dirty="0"/>
          </a:p>
        </p:txBody>
      </p:sp>
    </p:spTree>
    <p:extLst>
      <p:ext uri="{BB962C8B-B14F-4D97-AF65-F5344CB8AC3E}">
        <p14:creationId xmlns:p14="http://schemas.microsoft.com/office/powerpoint/2010/main" val="1258968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Considering Other Data</a:t>
            </a:r>
            <a:endParaRPr lang="en-US" dirty="0"/>
          </a:p>
        </p:txBody>
      </p:sp>
      <p:sp>
        <p:nvSpPr>
          <p:cNvPr id="3" name="Content Placeholder 2"/>
          <p:cNvSpPr>
            <a:spLocks noGrp="1"/>
          </p:cNvSpPr>
          <p:nvPr>
            <p:ph idx="1"/>
          </p:nvPr>
        </p:nvSpPr>
        <p:spPr>
          <a:xfrm>
            <a:off x="1036638" y="1432718"/>
            <a:ext cx="8617330" cy="4385240"/>
          </a:xfrm>
        </p:spPr>
        <p:txBody>
          <a:bodyPr/>
          <a:lstStyle/>
          <a:p>
            <a:r>
              <a:rPr lang="en-US" dirty="0" smtClean="0"/>
              <a:t>What are other data sources that might help explain why the percent of new enrollees might be missing the target in Site 2?</a:t>
            </a:r>
          </a:p>
          <a:p>
            <a:pPr marL="693709" lvl="2" indent="-287326"/>
            <a:r>
              <a:rPr lang="en-US" dirty="0" smtClean="0"/>
              <a:t>Commodities data</a:t>
            </a:r>
            <a:endParaRPr lang="en-US" dirty="0"/>
          </a:p>
          <a:p>
            <a:pPr marL="693709" lvl="2" indent="-287326"/>
            <a:r>
              <a:rPr lang="en-US" dirty="0" smtClean="0"/>
              <a:t>Patient/provider ratio</a:t>
            </a:r>
          </a:p>
          <a:p>
            <a:pPr marL="693709" lvl="2" indent="-287326"/>
            <a:r>
              <a:rPr lang="en-US" dirty="0" smtClean="0"/>
              <a:t>Distance from health facility</a:t>
            </a:r>
          </a:p>
          <a:p>
            <a:pPr marL="693709" lvl="2" indent="-287326"/>
            <a:r>
              <a:rPr lang="en-US" dirty="0" smtClean="0"/>
              <a:t>Health facility operating hours</a:t>
            </a:r>
          </a:p>
          <a:p>
            <a:pPr marL="693709" lvl="2" indent="-287326"/>
            <a:r>
              <a:rPr lang="en-US" dirty="0" smtClean="0"/>
              <a:t>Other surveys or data reports (DHS, AIDS surveys)</a:t>
            </a:r>
          </a:p>
          <a:p>
            <a:pPr marL="693709" lvl="2" indent="-287326"/>
            <a:r>
              <a:rPr lang="en-US" dirty="0" smtClean="0"/>
              <a:t>Technical assistance/supervision reports</a:t>
            </a:r>
            <a:endParaRPr lang="en-US" dirty="0"/>
          </a:p>
        </p:txBody>
      </p:sp>
    </p:spTree>
    <p:extLst>
      <p:ext uri="{BB962C8B-B14F-4D97-AF65-F5344CB8AC3E}">
        <p14:creationId xmlns:p14="http://schemas.microsoft.com/office/powerpoint/2010/main" val="3598716181"/>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nvSpPr>
        <p:spPr bwMode="auto">
          <a:xfrm>
            <a:off x="793560" y="823119"/>
            <a:ext cx="8617330" cy="484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t" anchorCtr="0" compatLnSpc="1">
            <a:prstTxWarp prst="textNoShape">
              <a:avLst/>
            </a:prstTxWarp>
          </a:bodyPr>
          <a:lstStyle>
            <a:lvl1pPr marL="380139" indent="-380139"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634" indent="-316782"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130"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982"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834"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686"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537"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389"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241"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a:lstStyle>
          <a:p>
            <a:pPr indent="0">
              <a:buNone/>
            </a:pPr>
            <a:r>
              <a:rPr lang="en-US" altLang="en-US" sz="2400" dirty="0" smtClean="0"/>
              <a:t>MEASURE Evaluation is funded by the U.S. Agency for International Development (USAID) and the U.S. President's Emergency Plan for AIDS Relief (PEPFAR). Views expressed in this presentation do not necessarily represent the views of USAID, PEPFAR or the U.S. government.</a:t>
            </a:r>
          </a:p>
          <a:p>
            <a:pPr>
              <a:buNone/>
            </a:pPr>
            <a:r>
              <a:rPr lang="en-US" altLang="en-US" sz="2400" dirty="0" smtClean="0"/>
              <a:t>	MEASURE Evaluation is implemented by the Carolina Population Center at the University of North Carolina at Chapel Hill in partnership with Futures Group, ICF International, John Snow, Inc., Management Sciences for Health, and Tulane University.</a:t>
            </a:r>
          </a:p>
        </p:txBody>
      </p:sp>
    </p:spTree>
    <p:extLst>
      <p:ext uri="{BB962C8B-B14F-4D97-AF65-F5344CB8AC3E}">
        <p14:creationId xmlns:p14="http://schemas.microsoft.com/office/powerpoint/2010/main" val="521896065"/>
      </p:ext>
    </p:ext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784195" y="303945"/>
            <a:ext cx="8858756" cy="1264973"/>
          </a:xfrm>
        </p:spPr>
        <p:txBody>
          <a:bodyPr/>
          <a:lstStyle/>
          <a:p>
            <a:pPr eaLnBrk="1" hangingPunct="1"/>
            <a:r>
              <a:rPr lang="en-US" smtClean="0"/>
              <a:t>Interpretation – conduct further research</a:t>
            </a:r>
          </a:p>
        </p:txBody>
      </p:sp>
      <p:sp>
        <p:nvSpPr>
          <p:cNvPr id="64515" name="Content Placeholder 1"/>
          <p:cNvSpPr>
            <a:spLocks noGrp="1"/>
          </p:cNvSpPr>
          <p:nvPr>
            <p:ph idx="1"/>
          </p:nvPr>
        </p:nvSpPr>
        <p:spPr>
          <a:xfrm>
            <a:off x="1025623" y="1770964"/>
            <a:ext cx="8617330" cy="2521162"/>
          </a:xfrm>
        </p:spPr>
        <p:txBody>
          <a:bodyPr/>
          <a:lstStyle/>
          <a:p>
            <a:r>
              <a:rPr lang="en-US" smtClean="0"/>
              <a:t>Data gap             conduct further research</a:t>
            </a:r>
          </a:p>
          <a:p>
            <a:r>
              <a:rPr lang="en-US" smtClean="0"/>
              <a:t>Methodology depends on questions being asked and resources available</a:t>
            </a:r>
          </a:p>
        </p:txBody>
      </p:sp>
      <p:graphicFrame>
        <p:nvGraphicFramePr>
          <p:cNvPr id="6" name="Diagram 5"/>
          <p:cNvGraphicFramePr/>
          <p:nvPr>
            <p:extLst>
              <p:ext uri="{D42A27DB-BD31-4B8C-83A1-F6EECF244321}">
                <p14:modId xmlns:p14="http://schemas.microsoft.com/office/powerpoint/2010/main" val="2468479224"/>
              </p:ext>
            </p:extLst>
          </p:nvPr>
        </p:nvGraphicFramePr>
        <p:xfrm>
          <a:off x="520021" y="3471472"/>
          <a:ext cx="9050840" cy="4118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Oval 2"/>
          <p:cNvSpPr/>
          <p:nvPr/>
        </p:nvSpPr>
        <p:spPr>
          <a:xfrm>
            <a:off x="6870957" y="4692699"/>
            <a:ext cx="2749087" cy="15882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1366" tIns="50683" rIns="101366" bIns="50683" anchor="ctr"/>
          <a:lstStyle/>
          <a:p>
            <a:pPr algn="ctr">
              <a:defRPr/>
            </a:pPr>
            <a:endParaRPr lang="en-US" dirty="0"/>
          </a:p>
        </p:txBody>
      </p:sp>
      <p:sp>
        <p:nvSpPr>
          <p:cNvPr id="7" name="Notched Right Arrow 6"/>
          <p:cNvSpPr/>
          <p:nvPr/>
        </p:nvSpPr>
        <p:spPr>
          <a:xfrm>
            <a:off x="3161450" y="1871108"/>
            <a:ext cx="1078488" cy="397061"/>
          </a:xfrm>
          <a:prstGeom prst="notch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101366" tIns="50683" rIns="101366" bIns="50683" anchor="ctr"/>
          <a:lstStyle/>
          <a:p>
            <a:pPr algn="ctr">
              <a:defRPr/>
            </a:pPr>
            <a:endParaRPr lang="en-US" dirty="0"/>
          </a:p>
        </p:txBody>
      </p:sp>
    </p:spTree>
    <p:extLst>
      <p:ext uri="{BB962C8B-B14F-4D97-AF65-F5344CB8AC3E}">
        <p14:creationId xmlns:p14="http://schemas.microsoft.com/office/powerpoint/2010/main" val="2556873623"/>
      </p:ext>
    </p:extLst>
  </p:cSld>
  <p:clrMapOvr>
    <a:masterClrMapping/>
  </p:clrMapOvr>
  <p:transition>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Example – Information Use for Vulnerable Children Programs</a:t>
            </a:r>
            <a:endParaRPr lang="en-US" dirty="0"/>
          </a:p>
        </p:txBody>
      </p:sp>
      <p:sp>
        <p:nvSpPr>
          <p:cNvPr id="3" name="Content Placeholder 2"/>
          <p:cNvSpPr>
            <a:spLocks noGrp="1"/>
          </p:cNvSpPr>
          <p:nvPr>
            <p:ph idx="1"/>
          </p:nvPr>
        </p:nvSpPr>
        <p:spPr>
          <a:xfrm>
            <a:off x="1025623" y="2347118"/>
            <a:ext cx="8617330" cy="3809083"/>
          </a:xfrm>
        </p:spPr>
        <p:txBody>
          <a:bodyPr/>
          <a:lstStyle/>
          <a:p>
            <a:r>
              <a:rPr lang="en-US" dirty="0"/>
              <a:t>V</a:t>
            </a:r>
            <a:r>
              <a:rPr lang="en-US" dirty="0" smtClean="0"/>
              <a:t>olunteers in a rural district in Mozambique provide psychological, social, and economic services to vulnerable children. The volunteers told the program manager that they provide more services to girls than boys and that they are concerned they are not meeting boys needs.</a:t>
            </a:r>
          </a:p>
          <a:p>
            <a:pPr marL="0" indent="0">
              <a:buNone/>
            </a:pPr>
            <a:endParaRPr lang="en-US" dirty="0"/>
          </a:p>
        </p:txBody>
      </p:sp>
    </p:spTree>
    <p:extLst>
      <p:ext uri="{BB962C8B-B14F-4D97-AF65-F5344CB8AC3E}">
        <p14:creationId xmlns:p14="http://schemas.microsoft.com/office/powerpoint/2010/main" val="3784195349"/>
      </p:ext>
    </p:extLst>
  </p:cSld>
  <p:clrMapOvr>
    <a:masterClrMapping/>
  </p:clrMapOvr>
  <p:transition>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1</a:t>
            </a:r>
            <a:endParaRPr lang="en-US" dirty="0"/>
          </a:p>
        </p:txBody>
      </p:sp>
      <p:sp>
        <p:nvSpPr>
          <p:cNvPr id="3" name="Content Placeholder 2"/>
          <p:cNvSpPr>
            <a:spLocks noGrp="1"/>
          </p:cNvSpPr>
          <p:nvPr>
            <p:ph idx="1"/>
          </p:nvPr>
        </p:nvSpPr>
        <p:spPr>
          <a:xfrm>
            <a:off x="1036638" y="1508919"/>
            <a:ext cx="8617330" cy="4385240"/>
          </a:xfrm>
        </p:spPr>
        <p:txBody>
          <a:bodyPr/>
          <a:lstStyle/>
          <a:p>
            <a:r>
              <a:rPr lang="en-US" dirty="0" smtClean="0"/>
              <a:t>Action – The program manager called a meeting of all the volunteers in the district and asked them to discuss reasons why they thought more females were served than males. The team met and volunteers determined that the males did not feel comfortable talking to the them and avoided them when they came to visit the home.</a:t>
            </a:r>
          </a:p>
          <a:p>
            <a:r>
              <a:rPr lang="en-US" dirty="0" smtClean="0"/>
              <a:t>Decision – The program manager decided to mandate gender sensitivity training for all volunteers.</a:t>
            </a:r>
          </a:p>
          <a:p>
            <a:endParaRPr lang="en-US" dirty="0"/>
          </a:p>
        </p:txBody>
      </p:sp>
    </p:spTree>
    <p:extLst>
      <p:ext uri="{BB962C8B-B14F-4D97-AF65-F5344CB8AC3E}">
        <p14:creationId xmlns:p14="http://schemas.microsoft.com/office/powerpoint/2010/main" val="1334767627"/>
      </p:ext>
    </p:extLst>
  </p:cSld>
  <p:clrMapOvr>
    <a:masterClrMapping/>
  </p:clrMapOvr>
  <p:transition>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2 – </a:t>
            </a:r>
            <a:br>
              <a:rPr lang="en-US" dirty="0" smtClean="0"/>
            </a:br>
            <a:r>
              <a:rPr lang="en-US" dirty="0" smtClean="0"/>
              <a:t>Vulnerable Children Served</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36958057"/>
              </p:ext>
            </p:extLst>
          </p:nvPr>
        </p:nvGraphicFramePr>
        <p:xfrm>
          <a:off x="1570037" y="1813719"/>
          <a:ext cx="6411918" cy="2966720"/>
        </p:xfrm>
        <a:graphic>
          <a:graphicData uri="http://schemas.openxmlformats.org/drawingml/2006/table">
            <a:tbl>
              <a:tblPr firstRow="1" bandRow="1">
                <a:tableStyleId>{5C22544A-7EE6-4342-B048-85BDC9FD1C3A}</a:tableStyleId>
              </a:tblPr>
              <a:tblGrid>
                <a:gridCol w="1602978"/>
                <a:gridCol w="897435"/>
                <a:gridCol w="897435"/>
                <a:gridCol w="897435"/>
                <a:gridCol w="897435"/>
                <a:gridCol w="1219200"/>
              </a:tblGrid>
              <a:tr h="370840">
                <a:tc>
                  <a:txBody>
                    <a:bodyPr/>
                    <a:lstStyle/>
                    <a:p>
                      <a:endParaRPr lang="en-US" sz="1800" dirty="0"/>
                    </a:p>
                  </a:txBody>
                  <a:tcPr marT="45721" marB="45721"/>
                </a:tc>
                <a:tc gridSpan="2">
                  <a:txBody>
                    <a:bodyPr/>
                    <a:lstStyle/>
                    <a:p>
                      <a:r>
                        <a:rPr lang="en-US" sz="1800" dirty="0" smtClean="0"/>
                        <a:t>Male</a:t>
                      </a:r>
                      <a:endParaRPr lang="en-US" sz="1800" dirty="0"/>
                    </a:p>
                  </a:txBody>
                  <a:tcPr marT="45721" marB="45721"/>
                </a:tc>
                <a:tc hMerge="1">
                  <a:txBody>
                    <a:bodyPr/>
                    <a:lstStyle/>
                    <a:p>
                      <a:endParaRPr lang="en-US"/>
                    </a:p>
                  </a:txBody>
                  <a:tcPr/>
                </a:tc>
                <a:tc gridSpan="2">
                  <a:txBody>
                    <a:bodyPr/>
                    <a:lstStyle/>
                    <a:p>
                      <a:r>
                        <a:rPr lang="en-US" sz="1800" dirty="0" smtClean="0"/>
                        <a:t>Female</a:t>
                      </a:r>
                      <a:endParaRPr lang="en-US" sz="1800" dirty="0"/>
                    </a:p>
                  </a:txBody>
                  <a:tcPr marT="45721" marB="45721"/>
                </a:tc>
                <a:tc hMerge="1">
                  <a:txBody>
                    <a:bodyPr/>
                    <a:lstStyle/>
                    <a:p>
                      <a:endParaRPr lang="en-US"/>
                    </a:p>
                  </a:txBody>
                  <a:tcPr/>
                </a:tc>
                <a:tc>
                  <a:txBody>
                    <a:bodyPr/>
                    <a:lstStyle/>
                    <a:p>
                      <a:r>
                        <a:rPr lang="en-US" sz="1800" dirty="0" smtClean="0"/>
                        <a:t>Total</a:t>
                      </a:r>
                      <a:endParaRPr lang="en-US" sz="1800" dirty="0"/>
                    </a:p>
                  </a:txBody>
                  <a:tcPr marT="45721" marB="45721"/>
                </a:tc>
              </a:tr>
              <a:tr h="370840">
                <a:tc>
                  <a:txBody>
                    <a:bodyPr/>
                    <a:lstStyle/>
                    <a:p>
                      <a:endParaRPr lang="en-US" sz="1800" dirty="0"/>
                    </a:p>
                  </a:txBody>
                  <a:tcPr marT="45721" marB="45721"/>
                </a:tc>
                <a:tc>
                  <a:txBody>
                    <a:bodyPr/>
                    <a:lstStyle/>
                    <a:p>
                      <a:r>
                        <a:rPr lang="en-US" sz="1800" dirty="0" smtClean="0"/>
                        <a:t>N</a:t>
                      </a:r>
                      <a:endParaRPr lang="en-US" sz="1800" dirty="0"/>
                    </a:p>
                  </a:txBody>
                  <a:tcPr marT="45721" marB="45721"/>
                </a:tc>
                <a:tc>
                  <a:txBody>
                    <a:bodyPr/>
                    <a:lstStyle/>
                    <a:p>
                      <a:r>
                        <a:rPr lang="en-US" sz="1800" dirty="0" smtClean="0"/>
                        <a:t>%</a:t>
                      </a:r>
                      <a:endParaRPr lang="en-US" sz="1800" dirty="0"/>
                    </a:p>
                  </a:txBody>
                  <a:tcPr marT="45721" marB="45721"/>
                </a:tc>
                <a:tc>
                  <a:txBody>
                    <a:bodyPr/>
                    <a:lstStyle/>
                    <a:p>
                      <a:r>
                        <a:rPr lang="en-US" sz="1800" dirty="0" smtClean="0"/>
                        <a:t>N</a:t>
                      </a:r>
                      <a:endParaRPr lang="en-US" sz="1800" dirty="0"/>
                    </a:p>
                  </a:txBody>
                  <a:tcPr marT="45721" marB="45721"/>
                </a:tc>
                <a:tc>
                  <a:txBody>
                    <a:bodyPr/>
                    <a:lstStyle/>
                    <a:p>
                      <a:r>
                        <a:rPr lang="en-US" sz="1800" dirty="0" smtClean="0"/>
                        <a:t>%</a:t>
                      </a:r>
                      <a:endParaRPr lang="en-US" sz="1800" dirty="0"/>
                    </a:p>
                  </a:txBody>
                  <a:tcPr marT="45721" marB="45721"/>
                </a:tc>
                <a:tc>
                  <a:txBody>
                    <a:bodyPr/>
                    <a:lstStyle/>
                    <a:p>
                      <a:endParaRPr lang="en-US" sz="1800" dirty="0"/>
                    </a:p>
                  </a:txBody>
                  <a:tcPr marT="45721" marB="45721"/>
                </a:tc>
              </a:tr>
              <a:tr h="370840">
                <a:tc>
                  <a:txBody>
                    <a:bodyPr/>
                    <a:lstStyle/>
                    <a:p>
                      <a:r>
                        <a:rPr lang="en-US" sz="1800" dirty="0" smtClean="0"/>
                        <a:t>District</a:t>
                      </a:r>
                      <a:r>
                        <a:rPr lang="en-US" sz="1800" baseline="0" dirty="0" smtClean="0"/>
                        <a:t> A</a:t>
                      </a:r>
                      <a:endParaRPr lang="en-US" sz="1800" dirty="0"/>
                    </a:p>
                  </a:txBody>
                  <a:tcPr marT="45721" marB="45721"/>
                </a:tc>
                <a:tc>
                  <a:txBody>
                    <a:bodyPr/>
                    <a:lstStyle/>
                    <a:p>
                      <a:r>
                        <a:rPr lang="en-US" sz="1800" dirty="0" smtClean="0"/>
                        <a:t>98</a:t>
                      </a:r>
                      <a:endParaRPr lang="en-US" sz="1800" dirty="0"/>
                    </a:p>
                  </a:txBody>
                  <a:tcPr marT="45721" marB="45721"/>
                </a:tc>
                <a:tc>
                  <a:txBody>
                    <a:bodyPr/>
                    <a:lstStyle/>
                    <a:p>
                      <a:r>
                        <a:rPr lang="en-US" sz="1800" dirty="0" smtClean="0"/>
                        <a:t>54</a:t>
                      </a:r>
                      <a:endParaRPr lang="en-US" sz="1800" dirty="0"/>
                    </a:p>
                  </a:txBody>
                  <a:tcPr marT="45721" marB="45721"/>
                </a:tc>
                <a:tc>
                  <a:txBody>
                    <a:bodyPr/>
                    <a:lstStyle/>
                    <a:p>
                      <a:r>
                        <a:rPr lang="en-US" sz="1800" dirty="0" smtClean="0"/>
                        <a:t>82</a:t>
                      </a:r>
                      <a:endParaRPr lang="en-US" sz="1800" dirty="0"/>
                    </a:p>
                  </a:txBody>
                  <a:tcPr marT="45721" marB="45721"/>
                </a:tc>
                <a:tc>
                  <a:txBody>
                    <a:bodyPr/>
                    <a:lstStyle/>
                    <a:p>
                      <a:r>
                        <a:rPr lang="en-US" sz="1800" dirty="0" smtClean="0"/>
                        <a:t>46</a:t>
                      </a:r>
                      <a:endParaRPr lang="en-US" sz="1800" dirty="0"/>
                    </a:p>
                  </a:txBody>
                  <a:tcPr marT="45721" marB="45721"/>
                </a:tc>
                <a:tc>
                  <a:txBody>
                    <a:bodyPr/>
                    <a:lstStyle/>
                    <a:p>
                      <a:r>
                        <a:rPr lang="en-US" sz="1800" dirty="0" smtClean="0"/>
                        <a:t>180</a:t>
                      </a:r>
                      <a:endParaRPr lang="en-US" sz="1800" dirty="0"/>
                    </a:p>
                  </a:txBody>
                  <a:tcPr marT="45721" marB="45721"/>
                </a:tc>
              </a:tr>
              <a:tr h="370840">
                <a:tc>
                  <a:txBody>
                    <a:bodyPr/>
                    <a:lstStyle/>
                    <a:p>
                      <a:r>
                        <a:rPr lang="en-US" sz="1800" b="1" dirty="0" smtClean="0">
                          <a:solidFill>
                            <a:srgbClr val="00B0F0"/>
                          </a:solidFill>
                        </a:rPr>
                        <a:t>District B</a:t>
                      </a:r>
                      <a:endParaRPr lang="en-US" sz="1800" b="1" dirty="0">
                        <a:solidFill>
                          <a:srgbClr val="00B0F0"/>
                        </a:solidFill>
                      </a:endParaRPr>
                    </a:p>
                  </a:txBody>
                  <a:tcPr marT="45721" marB="45721"/>
                </a:tc>
                <a:tc>
                  <a:txBody>
                    <a:bodyPr/>
                    <a:lstStyle/>
                    <a:p>
                      <a:r>
                        <a:rPr lang="en-US" sz="1800" b="1" dirty="0" smtClean="0">
                          <a:solidFill>
                            <a:srgbClr val="00B0F0"/>
                          </a:solidFill>
                        </a:rPr>
                        <a:t>8</a:t>
                      </a:r>
                      <a:endParaRPr lang="en-US" sz="1800" b="1" dirty="0">
                        <a:solidFill>
                          <a:srgbClr val="00B0F0"/>
                        </a:solidFill>
                      </a:endParaRPr>
                    </a:p>
                  </a:txBody>
                  <a:tcPr marT="45721" marB="45721"/>
                </a:tc>
                <a:tc>
                  <a:txBody>
                    <a:bodyPr/>
                    <a:lstStyle/>
                    <a:p>
                      <a:r>
                        <a:rPr lang="en-US" sz="1800" b="1" dirty="0" smtClean="0">
                          <a:solidFill>
                            <a:srgbClr val="00B0F0"/>
                          </a:solidFill>
                        </a:rPr>
                        <a:t>21</a:t>
                      </a:r>
                      <a:endParaRPr lang="en-US" sz="1800" b="1" dirty="0">
                        <a:solidFill>
                          <a:srgbClr val="00B0F0"/>
                        </a:solidFill>
                      </a:endParaRPr>
                    </a:p>
                  </a:txBody>
                  <a:tcPr marT="45721" marB="45721"/>
                </a:tc>
                <a:tc>
                  <a:txBody>
                    <a:bodyPr/>
                    <a:lstStyle/>
                    <a:p>
                      <a:r>
                        <a:rPr lang="en-US" sz="1800" b="1" dirty="0" smtClean="0">
                          <a:solidFill>
                            <a:srgbClr val="00B0F0"/>
                          </a:solidFill>
                        </a:rPr>
                        <a:t>30</a:t>
                      </a:r>
                      <a:endParaRPr lang="en-US" sz="1800" b="1" dirty="0">
                        <a:solidFill>
                          <a:srgbClr val="00B0F0"/>
                        </a:solidFill>
                      </a:endParaRPr>
                    </a:p>
                  </a:txBody>
                  <a:tcPr marT="45721" marB="45721"/>
                </a:tc>
                <a:tc>
                  <a:txBody>
                    <a:bodyPr/>
                    <a:lstStyle/>
                    <a:p>
                      <a:r>
                        <a:rPr lang="en-US" sz="1800" b="1" dirty="0" smtClean="0">
                          <a:solidFill>
                            <a:srgbClr val="00B0F0"/>
                          </a:solidFill>
                        </a:rPr>
                        <a:t>79</a:t>
                      </a:r>
                      <a:endParaRPr lang="en-US" sz="1800" b="1" dirty="0">
                        <a:solidFill>
                          <a:srgbClr val="00B0F0"/>
                        </a:solidFill>
                      </a:endParaRPr>
                    </a:p>
                  </a:txBody>
                  <a:tcPr marT="45721" marB="45721"/>
                </a:tc>
                <a:tc>
                  <a:txBody>
                    <a:bodyPr/>
                    <a:lstStyle/>
                    <a:p>
                      <a:r>
                        <a:rPr lang="en-US" sz="1800" b="1" dirty="0" smtClean="0">
                          <a:solidFill>
                            <a:srgbClr val="00B0F0"/>
                          </a:solidFill>
                        </a:rPr>
                        <a:t>38</a:t>
                      </a:r>
                      <a:endParaRPr lang="en-US" sz="1800" b="1" dirty="0">
                        <a:solidFill>
                          <a:srgbClr val="00B0F0"/>
                        </a:solidFill>
                      </a:endParaRPr>
                    </a:p>
                  </a:txBody>
                  <a:tcPr marT="45721" marB="45721"/>
                </a:tc>
              </a:tr>
              <a:tr h="370840">
                <a:tc>
                  <a:txBody>
                    <a:bodyPr/>
                    <a:lstStyle/>
                    <a:p>
                      <a:r>
                        <a:rPr lang="en-US" sz="1800" dirty="0" smtClean="0"/>
                        <a:t>District C</a:t>
                      </a:r>
                      <a:endParaRPr lang="en-US" sz="1800" dirty="0"/>
                    </a:p>
                  </a:txBody>
                  <a:tcPr marT="45721" marB="45721"/>
                </a:tc>
                <a:tc>
                  <a:txBody>
                    <a:bodyPr/>
                    <a:lstStyle/>
                    <a:p>
                      <a:r>
                        <a:rPr lang="en-US" sz="1800" dirty="0" smtClean="0"/>
                        <a:t>65</a:t>
                      </a:r>
                      <a:endParaRPr lang="en-US" sz="1800" dirty="0"/>
                    </a:p>
                  </a:txBody>
                  <a:tcPr marT="45721" marB="45721"/>
                </a:tc>
                <a:tc>
                  <a:txBody>
                    <a:bodyPr/>
                    <a:lstStyle/>
                    <a:p>
                      <a:r>
                        <a:rPr lang="en-US" sz="1800" dirty="0" smtClean="0"/>
                        <a:t>41</a:t>
                      </a:r>
                      <a:endParaRPr lang="en-US" sz="1800" dirty="0"/>
                    </a:p>
                  </a:txBody>
                  <a:tcPr marT="45721" marB="45721"/>
                </a:tc>
                <a:tc>
                  <a:txBody>
                    <a:bodyPr/>
                    <a:lstStyle/>
                    <a:p>
                      <a:r>
                        <a:rPr lang="en-US" sz="1800" dirty="0" smtClean="0"/>
                        <a:t>94</a:t>
                      </a:r>
                      <a:endParaRPr lang="en-US" sz="1800" dirty="0"/>
                    </a:p>
                  </a:txBody>
                  <a:tcPr marT="45721" marB="45721"/>
                </a:tc>
                <a:tc>
                  <a:txBody>
                    <a:bodyPr/>
                    <a:lstStyle/>
                    <a:p>
                      <a:r>
                        <a:rPr lang="en-US" sz="1800" dirty="0" smtClean="0">
                          <a:solidFill>
                            <a:srgbClr val="FF0000"/>
                          </a:solidFill>
                        </a:rPr>
                        <a:t>59</a:t>
                      </a:r>
                      <a:endParaRPr lang="en-US" sz="1800" dirty="0">
                        <a:solidFill>
                          <a:srgbClr val="FF0000"/>
                        </a:solidFill>
                      </a:endParaRPr>
                    </a:p>
                  </a:txBody>
                  <a:tcPr marT="45721" marB="45721"/>
                </a:tc>
                <a:tc>
                  <a:txBody>
                    <a:bodyPr/>
                    <a:lstStyle/>
                    <a:p>
                      <a:r>
                        <a:rPr lang="en-US" sz="1800" dirty="0" smtClean="0"/>
                        <a:t>159</a:t>
                      </a:r>
                      <a:endParaRPr lang="en-US" sz="1800" dirty="0"/>
                    </a:p>
                  </a:txBody>
                  <a:tcPr marT="45721" marB="45721"/>
                </a:tc>
              </a:tr>
              <a:tr h="370840">
                <a:tc>
                  <a:txBody>
                    <a:bodyPr/>
                    <a:lstStyle/>
                    <a:p>
                      <a:r>
                        <a:rPr lang="en-US" sz="1800" dirty="0" smtClean="0"/>
                        <a:t>District D</a:t>
                      </a:r>
                      <a:endParaRPr lang="en-US" sz="1800" dirty="0"/>
                    </a:p>
                  </a:txBody>
                  <a:tcPr marT="45721" marB="45721"/>
                </a:tc>
                <a:tc>
                  <a:txBody>
                    <a:bodyPr/>
                    <a:lstStyle/>
                    <a:p>
                      <a:r>
                        <a:rPr lang="en-US" sz="1800" dirty="0" smtClean="0"/>
                        <a:t>8</a:t>
                      </a:r>
                      <a:endParaRPr lang="en-US" sz="1800" dirty="0"/>
                    </a:p>
                  </a:txBody>
                  <a:tcPr marT="45721" marB="45721"/>
                </a:tc>
                <a:tc>
                  <a:txBody>
                    <a:bodyPr/>
                    <a:lstStyle/>
                    <a:p>
                      <a:r>
                        <a:rPr lang="en-US" sz="1800" dirty="0" smtClean="0"/>
                        <a:t>38</a:t>
                      </a:r>
                      <a:endParaRPr lang="en-US" sz="1800" dirty="0"/>
                    </a:p>
                  </a:txBody>
                  <a:tcPr marT="45721" marB="45721"/>
                </a:tc>
                <a:tc>
                  <a:txBody>
                    <a:bodyPr/>
                    <a:lstStyle/>
                    <a:p>
                      <a:r>
                        <a:rPr lang="en-US" sz="1800" dirty="0" smtClean="0"/>
                        <a:t>13</a:t>
                      </a:r>
                      <a:endParaRPr lang="en-US" sz="1800" dirty="0"/>
                    </a:p>
                  </a:txBody>
                  <a:tcPr marT="45721" marB="45721"/>
                </a:tc>
                <a:tc>
                  <a:txBody>
                    <a:bodyPr/>
                    <a:lstStyle/>
                    <a:p>
                      <a:r>
                        <a:rPr lang="en-US" sz="1800" dirty="0" smtClean="0">
                          <a:solidFill>
                            <a:srgbClr val="FF0000"/>
                          </a:solidFill>
                        </a:rPr>
                        <a:t>62</a:t>
                      </a:r>
                      <a:endParaRPr lang="en-US" sz="1800" dirty="0">
                        <a:solidFill>
                          <a:srgbClr val="FF0000"/>
                        </a:solidFill>
                      </a:endParaRPr>
                    </a:p>
                  </a:txBody>
                  <a:tcPr marT="45721" marB="45721"/>
                </a:tc>
                <a:tc>
                  <a:txBody>
                    <a:bodyPr/>
                    <a:lstStyle/>
                    <a:p>
                      <a:r>
                        <a:rPr lang="en-US" sz="1800" dirty="0" smtClean="0"/>
                        <a:t>21</a:t>
                      </a:r>
                      <a:endParaRPr lang="en-US" sz="1800" dirty="0"/>
                    </a:p>
                  </a:txBody>
                  <a:tcPr marT="45721" marB="45721"/>
                </a:tc>
              </a:tr>
              <a:tr h="370840">
                <a:tc>
                  <a:txBody>
                    <a:bodyPr/>
                    <a:lstStyle/>
                    <a:p>
                      <a:r>
                        <a:rPr lang="en-US" sz="1800" dirty="0" smtClean="0"/>
                        <a:t>District</a:t>
                      </a:r>
                      <a:r>
                        <a:rPr lang="en-US" sz="1800" baseline="0" dirty="0" smtClean="0"/>
                        <a:t> E</a:t>
                      </a:r>
                      <a:endParaRPr lang="en-US" sz="1800" dirty="0"/>
                    </a:p>
                  </a:txBody>
                  <a:tcPr marT="45721" marB="45721"/>
                </a:tc>
                <a:tc>
                  <a:txBody>
                    <a:bodyPr/>
                    <a:lstStyle/>
                    <a:p>
                      <a:r>
                        <a:rPr lang="en-US" sz="1800" dirty="0" smtClean="0"/>
                        <a:t>55</a:t>
                      </a:r>
                      <a:endParaRPr lang="en-US" sz="1800" dirty="0"/>
                    </a:p>
                  </a:txBody>
                  <a:tcPr marT="45721" marB="45721"/>
                </a:tc>
                <a:tc>
                  <a:txBody>
                    <a:bodyPr/>
                    <a:lstStyle/>
                    <a:p>
                      <a:r>
                        <a:rPr lang="en-US" sz="1800" dirty="0" smtClean="0"/>
                        <a:t>35</a:t>
                      </a:r>
                      <a:endParaRPr lang="en-US" sz="1800" dirty="0"/>
                    </a:p>
                  </a:txBody>
                  <a:tcPr marT="45721" marB="45721"/>
                </a:tc>
                <a:tc>
                  <a:txBody>
                    <a:bodyPr/>
                    <a:lstStyle/>
                    <a:p>
                      <a:r>
                        <a:rPr lang="en-US" sz="1800" dirty="0" smtClean="0"/>
                        <a:t>100</a:t>
                      </a:r>
                      <a:endParaRPr lang="en-US" sz="1800" dirty="0"/>
                    </a:p>
                  </a:txBody>
                  <a:tcPr marT="45721" marB="45721"/>
                </a:tc>
                <a:tc>
                  <a:txBody>
                    <a:bodyPr/>
                    <a:lstStyle/>
                    <a:p>
                      <a:r>
                        <a:rPr lang="en-US" sz="1800" dirty="0" smtClean="0">
                          <a:solidFill>
                            <a:srgbClr val="FF0000"/>
                          </a:solidFill>
                        </a:rPr>
                        <a:t>65</a:t>
                      </a:r>
                      <a:endParaRPr lang="en-US" sz="1800" dirty="0">
                        <a:solidFill>
                          <a:srgbClr val="FF0000"/>
                        </a:solidFill>
                      </a:endParaRPr>
                    </a:p>
                  </a:txBody>
                  <a:tcPr marT="45721" marB="45721"/>
                </a:tc>
                <a:tc>
                  <a:txBody>
                    <a:bodyPr/>
                    <a:lstStyle/>
                    <a:p>
                      <a:r>
                        <a:rPr lang="en-US" sz="1800" dirty="0" smtClean="0"/>
                        <a:t>155</a:t>
                      </a:r>
                      <a:endParaRPr lang="en-US" sz="1800" dirty="0"/>
                    </a:p>
                  </a:txBody>
                  <a:tcPr marT="45721" marB="45721"/>
                </a:tc>
              </a:tr>
              <a:tr h="370840">
                <a:tc>
                  <a:txBody>
                    <a:bodyPr/>
                    <a:lstStyle/>
                    <a:p>
                      <a:r>
                        <a:rPr lang="en-US" sz="1800" dirty="0" smtClean="0"/>
                        <a:t>District</a:t>
                      </a:r>
                      <a:r>
                        <a:rPr lang="en-US" sz="1800" baseline="0" dirty="0" smtClean="0"/>
                        <a:t> F</a:t>
                      </a:r>
                      <a:endParaRPr lang="en-US" sz="1800" dirty="0"/>
                    </a:p>
                  </a:txBody>
                  <a:tcPr marT="45721" marB="45721"/>
                </a:tc>
                <a:tc>
                  <a:txBody>
                    <a:bodyPr/>
                    <a:lstStyle/>
                    <a:p>
                      <a:r>
                        <a:rPr lang="en-US" sz="1800" dirty="0" smtClean="0"/>
                        <a:t>60</a:t>
                      </a:r>
                      <a:endParaRPr lang="en-US" sz="1800" dirty="0"/>
                    </a:p>
                  </a:txBody>
                  <a:tcPr marT="45721" marB="45721"/>
                </a:tc>
                <a:tc>
                  <a:txBody>
                    <a:bodyPr/>
                    <a:lstStyle/>
                    <a:p>
                      <a:r>
                        <a:rPr lang="en-US" sz="1800" dirty="0" smtClean="0"/>
                        <a:t>33</a:t>
                      </a:r>
                      <a:endParaRPr lang="en-US" sz="1800" dirty="0"/>
                    </a:p>
                  </a:txBody>
                  <a:tcPr marT="45721" marB="45721"/>
                </a:tc>
                <a:tc>
                  <a:txBody>
                    <a:bodyPr/>
                    <a:lstStyle/>
                    <a:p>
                      <a:r>
                        <a:rPr lang="en-US" sz="1800" dirty="0" smtClean="0"/>
                        <a:t>120</a:t>
                      </a:r>
                      <a:endParaRPr lang="en-US" sz="1800" dirty="0"/>
                    </a:p>
                  </a:txBody>
                  <a:tcPr marT="45721" marB="45721"/>
                </a:tc>
                <a:tc>
                  <a:txBody>
                    <a:bodyPr/>
                    <a:lstStyle/>
                    <a:p>
                      <a:r>
                        <a:rPr lang="en-US" sz="1800" dirty="0" smtClean="0">
                          <a:solidFill>
                            <a:srgbClr val="FF0000"/>
                          </a:solidFill>
                        </a:rPr>
                        <a:t>67</a:t>
                      </a:r>
                      <a:endParaRPr lang="en-US" sz="1800" dirty="0">
                        <a:solidFill>
                          <a:srgbClr val="FF0000"/>
                        </a:solidFill>
                      </a:endParaRPr>
                    </a:p>
                  </a:txBody>
                  <a:tcPr marT="45721" marB="45721"/>
                </a:tc>
                <a:tc>
                  <a:txBody>
                    <a:bodyPr/>
                    <a:lstStyle/>
                    <a:p>
                      <a:r>
                        <a:rPr lang="en-US" sz="1800" dirty="0" smtClean="0"/>
                        <a:t>180</a:t>
                      </a:r>
                      <a:endParaRPr lang="en-US" sz="1800" dirty="0"/>
                    </a:p>
                  </a:txBody>
                  <a:tcPr marT="45721" marB="45721"/>
                </a:tc>
              </a:tr>
            </a:tbl>
          </a:graphicData>
        </a:graphic>
      </p:graphicFrame>
    </p:spTree>
    <p:extLst>
      <p:ext uri="{BB962C8B-B14F-4D97-AF65-F5344CB8AC3E}">
        <p14:creationId xmlns:p14="http://schemas.microsoft.com/office/powerpoint/2010/main" val="3273097877"/>
      </p:ext>
    </p:extLst>
  </p:cSld>
  <p:clrMapOvr>
    <a:masterClrMapping/>
  </p:clrMapOvr>
  <p:transition>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00" dirty="0"/>
              <a:t>Scenario 2 – % of Vulnerable Children Served by Program Area by Gender</a:t>
            </a:r>
            <a:endParaRPr lang="en-US" sz="35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806331"/>
              </p:ext>
            </p:extLst>
          </p:nvPr>
        </p:nvGraphicFramePr>
        <p:xfrm>
          <a:off x="1112838" y="2118519"/>
          <a:ext cx="7924799" cy="2966720"/>
        </p:xfrm>
        <a:graphic>
          <a:graphicData uri="http://schemas.openxmlformats.org/drawingml/2006/table">
            <a:tbl>
              <a:tblPr firstRow="1" bandRow="1">
                <a:tableStyleId>{5C22544A-7EE6-4342-B048-85BDC9FD1C3A}</a:tableStyleId>
              </a:tblPr>
              <a:tblGrid>
                <a:gridCol w="1597318"/>
                <a:gridCol w="1054580"/>
                <a:gridCol w="1182684"/>
                <a:gridCol w="926477"/>
                <a:gridCol w="1054580"/>
                <a:gridCol w="1054580"/>
                <a:gridCol w="1054580"/>
              </a:tblGrid>
              <a:tr h="370840">
                <a:tc>
                  <a:txBody>
                    <a:bodyPr/>
                    <a:lstStyle/>
                    <a:p>
                      <a:endParaRPr lang="en-US" sz="1800" dirty="0"/>
                    </a:p>
                  </a:txBody>
                  <a:tcPr marT="45721" marB="45721"/>
                </a:tc>
                <a:tc gridSpan="2">
                  <a:txBody>
                    <a:bodyPr/>
                    <a:lstStyle/>
                    <a:p>
                      <a:r>
                        <a:rPr lang="en-US" sz="1800" dirty="0" smtClean="0"/>
                        <a:t>Psychological</a:t>
                      </a:r>
                      <a:endParaRPr lang="en-US" sz="1800" dirty="0"/>
                    </a:p>
                  </a:txBody>
                  <a:tcPr marT="45721" marB="45721"/>
                </a:tc>
                <a:tc hMerge="1">
                  <a:txBody>
                    <a:bodyPr/>
                    <a:lstStyle/>
                    <a:p>
                      <a:endParaRPr lang="en-US"/>
                    </a:p>
                  </a:txBody>
                  <a:tcPr/>
                </a:tc>
                <a:tc gridSpan="2">
                  <a:txBody>
                    <a:bodyPr/>
                    <a:lstStyle/>
                    <a:p>
                      <a:r>
                        <a:rPr lang="en-US" sz="1800" dirty="0" smtClean="0"/>
                        <a:t>Social</a:t>
                      </a:r>
                      <a:endParaRPr lang="en-US" sz="1800" dirty="0"/>
                    </a:p>
                  </a:txBody>
                  <a:tcPr marT="45721" marB="45721"/>
                </a:tc>
                <a:tc hMerge="1">
                  <a:txBody>
                    <a:bodyPr/>
                    <a:lstStyle/>
                    <a:p>
                      <a:endParaRPr lang="en-US" dirty="0"/>
                    </a:p>
                  </a:txBody>
                  <a:tcPr/>
                </a:tc>
                <a:tc gridSpan="2">
                  <a:txBody>
                    <a:bodyPr/>
                    <a:lstStyle/>
                    <a:p>
                      <a:r>
                        <a:rPr lang="en-US" sz="1800" dirty="0" smtClean="0"/>
                        <a:t>Economic</a:t>
                      </a:r>
                      <a:endParaRPr lang="en-US" sz="1800" dirty="0"/>
                    </a:p>
                  </a:txBody>
                  <a:tcPr marT="45721" marB="45721"/>
                </a:tc>
                <a:tc hMerge="1">
                  <a:txBody>
                    <a:bodyPr/>
                    <a:lstStyle/>
                    <a:p>
                      <a:endParaRPr lang="en-US" dirty="0"/>
                    </a:p>
                  </a:txBody>
                  <a:tcPr/>
                </a:tc>
              </a:tr>
              <a:tr h="370840">
                <a:tc>
                  <a:txBody>
                    <a:bodyPr/>
                    <a:lstStyle/>
                    <a:p>
                      <a:endParaRPr lang="en-US" sz="1800" dirty="0"/>
                    </a:p>
                  </a:txBody>
                  <a:tcPr marT="45721" marB="45721"/>
                </a:tc>
                <a:tc>
                  <a:txBody>
                    <a:bodyPr/>
                    <a:lstStyle/>
                    <a:p>
                      <a:r>
                        <a:rPr lang="en-US" sz="1800" dirty="0" smtClean="0"/>
                        <a:t>Male</a:t>
                      </a:r>
                      <a:endParaRPr lang="en-US" sz="1800" dirty="0"/>
                    </a:p>
                  </a:txBody>
                  <a:tcPr marT="45721" marB="45721"/>
                </a:tc>
                <a:tc>
                  <a:txBody>
                    <a:bodyPr/>
                    <a:lstStyle/>
                    <a:p>
                      <a:r>
                        <a:rPr lang="en-US" sz="1800" dirty="0" smtClean="0">
                          <a:solidFill>
                            <a:srgbClr val="FF0000"/>
                          </a:solidFill>
                        </a:rPr>
                        <a:t>Female</a:t>
                      </a:r>
                      <a:endParaRPr lang="en-US" sz="1800" dirty="0">
                        <a:solidFill>
                          <a:srgbClr val="FF0000"/>
                        </a:solidFill>
                      </a:endParaRPr>
                    </a:p>
                  </a:txBody>
                  <a:tcPr marT="45721" marB="45721"/>
                </a:tc>
                <a:tc>
                  <a:txBody>
                    <a:bodyPr/>
                    <a:lstStyle/>
                    <a:p>
                      <a:r>
                        <a:rPr lang="en-US" sz="1800" dirty="0" smtClean="0"/>
                        <a:t>Male</a:t>
                      </a:r>
                      <a:endParaRPr lang="en-US" sz="1800" dirty="0"/>
                    </a:p>
                  </a:txBody>
                  <a:tcPr marT="45721" marB="45721"/>
                </a:tc>
                <a:tc>
                  <a:txBody>
                    <a:bodyPr/>
                    <a:lstStyle/>
                    <a:p>
                      <a:r>
                        <a:rPr lang="en-US" sz="1800" dirty="0" smtClean="0"/>
                        <a:t>Female</a:t>
                      </a:r>
                      <a:endParaRPr lang="en-US" sz="1800" dirty="0"/>
                    </a:p>
                  </a:txBody>
                  <a:tcPr marT="45721" marB="45721"/>
                </a:tc>
                <a:tc>
                  <a:txBody>
                    <a:bodyPr/>
                    <a:lstStyle/>
                    <a:p>
                      <a:r>
                        <a:rPr lang="en-US" sz="1800" dirty="0" smtClean="0"/>
                        <a:t>Female</a:t>
                      </a:r>
                      <a:endParaRPr lang="en-US" sz="1800" dirty="0"/>
                    </a:p>
                  </a:txBody>
                  <a:tcPr marT="45721" marB="45721"/>
                </a:tc>
                <a:tc>
                  <a:txBody>
                    <a:bodyPr/>
                    <a:lstStyle/>
                    <a:p>
                      <a:r>
                        <a:rPr lang="en-US" sz="1800" dirty="0" smtClean="0"/>
                        <a:t>Female</a:t>
                      </a:r>
                      <a:endParaRPr lang="en-US" sz="1800" dirty="0"/>
                    </a:p>
                  </a:txBody>
                  <a:tcPr marT="45721" marB="45721"/>
                </a:tc>
              </a:tr>
              <a:tr h="370840">
                <a:tc>
                  <a:txBody>
                    <a:bodyPr/>
                    <a:lstStyle/>
                    <a:p>
                      <a:r>
                        <a:rPr lang="en-US" sz="1800" dirty="0" smtClean="0"/>
                        <a:t>District</a:t>
                      </a:r>
                      <a:r>
                        <a:rPr lang="en-US" sz="1800" baseline="0" dirty="0" smtClean="0"/>
                        <a:t> A</a:t>
                      </a:r>
                      <a:endParaRPr lang="en-US" sz="1800" dirty="0"/>
                    </a:p>
                  </a:txBody>
                  <a:tcPr marT="45721" marB="45721"/>
                </a:tc>
                <a:tc>
                  <a:txBody>
                    <a:bodyPr/>
                    <a:lstStyle/>
                    <a:p>
                      <a:r>
                        <a:rPr lang="en-US" sz="1800" dirty="0" smtClean="0"/>
                        <a:t>22%</a:t>
                      </a:r>
                      <a:endParaRPr lang="en-US" sz="1800" dirty="0"/>
                    </a:p>
                  </a:txBody>
                  <a:tcPr marT="45721" marB="45721"/>
                </a:tc>
                <a:tc>
                  <a:txBody>
                    <a:bodyPr/>
                    <a:lstStyle/>
                    <a:p>
                      <a:r>
                        <a:rPr lang="en-US" sz="1800" dirty="0" smtClean="0">
                          <a:solidFill>
                            <a:srgbClr val="FF0000"/>
                          </a:solidFill>
                        </a:rPr>
                        <a:t>78%</a:t>
                      </a:r>
                      <a:endParaRPr lang="en-US" sz="1800" dirty="0">
                        <a:solidFill>
                          <a:srgbClr val="FF0000"/>
                        </a:solidFill>
                      </a:endParaRPr>
                    </a:p>
                  </a:txBody>
                  <a:tcPr marT="45721" marB="45721"/>
                </a:tc>
                <a:tc>
                  <a:txBody>
                    <a:bodyPr/>
                    <a:lstStyle/>
                    <a:p>
                      <a:r>
                        <a:rPr lang="en-US" sz="1800" dirty="0" smtClean="0"/>
                        <a:t>45%</a:t>
                      </a:r>
                      <a:endParaRPr lang="en-US" sz="1800" dirty="0"/>
                    </a:p>
                  </a:txBody>
                  <a:tcPr marT="45721" marB="45721"/>
                </a:tc>
                <a:tc>
                  <a:txBody>
                    <a:bodyPr/>
                    <a:lstStyle/>
                    <a:p>
                      <a:r>
                        <a:rPr lang="en-US" sz="1800" dirty="0" smtClean="0"/>
                        <a:t>55%</a:t>
                      </a:r>
                      <a:endParaRPr lang="en-US" sz="1800" dirty="0"/>
                    </a:p>
                  </a:txBody>
                  <a:tcPr marT="45721" marB="45721"/>
                </a:tc>
                <a:tc>
                  <a:txBody>
                    <a:bodyPr/>
                    <a:lstStyle/>
                    <a:p>
                      <a:r>
                        <a:rPr lang="en-US" sz="1800" dirty="0" smtClean="0"/>
                        <a:t>54%</a:t>
                      </a:r>
                      <a:endParaRPr lang="en-US" sz="1800" dirty="0"/>
                    </a:p>
                  </a:txBody>
                  <a:tcPr marT="45721" marB="45721"/>
                </a:tc>
                <a:tc>
                  <a:txBody>
                    <a:bodyPr/>
                    <a:lstStyle/>
                    <a:p>
                      <a:r>
                        <a:rPr lang="en-US" sz="1800" dirty="0" smtClean="0"/>
                        <a:t>46%</a:t>
                      </a:r>
                      <a:endParaRPr lang="en-US" sz="1800" dirty="0"/>
                    </a:p>
                  </a:txBody>
                  <a:tcPr marT="45721" marB="45721"/>
                </a:tc>
              </a:tr>
              <a:tr h="370840">
                <a:tc>
                  <a:txBody>
                    <a:bodyPr/>
                    <a:lstStyle/>
                    <a:p>
                      <a:r>
                        <a:rPr lang="en-US" sz="1800" dirty="0" smtClean="0">
                          <a:solidFill>
                            <a:schemeClr val="bg2"/>
                          </a:solidFill>
                        </a:rPr>
                        <a:t>District B</a:t>
                      </a:r>
                      <a:endParaRPr lang="en-US" sz="1800" dirty="0">
                        <a:solidFill>
                          <a:schemeClr val="bg2"/>
                        </a:solidFill>
                      </a:endParaRPr>
                    </a:p>
                  </a:txBody>
                  <a:tcPr marT="45721" marB="45721"/>
                </a:tc>
                <a:tc>
                  <a:txBody>
                    <a:bodyPr/>
                    <a:lstStyle/>
                    <a:p>
                      <a:r>
                        <a:rPr lang="en-US" sz="1800" dirty="0" smtClean="0">
                          <a:solidFill>
                            <a:schemeClr val="bg2"/>
                          </a:solidFill>
                        </a:rPr>
                        <a:t>32%</a:t>
                      </a:r>
                      <a:endParaRPr lang="en-US" sz="1800" dirty="0">
                        <a:solidFill>
                          <a:schemeClr val="bg2"/>
                        </a:solidFill>
                      </a:endParaRPr>
                    </a:p>
                  </a:txBody>
                  <a:tcPr marT="45721" marB="45721"/>
                </a:tc>
                <a:tc>
                  <a:txBody>
                    <a:bodyPr/>
                    <a:lstStyle/>
                    <a:p>
                      <a:r>
                        <a:rPr lang="en-US" sz="1800" dirty="0" smtClean="0">
                          <a:solidFill>
                            <a:srgbClr val="FF0000"/>
                          </a:solidFill>
                        </a:rPr>
                        <a:t>68%</a:t>
                      </a:r>
                      <a:endParaRPr lang="en-US" sz="1800" dirty="0">
                        <a:solidFill>
                          <a:srgbClr val="FF0000"/>
                        </a:solidFill>
                      </a:endParaRPr>
                    </a:p>
                  </a:txBody>
                  <a:tcPr marT="45721" marB="45721"/>
                </a:tc>
                <a:tc>
                  <a:txBody>
                    <a:bodyPr/>
                    <a:lstStyle/>
                    <a:p>
                      <a:r>
                        <a:rPr lang="en-US" sz="1800" dirty="0" smtClean="0">
                          <a:solidFill>
                            <a:schemeClr val="bg2"/>
                          </a:solidFill>
                        </a:rPr>
                        <a:t>55%</a:t>
                      </a:r>
                      <a:endParaRPr lang="en-US" sz="1800" dirty="0">
                        <a:solidFill>
                          <a:schemeClr val="bg2"/>
                        </a:solidFill>
                      </a:endParaRPr>
                    </a:p>
                  </a:txBody>
                  <a:tcPr marT="45721" marB="45721"/>
                </a:tc>
                <a:tc>
                  <a:txBody>
                    <a:bodyPr/>
                    <a:lstStyle/>
                    <a:p>
                      <a:r>
                        <a:rPr lang="en-US" sz="1800" dirty="0" smtClean="0">
                          <a:solidFill>
                            <a:schemeClr val="bg2"/>
                          </a:solidFill>
                        </a:rPr>
                        <a:t>45%</a:t>
                      </a:r>
                      <a:endParaRPr lang="en-US" sz="1800" dirty="0">
                        <a:solidFill>
                          <a:schemeClr val="bg2"/>
                        </a:solidFill>
                      </a:endParaRPr>
                    </a:p>
                  </a:txBody>
                  <a:tcPr marT="45721" marB="45721"/>
                </a:tc>
                <a:tc>
                  <a:txBody>
                    <a:bodyPr/>
                    <a:lstStyle/>
                    <a:p>
                      <a:r>
                        <a:rPr lang="en-US" sz="1800" dirty="0" smtClean="0">
                          <a:solidFill>
                            <a:schemeClr val="bg2"/>
                          </a:solidFill>
                        </a:rPr>
                        <a:t>47%</a:t>
                      </a:r>
                      <a:endParaRPr lang="en-US" sz="1800" dirty="0">
                        <a:solidFill>
                          <a:schemeClr val="bg2"/>
                        </a:solidFill>
                      </a:endParaRPr>
                    </a:p>
                  </a:txBody>
                  <a:tcPr marT="45721" marB="45721"/>
                </a:tc>
                <a:tc>
                  <a:txBody>
                    <a:bodyPr/>
                    <a:lstStyle/>
                    <a:p>
                      <a:r>
                        <a:rPr lang="en-US" sz="1800" dirty="0" smtClean="0">
                          <a:solidFill>
                            <a:schemeClr val="bg2"/>
                          </a:solidFill>
                        </a:rPr>
                        <a:t>53%</a:t>
                      </a:r>
                      <a:endParaRPr lang="en-US" sz="1800" dirty="0">
                        <a:solidFill>
                          <a:schemeClr val="bg2"/>
                        </a:solidFill>
                      </a:endParaRPr>
                    </a:p>
                  </a:txBody>
                  <a:tcPr marT="45721" marB="45721"/>
                </a:tc>
              </a:tr>
              <a:tr h="370840">
                <a:tc>
                  <a:txBody>
                    <a:bodyPr/>
                    <a:lstStyle/>
                    <a:p>
                      <a:r>
                        <a:rPr lang="en-US" sz="1800" dirty="0" smtClean="0"/>
                        <a:t>District C</a:t>
                      </a:r>
                      <a:endParaRPr lang="en-US" sz="1800" dirty="0"/>
                    </a:p>
                  </a:txBody>
                  <a:tcPr marT="45721" marB="45721"/>
                </a:tc>
                <a:tc>
                  <a:txBody>
                    <a:bodyPr/>
                    <a:lstStyle/>
                    <a:p>
                      <a:r>
                        <a:rPr lang="en-US" sz="1800" dirty="0" smtClean="0"/>
                        <a:t>42%</a:t>
                      </a:r>
                      <a:endParaRPr lang="en-US" sz="1800" dirty="0"/>
                    </a:p>
                  </a:txBody>
                  <a:tcPr marT="45721" marB="45721"/>
                </a:tc>
                <a:tc>
                  <a:txBody>
                    <a:bodyPr/>
                    <a:lstStyle/>
                    <a:p>
                      <a:r>
                        <a:rPr lang="en-US" sz="1800" dirty="0" smtClean="0">
                          <a:solidFill>
                            <a:srgbClr val="FF0000"/>
                          </a:solidFill>
                        </a:rPr>
                        <a:t>58%</a:t>
                      </a:r>
                      <a:endParaRPr lang="en-US" sz="1800" dirty="0">
                        <a:solidFill>
                          <a:srgbClr val="FF0000"/>
                        </a:solidFill>
                      </a:endParaRPr>
                    </a:p>
                  </a:txBody>
                  <a:tcPr marT="45721" marB="45721"/>
                </a:tc>
                <a:tc>
                  <a:txBody>
                    <a:bodyPr/>
                    <a:lstStyle/>
                    <a:p>
                      <a:r>
                        <a:rPr lang="en-US" sz="1800" dirty="0" smtClean="0"/>
                        <a:t>51%</a:t>
                      </a:r>
                      <a:endParaRPr lang="en-US" sz="1800" dirty="0"/>
                    </a:p>
                  </a:txBody>
                  <a:tcPr marT="45721" marB="45721"/>
                </a:tc>
                <a:tc>
                  <a:txBody>
                    <a:bodyPr/>
                    <a:lstStyle/>
                    <a:p>
                      <a:r>
                        <a:rPr lang="en-US" sz="1800" dirty="0" smtClean="0"/>
                        <a:t>49%</a:t>
                      </a:r>
                      <a:endParaRPr lang="en-US" sz="1800" dirty="0"/>
                    </a:p>
                  </a:txBody>
                  <a:tcPr marT="45721" marB="45721"/>
                </a:tc>
                <a:tc>
                  <a:txBody>
                    <a:bodyPr/>
                    <a:lstStyle/>
                    <a:p>
                      <a:r>
                        <a:rPr lang="en-US" sz="1800" dirty="0" smtClean="0"/>
                        <a:t>50%</a:t>
                      </a:r>
                      <a:endParaRPr lang="en-US" sz="1800" dirty="0"/>
                    </a:p>
                  </a:txBody>
                  <a:tcPr marT="45721" marB="45721"/>
                </a:tc>
                <a:tc>
                  <a:txBody>
                    <a:bodyPr/>
                    <a:lstStyle/>
                    <a:p>
                      <a:r>
                        <a:rPr lang="en-US" sz="1800" dirty="0" smtClean="0"/>
                        <a:t>50%</a:t>
                      </a:r>
                      <a:endParaRPr lang="en-US" sz="1800" dirty="0"/>
                    </a:p>
                  </a:txBody>
                  <a:tcPr marT="45721" marB="45721"/>
                </a:tc>
              </a:tr>
              <a:tr h="370840">
                <a:tc>
                  <a:txBody>
                    <a:bodyPr/>
                    <a:lstStyle/>
                    <a:p>
                      <a:r>
                        <a:rPr lang="en-US" sz="1800" dirty="0" smtClean="0"/>
                        <a:t>District D</a:t>
                      </a:r>
                      <a:endParaRPr lang="en-US" sz="1800" dirty="0"/>
                    </a:p>
                  </a:txBody>
                  <a:tcPr marT="45721" marB="45721"/>
                </a:tc>
                <a:tc>
                  <a:txBody>
                    <a:bodyPr/>
                    <a:lstStyle/>
                    <a:p>
                      <a:r>
                        <a:rPr lang="en-US" sz="1800" dirty="0" smtClean="0"/>
                        <a:t>12%</a:t>
                      </a:r>
                      <a:endParaRPr lang="en-US" sz="1800" dirty="0"/>
                    </a:p>
                  </a:txBody>
                  <a:tcPr marT="45721" marB="45721"/>
                </a:tc>
                <a:tc>
                  <a:txBody>
                    <a:bodyPr/>
                    <a:lstStyle/>
                    <a:p>
                      <a:r>
                        <a:rPr lang="en-US" sz="1800" dirty="0" smtClean="0">
                          <a:solidFill>
                            <a:srgbClr val="FF0000"/>
                          </a:solidFill>
                        </a:rPr>
                        <a:t>88%</a:t>
                      </a:r>
                      <a:endParaRPr lang="en-US" sz="1800" dirty="0">
                        <a:solidFill>
                          <a:srgbClr val="FF0000"/>
                        </a:solidFill>
                      </a:endParaRPr>
                    </a:p>
                  </a:txBody>
                  <a:tcPr marT="45721" marB="45721"/>
                </a:tc>
                <a:tc>
                  <a:txBody>
                    <a:bodyPr/>
                    <a:lstStyle/>
                    <a:p>
                      <a:r>
                        <a:rPr lang="en-US" sz="1800" dirty="0" smtClean="0"/>
                        <a:t>48%</a:t>
                      </a:r>
                      <a:endParaRPr lang="en-US" sz="1800" dirty="0"/>
                    </a:p>
                  </a:txBody>
                  <a:tcPr marT="45721" marB="45721"/>
                </a:tc>
                <a:tc>
                  <a:txBody>
                    <a:bodyPr/>
                    <a:lstStyle/>
                    <a:p>
                      <a:r>
                        <a:rPr lang="en-US" sz="1800" dirty="0" smtClean="0"/>
                        <a:t>52%</a:t>
                      </a:r>
                      <a:endParaRPr lang="en-US" sz="1800" dirty="0"/>
                    </a:p>
                  </a:txBody>
                  <a:tcPr marT="45721" marB="45721"/>
                </a:tc>
                <a:tc>
                  <a:txBody>
                    <a:bodyPr/>
                    <a:lstStyle/>
                    <a:p>
                      <a:r>
                        <a:rPr lang="en-US" sz="1800" dirty="0" smtClean="0"/>
                        <a:t>49%</a:t>
                      </a:r>
                      <a:endParaRPr lang="en-US" sz="1800" dirty="0"/>
                    </a:p>
                  </a:txBody>
                  <a:tcPr marT="45721" marB="45721"/>
                </a:tc>
                <a:tc>
                  <a:txBody>
                    <a:bodyPr/>
                    <a:lstStyle/>
                    <a:p>
                      <a:r>
                        <a:rPr lang="en-US" sz="1800" dirty="0" smtClean="0"/>
                        <a:t>51%</a:t>
                      </a:r>
                      <a:endParaRPr lang="en-US" sz="1800" dirty="0"/>
                    </a:p>
                  </a:txBody>
                  <a:tcPr marT="45721" marB="45721"/>
                </a:tc>
              </a:tr>
              <a:tr h="370840">
                <a:tc>
                  <a:txBody>
                    <a:bodyPr/>
                    <a:lstStyle/>
                    <a:p>
                      <a:r>
                        <a:rPr lang="en-US" sz="1800" dirty="0" smtClean="0"/>
                        <a:t>District</a:t>
                      </a:r>
                      <a:r>
                        <a:rPr lang="en-US" sz="1800" baseline="0" dirty="0" smtClean="0"/>
                        <a:t> E</a:t>
                      </a:r>
                      <a:endParaRPr lang="en-US" sz="1800" dirty="0"/>
                    </a:p>
                  </a:txBody>
                  <a:tcPr marT="45721" marB="45721"/>
                </a:tc>
                <a:tc>
                  <a:txBody>
                    <a:bodyPr/>
                    <a:lstStyle/>
                    <a:p>
                      <a:r>
                        <a:rPr lang="en-US" sz="1800" dirty="0" smtClean="0"/>
                        <a:t>15%</a:t>
                      </a:r>
                      <a:endParaRPr lang="en-US" sz="1800" dirty="0"/>
                    </a:p>
                  </a:txBody>
                  <a:tcPr marT="45721" marB="45721"/>
                </a:tc>
                <a:tc>
                  <a:txBody>
                    <a:bodyPr/>
                    <a:lstStyle/>
                    <a:p>
                      <a:r>
                        <a:rPr lang="en-US" sz="1800" dirty="0" smtClean="0">
                          <a:solidFill>
                            <a:srgbClr val="FF0000"/>
                          </a:solidFill>
                        </a:rPr>
                        <a:t>85%</a:t>
                      </a:r>
                      <a:endParaRPr lang="en-US" sz="1800" dirty="0">
                        <a:solidFill>
                          <a:srgbClr val="FF0000"/>
                        </a:solidFill>
                      </a:endParaRPr>
                    </a:p>
                  </a:txBody>
                  <a:tcPr marT="45721" marB="45721"/>
                </a:tc>
                <a:tc>
                  <a:txBody>
                    <a:bodyPr/>
                    <a:lstStyle/>
                    <a:p>
                      <a:r>
                        <a:rPr lang="en-US" sz="1800" dirty="0" smtClean="0"/>
                        <a:t>42%</a:t>
                      </a:r>
                      <a:endParaRPr lang="en-US" sz="1800" dirty="0"/>
                    </a:p>
                  </a:txBody>
                  <a:tcPr marT="45721" marB="45721"/>
                </a:tc>
                <a:tc>
                  <a:txBody>
                    <a:bodyPr/>
                    <a:lstStyle/>
                    <a:p>
                      <a:r>
                        <a:rPr lang="en-US" sz="1800" dirty="0" smtClean="0"/>
                        <a:t>58%</a:t>
                      </a:r>
                      <a:endParaRPr lang="en-US" sz="1800" dirty="0"/>
                    </a:p>
                  </a:txBody>
                  <a:tcPr marT="45721" marB="45721"/>
                </a:tc>
                <a:tc>
                  <a:txBody>
                    <a:bodyPr/>
                    <a:lstStyle/>
                    <a:p>
                      <a:r>
                        <a:rPr lang="en-US" sz="1800" dirty="0" smtClean="0"/>
                        <a:t>48%</a:t>
                      </a:r>
                      <a:endParaRPr lang="en-US" sz="1800" dirty="0"/>
                    </a:p>
                  </a:txBody>
                  <a:tcPr marT="45721" marB="45721"/>
                </a:tc>
                <a:tc>
                  <a:txBody>
                    <a:bodyPr/>
                    <a:lstStyle/>
                    <a:p>
                      <a:r>
                        <a:rPr lang="en-US" sz="1800" dirty="0" smtClean="0"/>
                        <a:t>52%</a:t>
                      </a:r>
                      <a:endParaRPr lang="en-US" sz="1800" dirty="0"/>
                    </a:p>
                  </a:txBody>
                  <a:tcPr marT="45721" marB="45721"/>
                </a:tc>
              </a:tr>
              <a:tr h="370840">
                <a:tc>
                  <a:txBody>
                    <a:bodyPr/>
                    <a:lstStyle/>
                    <a:p>
                      <a:r>
                        <a:rPr lang="en-US" sz="1800" dirty="0" smtClean="0"/>
                        <a:t>District</a:t>
                      </a:r>
                      <a:r>
                        <a:rPr lang="en-US" sz="1800" baseline="0" dirty="0" smtClean="0"/>
                        <a:t> F</a:t>
                      </a:r>
                      <a:endParaRPr lang="en-US" sz="1800" dirty="0"/>
                    </a:p>
                  </a:txBody>
                  <a:tcPr marT="45721" marB="45721"/>
                </a:tc>
                <a:tc>
                  <a:txBody>
                    <a:bodyPr/>
                    <a:lstStyle/>
                    <a:p>
                      <a:r>
                        <a:rPr lang="en-US" sz="1800" dirty="0" smtClean="0"/>
                        <a:t>45%</a:t>
                      </a:r>
                      <a:endParaRPr lang="en-US" sz="1800" dirty="0"/>
                    </a:p>
                  </a:txBody>
                  <a:tcPr marT="45721" marB="45721"/>
                </a:tc>
                <a:tc>
                  <a:txBody>
                    <a:bodyPr/>
                    <a:lstStyle/>
                    <a:p>
                      <a:r>
                        <a:rPr lang="en-US" sz="1800" dirty="0" smtClean="0">
                          <a:solidFill>
                            <a:srgbClr val="FF0000"/>
                          </a:solidFill>
                        </a:rPr>
                        <a:t>55%</a:t>
                      </a:r>
                      <a:endParaRPr lang="en-US" sz="1800" dirty="0">
                        <a:solidFill>
                          <a:srgbClr val="FF0000"/>
                        </a:solidFill>
                      </a:endParaRPr>
                    </a:p>
                  </a:txBody>
                  <a:tcPr marT="45721" marB="45721"/>
                </a:tc>
                <a:tc>
                  <a:txBody>
                    <a:bodyPr/>
                    <a:lstStyle/>
                    <a:p>
                      <a:r>
                        <a:rPr lang="en-US" sz="1800" dirty="0" smtClean="0"/>
                        <a:t>51%</a:t>
                      </a:r>
                      <a:endParaRPr lang="en-US" sz="1800" dirty="0"/>
                    </a:p>
                  </a:txBody>
                  <a:tcPr marT="45721" marB="45721"/>
                </a:tc>
                <a:tc>
                  <a:txBody>
                    <a:bodyPr/>
                    <a:lstStyle/>
                    <a:p>
                      <a:r>
                        <a:rPr lang="en-US" sz="1800" dirty="0" smtClean="0"/>
                        <a:t>49%</a:t>
                      </a:r>
                      <a:endParaRPr lang="en-US" sz="1800" dirty="0"/>
                    </a:p>
                  </a:txBody>
                  <a:tcPr marT="45721" marB="45721"/>
                </a:tc>
                <a:tc>
                  <a:txBody>
                    <a:bodyPr/>
                    <a:lstStyle/>
                    <a:p>
                      <a:r>
                        <a:rPr lang="en-US" sz="1800" dirty="0" smtClean="0"/>
                        <a:t>52%</a:t>
                      </a:r>
                      <a:endParaRPr lang="en-US" sz="1800" dirty="0"/>
                    </a:p>
                  </a:txBody>
                  <a:tcPr marT="45721" marB="45721"/>
                </a:tc>
                <a:tc>
                  <a:txBody>
                    <a:bodyPr/>
                    <a:lstStyle/>
                    <a:p>
                      <a:r>
                        <a:rPr lang="en-US" sz="1800" dirty="0" smtClean="0"/>
                        <a:t>48%</a:t>
                      </a:r>
                      <a:endParaRPr lang="en-US" sz="1800" dirty="0"/>
                    </a:p>
                  </a:txBody>
                  <a:tcPr marT="45721" marB="45721"/>
                </a:tc>
              </a:tr>
            </a:tbl>
          </a:graphicData>
        </a:graphic>
      </p:graphicFrame>
    </p:spTree>
    <p:extLst>
      <p:ext uri="{BB962C8B-B14F-4D97-AF65-F5344CB8AC3E}">
        <p14:creationId xmlns:p14="http://schemas.microsoft.com/office/powerpoint/2010/main" val="785614505"/>
      </p:ext>
    </p:extLst>
  </p:cSld>
  <p:clrMapOvr>
    <a:masterClrMapping/>
  </p:clrMapOvr>
  <p:transition>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2</a:t>
            </a:r>
            <a:endParaRPr lang="en-US" dirty="0"/>
          </a:p>
        </p:txBody>
      </p:sp>
      <p:sp>
        <p:nvSpPr>
          <p:cNvPr id="3" name="Content Placeholder 2"/>
          <p:cNvSpPr>
            <a:spLocks noGrp="1"/>
          </p:cNvSpPr>
          <p:nvPr>
            <p:ph idx="1"/>
          </p:nvPr>
        </p:nvSpPr>
        <p:spPr>
          <a:xfrm>
            <a:off x="1036638" y="1432718"/>
            <a:ext cx="8617330" cy="4385240"/>
          </a:xfrm>
        </p:spPr>
        <p:txBody>
          <a:bodyPr/>
          <a:lstStyle/>
          <a:p>
            <a:r>
              <a:rPr lang="en-US" sz="2200" dirty="0"/>
              <a:t>Action 1 – The program manager requested gender-disaggregated data from the M&amp;E officer to confirm what she heard. </a:t>
            </a:r>
          </a:p>
          <a:p>
            <a:r>
              <a:rPr lang="en-US" sz="2200" dirty="0"/>
              <a:t>Action 2 – She then requested this information from M&amp;E officers in other districts and noticed a trend.</a:t>
            </a:r>
          </a:p>
          <a:p>
            <a:r>
              <a:rPr lang="en-US" sz="2200" dirty="0"/>
              <a:t>Action 3 – She also requested gender-disaggregated data for each of the service delivery areas.</a:t>
            </a:r>
          </a:p>
          <a:p>
            <a:r>
              <a:rPr lang="en-US" sz="2200" dirty="0"/>
              <a:t>Finding – Gender discrepancy was primarily for psychological services.</a:t>
            </a:r>
          </a:p>
          <a:p>
            <a:r>
              <a:rPr lang="en-US" sz="2200" dirty="0"/>
              <a:t>Decision – Develop 2-day training curriculum aimed at improving volunteer interactions with boys during counseling.</a:t>
            </a:r>
            <a:endParaRPr lang="en-US" sz="2200" dirty="0"/>
          </a:p>
        </p:txBody>
      </p:sp>
    </p:spTree>
    <p:extLst>
      <p:ext uri="{BB962C8B-B14F-4D97-AF65-F5344CB8AC3E}">
        <p14:creationId xmlns:p14="http://schemas.microsoft.com/office/powerpoint/2010/main" val="2045787319"/>
      </p:ext>
    </p:extLst>
  </p:cSld>
  <p:clrMapOvr>
    <a:masterClrMapping/>
  </p:clrMapOvr>
  <p:transition>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3</a:t>
            </a:r>
            <a:endParaRPr lang="en-US" dirty="0"/>
          </a:p>
        </p:txBody>
      </p:sp>
      <p:sp>
        <p:nvSpPr>
          <p:cNvPr id="3" name="Content Placeholder 2"/>
          <p:cNvSpPr>
            <a:spLocks noGrp="1"/>
          </p:cNvSpPr>
          <p:nvPr>
            <p:ph idx="1"/>
          </p:nvPr>
        </p:nvSpPr>
        <p:spPr/>
        <p:txBody>
          <a:bodyPr/>
          <a:lstStyle/>
          <a:p>
            <a:r>
              <a:rPr lang="en-US" sz="2800" dirty="0"/>
              <a:t>Action 1 - The program manager did the same things as in Scenario 2, but before making a decision, she decided to collect additional information.</a:t>
            </a:r>
          </a:p>
          <a:p>
            <a:r>
              <a:rPr lang="en-US" sz="2800" dirty="0"/>
              <a:t>Action 2 - She conducted two sets of focus groups in a sample of two districts. One set was with volunteers and the other was with male vulnerable children. The FGDs asked questions about how services are carried out, and males perspective of the services.</a:t>
            </a:r>
          </a:p>
          <a:p>
            <a:pPr marL="0" indent="0">
              <a:buNone/>
            </a:pPr>
            <a:endParaRPr lang="en-US" sz="2200" dirty="0"/>
          </a:p>
        </p:txBody>
      </p:sp>
    </p:spTree>
    <p:extLst>
      <p:ext uri="{BB962C8B-B14F-4D97-AF65-F5344CB8AC3E}">
        <p14:creationId xmlns:p14="http://schemas.microsoft.com/office/powerpoint/2010/main" val="1779617892"/>
      </p:ext>
    </p:extLst>
  </p:cSld>
  <p:clrMapOvr>
    <a:masterClrMapping/>
  </p:clrMapOvr>
  <p:transition>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3, cont.</a:t>
            </a:r>
            <a:endParaRPr lang="en-US" dirty="0"/>
          </a:p>
        </p:txBody>
      </p:sp>
      <p:sp>
        <p:nvSpPr>
          <p:cNvPr id="3" name="Content Placeholder 2"/>
          <p:cNvSpPr>
            <a:spLocks noGrp="1"/>
          </p:cNvSpPr>
          <p:nvPr>
            <p:ph idx="1"/>
          </p:nvPr>
        </p:nvSpPr>
        <p:spPr/>
        <p:txBody>
          <a:bodyPr/>
          <a:lstStyle/>
          <a:p>
            <a:r>
              <a:rPr lang="en-US" sz="2800" dirty="0"/>
              <a:t>Findings: Volunteers primarily visit homes in the morning when males are working in the field and are unavailable.</a:t>
            </a:r>
          </a:p>
          <a:p>
            <a:r>
              <a:rPr lang="en-US" sz="2800" dirty="0"/>
              <a:t>Decision: Volunteers will schedule visits for psychosocial counseling in the late afternoon or on rest day.</a:t>
            </a:r>
            <a:endParaRPr lang="en-US" sz="2800" dirty="0"/>
          </a:p>
        </p:txBody>
      </p:sp>
    </p:spTree>
    <p:extLst>
      <p:ext uri="{BB962C8B-B14F-4D97-AF65-F5344CB8AC3E}">
        <p14:creationId xmlns:p14="http://schemas.microsoft.com/office/powerpoint/2010/main" val="3503546087"/>
      </p:ext>
    </p:extLst>
  </p:cSld>
  <p:clrMapOvr>
    <a:masterClrMapping/>
  </p:clrMapOvr>
  <p:transition>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pPr>
              <a:buNone/>
            </a:pPr>
            <a:r>
              <a:rPr lang="en-US" dirty="0" smtClean="0"/>
              <a:t>1. Which of the three scenarios do you think is best? Why?</a:t>
            </a:r>
          </a:p>
          <a:p>
            <a:pPr>
              <a:buNone/>
            </a:pPr>
            <a:r>
              <a:rPr lang="en-US" dirty="0" smtClean="0"/>
              <a:t>2. What was the difference in the types of decisions made based on the findings?</a:t>
            </a:r>
          </a:p>
          <a:p>
            <a:pPr>
              <a:buNone/>
            </a:pPr>
            <a:r>
              <a:rPr lang="en-US" dirty="0" smtClean="0"/>
              <a:t>3. What implications do the different types of decisions have (cost, time, effect)?</a:t>
            </a:r>
            <a:endParaRPr lang="en-US" dirty="0"/>
          </a:p>
        </p:txBody>
      </p:sp>
    </p:spTree>
    <p:extLst>
      <p:ext uri="{BB962C8B-B14F-4D97-AF65-F5344CB8AC3E}">
        <p14:creationId xmlns:p14="http://schemas.microsoft.com/office/powerpoint/2010/main" val="1917842600"/>
      </p:ext>
    </p:extLst>
  </p:cSld>
  <p:clrMapOvr>
    <a:masterClrMapping/>
  </p:clrMapOvr>
  <p:transition>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activity</a:t>
            </a:r>
            <a:endParaRPr lang="en-US" dirty="0"/>
          </a:p>
        </p:txBody>
      </p:sp>
      <p:sp>
        <p:nvSpPr>
          <p:cNvPr id="3" name="Content Placeholder 2"/>
          <p:cNvSpPr>
            <a:spLocks noGrp="1"/>
          </p:cNvSpPr>
          <p:nvPr>
            <p:ph idx="1"/>
          </p:nvPr>
        </p:nvSpPr>
        <p:spPr/>
        <p:txBody>
          <a:bodyPr/>
          <a:lstStyle/>
          <a:p>
            <a:r>
              <a:rPr lang="en-US" dirty="0" smtClean="0"/>
              <a:t>7 people come to front of the room</a:t>
            </a:r>
          </a:p>
          <a:p>
            <a:r>
              <a:rPr lang="en-US" dirty="0" smtClean="0"/>
              <a:t>Arrange each person in order of height</a:t>
            </a:r>
          </a:p>
          <a:p>
            <a:r>
              <a:rPr lang="en-US" dirty="0" smtClean="0"/>
              <a:t>Are they ordered right?</a:t>
            </a:r>
          </a:p>
          <a:p>
            <a:r>
              <a:rPr lang="en-US" dirty="0" smtClean="0"/>
              <a:t>Would anyone else have done it differently?</a:t>
            </a:r>
          </a:p>
          <a:p>
            <a:r>
              <a:rPr lang="en-US" dirty="0" smtClean="0"/>
              <a:t>Any other ways to judge height more systematically?</a:t>
            </a:r>
          </a:p>
          <a:p>
            <a:endParaRPr lang="en-US" dirty="0" smtClean="0"/>
          </a:p>
          <a:p>
            <a:endParaRPr lang="en-US" dirty="0"/>
          </a:p>
        </p:txBody>
      </p:sp>
    </p:spTree>
    <p:extLst>
      <p:ext uri="{BB962C8B-B14F-4D97-AF65-F5344CB8AC3E}">
        <p14:creationId xmlns:p14="http://schemas.microsoft.com/office/powerpoint/2010/main" val="184007928"/>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lgn="ctr" eaLnBrk="1" hangingPunct="1"/>
            <a:r>
              <a:rPr lang="en-US" smtClean="0"/>
              <a:t>Session Objectives</a:t>
            </a:r>
          </a:p>
        </p:txBody>
      </p:sp>
      <p:sp>
        <p:nvSpPr>
          <p:cNvPr id="4099" name="Content Placeholder 2"/>
          <p:cNvSpPr>
            <a:spLocks noGrp="1"/>
          </p:cNvSpPr>
          <p:nvPr>
            <p:ph idx="1"/>
          </p:nvPr>
        </p:nvSpPr>
        <p:spPr/>
        <p:txBody>
          <a:bodyPr/>
          <a:lstStyle/>
          <a:p>
            <a:pPr eaLnBrk="1" hangingPunct="1">
              <a:lnSpc>
                <a:spcPct val="110000"/>
              </a:lnSpc>
            </a:pPr>
            <a:r>
              <a:rPr lang="en-US" sz="3100" dirty="0"/>
              <a:t>Understand </a:t>
            </a:r>
            <a:r>
              <a:rPr lang="en-US" sz="3100" dirty="0"/>
              <a:t>the importance </a:t>
            </a:r>
            <a:r>
              <a:rPr lang="en-US" sz="3100" dirty="0"/>
              <a:t>of using data to make programmatic decisions</a:t>
            </a:r>
          </a:p>
          <a:p>
            <a:pPr eaLnBrk="1" hangingPunct="1">
              <a:lnSpc>
                <a:spcPct val="110000"/>
              </a:lnSpc>
            </a:pPr>
            <a:r>
              <a:rPr lang="en-US" sz="3100" dirty="0"/>
              <a:t>Apply data use principles through case study discussion</a:t>
            </a:r>
            <a:endParaRPr lang="en-US" sz="3100" dirty="0"/>
          </a:p>
        </p:txBody>
      </p:sp>
    </p:spTree>
    <p:extLst>
      <p:ext uri="{BB962C8B-B14F-4D97-AF65-F5344CB8AC3E}">
        <p14:creationId xmlns:p14="http://schemas.microsoft.com/office/powerpoint/2010/main" val="2355857174"/>
      </p:ext>
    </p:extLst>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7524" y="186232"/>
            <a:ext cx="9135428" cy="1568918"/>
          </a:xfrm>
        </p:spPr>
        <p:txBody>
          <a:bodyPr/>
          <a:lstStyle/>
          <a:p>
            <a:pPr eaLnBrk="1" hangingPunct="1"/>
            <a:r>
              <a:rPr lang="en-US" smtClean="0"/>
              <a:t>Demand for Data</a:t>
            </a:r>
          </a:p>
        </p:txBody>
      </p:sp>
      <p:sp>
        <p:nvSpPr>
          <p:cNvPr id="18435" name="Rectangle 3"/>
          <p:cNvSpPr>
            <a:spLocks noGrp="1" noChangeArrowheads="1"/>
          </p:cNvSpPr>
          <p:nvPr>
            <p:ph idx="1"/>
          </p:nvPr>
        </p:nvSpPr>
        <p:spPr>
          <a:xfrm>
            <a:off x="507524" y="1770964"/>
            <a:ext cx="9299316" cy="5008942"/>
          </a:xfrm>
        </p:spPr>
        <p:txBody>
          <a:bodyPr/>
          <a:lstStyle/>
          <a:p>
            <a:pPr lvl="1" eaLnBrk="1" hangingPunct="1">
              <a:spcBef>
                <a:spcPct val="0"/>
              </a:spcBef>
              <a:defRPr/>
            </a:pPr>
            <a:r>
              <a:rPr lang="en-US" sz="3100" b="1" dirty="0">
                <a:solidFill>
                  <a:schemeClr val="tx2">
                    <a:lumMod val="90000"/>
                  </a:schemeClr>
                </a:solidFill>
              </a:rPr>
              <a:t>Demand</a:t>
            </a:r>
            <a:r>
              <a:rPr lang="en-US" sz="3100" dirty="0">
                <a:solidFill>
                  <a:schemeClr val="tx2">
                    <a:lumMod val="90000"/>
                  </a:schemeClr>
                </a:solidFill>
              </a:rPr>
              <a:t> </a:t>
            </a:r>
            <a:r>
              <a:rPr lang="en-US" sz="3100" dirty="0"/>
              <a:t>– the value stakeholders place on data, whether or not the data are used</a:t>
            </a:r>
          </a:p>
          <a:p>
            <a:pPr lvl="1" eaLnBrk="1" hangingPunct="1">
              <a:defRPr/>
            </a:pPr>
            <a:r>
              <a:rPr lang="en-US" sz="3100" dirty="0"/>
              <a:t>Demand exists if </a:t>
            </a:r>
          </a:p>
          <a:p>
            <a:pPr lvl="2" eaLnBrk="1" hangingPunct="1">
              <a:defRPr/>
            </a:pPr>
            <a:r>
              <a:rPr lang="en-US" sz="2900" dirty="0"/>
              <a:t>Specific questions need to be answered and data are sought to answer them</a:t>
            </a:r>
          </a:p>
          <a:p>
            <a:pPr lvl="2" eaLnBrk="1" hangingPunct="1">
              <a:defRPr/>
            </a:pPr>
            <a:r>
              <a:rPr lang="en-US" sz="2900" dirty="0"/>
              <a:t>A decision needs to be made and data are sought to inform it</a:t>
            </a:r>
            <a:endParaRPr lang="en-US" dirty="0" smtClean="0"/>
          </a:p>
        </p:txBody>
      </p:sp>
    </p:spTree>
    <p:extLst>
      <p:ext uri="{BB962C8B-B14F-4D97-AF65-F5344CB8AC3E}">
        <p14:creationId xmlns:p14="http://schemas.microsoft.com/office/powerpoint/2010/main" val="417029258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7524" y="186232"/>
            <a:ext cx="9135428" cy="1568918"/>
          </a:xfrm>
        </p:spPr>
        <p:txBody>
          <a:bodyPr/>
          <a:lstStyle/>
          <a:p>
            <a:pPr eaLnBrk="1" hangingPunct="1"/>
            <a:r>
              <a:rPr lang="en-US" smtClean="0"/>
              <a:t>Data Use</a:t>
            </a:r>
          </a:p>
        </p:txBody>
      </p:sp>
      <p:sp>
        <p:nvSpPr>
          <p:cNvPr id="7171" name="Rectangle 3"/>
          <p:cNvSpPr>
            <a:spLocks noGrp="1" noChangeArrowheads="1"/>
          </p:cNvSpPr>
          <p:nvPr>
            <p:ph idx="1"/>
          </p:nvPr>
        </p:nvSpPr>
        <p:spPr>
          <a:xfrm>
            <a:off x="507524" y="1770964"/>
            <a:ext cx="9299316" cy="5423572"/>
          </a:xfrm>
        </p:spPr>
        <p:txBody>
          <a:bodyPr/>
          <a:lstStyle/>
          <a:p>
            <a:pPr lvl="1" eaLnBrk="1" hangingPunct="1">
              <a:lnSpc>
                <a:spcPct val="110000"/>
              </a:lnSpc>
            </a:pPr>
            <a:r>
              <a:rPr lang="en-US" sz="3100" b="1" dirty="0"/>
              <a:t>Use</a:t>
            </a:r>
            <a:r>
              <a:rPr lang="en-US" sz="3100" dirty="0"/>
              <a:t> refers to the decision-making process </a:t>
            </a:r>
          </a:p>
          <a:p>
            <a:pPr lvl="1" eaLnBrk="1" hangingPunct="1">
              <a:lnSpc>
                <a:spcPct val="110000"/>
              </a:lnSpc>
            </a:pPr>
            <a:r>
              <a:rPr lang="en-US" sz="3100" dirty="0"/>
              <a:t>A decision maker </a:t>
            </a:r>
            <a:r>
              <a:rPr lang="en-US" sz="3100" dirty="0">
                <a:solidFill>
                  <a:srgbClr val="FFFF66"/>
                </a:solidFill>
              </a:rPr>
              <a:t>uses </a:t>
            </a:r>
            <a:r>
              <a:rPr lang="en-US" sz="3100" dirty="0"/>
              <a:t>information if he/she</a:t>
            </a:r>
          </a:p>
          <a:p>
            <a:pPr lvl="2" eaLnBrk="1" hangingPunct="1">
              <a:lnSpc>
                <a:spcPct val="110000"/>
              </a:lnSpc>
            </a:pPr>
            <a:r>
              <a:rPr lang="en-US" sz="2900" dirty="0"/>
              <a:t>Is explicitly aware of the decision to be made or question to be answered</a:t>
            </a:r>
          </a:p>
          <a:p>
            <a:pPr lvl="2" eaLnBrk="1" hangingPunct="1">
              <a:lnSpc>
                <a:spcPct val="110000"/>
              </a:lnSpc>
            </a:pPr>
            <a:r>
              <a:rPr lang="en-US" sz="2900" dirty="0"/>
              <a:t>Considers relevant information in making the decision, even if the information is outweighed by other factors</a:t>
            </a:r>
            <a:endParaRPr lang="en-US" sz="2900" b="1" dirty="0"/>
          </a:p>
        </p:txBody>
      </p:sp>
    </p:spTree>
    <p:extLst>
      <p:ext uri="{BB962C8B-B14F-4D97-AF65-F5344CB8AC3E}">
        <p14:creationId xmlns:p14="http://schemas.microsoft.com/office/powerpoint/2010/main" val="250190642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idx="4294967295"/>
          </p:nvPr>
        </p:nvSpPr>
        <p:spPr>
          <a:xfrm>
            <a:off x="0" y="319088"/>
            <a:ext cx="8616950" cy="1265237"/>
          </a:xfrm>
        </p:spPr>
        <p:txBody>
          <a:bodyPr/>
          <a:lstStyle/>
          <a:p>
            <a:pPr algn="ctr" eaLnBrk="1" hangingPunct="1"/>
            <a:r>
              <a:rPr lang="en-US" smtClean="0"/>
              <a:t>Context</a:t>
            </a:r>
          </a:p>
        </p:txBody>
      </p:sp>
      <p:pic>
        <p:nvPicPr>
          <p:cNvPr id="9219"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3802063" y="1603375"/>
            <a:ext cx="6348412" cy="4722813"/>
          </a:xfrm>
        </p:spPr>
      </p:pic>
      <p:sp>
        <p:nvSpPr>
          <p:cNvPr id="9220" name="TextBox 4"/>
          <p:cNvSpPr txBox="1">
            <a:spLocks noChangeArrowheads="1"/>
          </p:cNvSpPr>
          <p:nvPr/>
        </p:nvSpPr>
        <p:spPr bwMode="auto">
          <a:xfrm>
            <a:off x="1830963" y="1962467"/>
            <a:ext cx="6319376" cy="37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366" tIns="50683" rIns="101366" bIns="5068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US">
              <a:cs typeface="Arial" pitchFamily="34" charset="0"/>
            </a:endParaRPr>
          </a:p>
        </p:txBody>
      </p:sp>
      <p:sp>
        <p:nvSpPr>
          <p:cNvPr id="9221" name="TextBox 5"/>
          <p:cNvSpPr txBox="1">
            <a:spLocks noChangeArrowheads="1"/>
          </p:cNvSpPr>
          <p:nvPr/>
        </p:nvSpPr>
        <p:spPr bwMode="auto">
          <a:xfrm>
            <a:off x="2030096" y="1716500"/>
            <a:ext cx="6444495" cy="1532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366" tIns="50683" rIns="101366" bIns="5068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100">
                <a:solidFill>
                  <a:srgbClr val="FFFF00"/>
                </a:solidFill>
                <a:cs typeface="Arial" pitchFamily="34" charset="0"/>
              </a:rPr>
              <a:t>Pressing need to develop health policies, strategies, and interventions</a:t>
            </a:r>
          </a:p>
        </p:txBody>
      </p:sp>
    </p:spTree>
    <p:extLst>
      <p:ext uri="{BB962C8B-B14F-4D97-AF65-F5344CB8AC3E}">
        <p14:creationId xmlns:p14="http://schemas.microsoft.com/office/powerpoint/2010/main" val="2821137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Why address data demand &amp; use?</a:t>
            </a:r>
          </a:p>
        </p:txBody>
      </p:sp>
      <p:pic>
        <p:nvPicPr>
          <p:cNvPr id="1126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480" y="1828942"/>
            <a:ext cx="7923010" cy="466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3539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Barriers to Data Use</a:t>
            </a:r>
            <a:endParaRPr lang="en-US" dirty="0"/>
          </a:p>
        </p:txBody>
      </p:sp>
      <p:sp>
        <p:nvSpPr>
          <p:cNvPr id="3" name="Content Placeholder 2"/>
          <p:cNvSpPr>
            <a:spLocks noGrp="1"/>
          </p:cNvSpPr>
          <p:nvPr>
            <p:ph idx="1"/>
          </p:nvPr>
        </p:nvSpPr>
        <p:spPr/>
        <p:txBody>
          <a:bodyPr/>
          <a:lstStyle/>
          <a:p>
            <a:r>
              <a:rPr lang="en-US" dirty="0" smtClean="0"/>
              <a:t>Complex data systems</a:t>
            </a:r>
          </a:p>
          <a:p>
            <a:r>
              <a:rPr lang="en-US" dirty="0"/>
              <a:t>Inadequate flow of information</a:t>
            </a:r>
          </a:p>
          <a:p>
            <a:r>
              <a:rPr lang="en-US" dirty="0" smtClean="0"/>
              <a:t>Too much data</a:t>
            </a:r>
          </a:p>
          <a:p>
            <a:r>
              <a:rPr lang="en-US" dirty="0" smtClean="0">
                <a:solidFill>
                  <a:schemeClr val="tx2">
                    <a:lumMod val="90000"/>
                  </a:schemeClr>
                </a:solidFill>
              </a:rPr>
              <a:t>Lack of process for identifying which data to use</a:t>
            </a:r>
          </a:p>
          <a:p>
            <a:r>
              <a:rPr lang="en-US" dirty="0" smtClean="0">
                <a:solidFill>
                  <a:schemeClr val="tx2">
                    <a:lumMod val="90000"/>
                  </a:schemeClr>
                </a:solidFill>
              </a:rPr>
              <a:t>Do not have the data you need to make an informed decision</a:t>
            </a:r>
          </a:p>
          <a:p>
            <a:endParaRPr lang="en-US" dirty="0"/>
          </a:p>
        </p:txBody>
      </p:sp>
    </p:spTree>
    <p:extLst>
      <p:ext uri="{BB962C8B-B14F-4D97-AF65-F5344CB8AC3E}">
        <p14:creationId xmlns:p14="http://schemas.microsoft.com/office/powerpoint/2010/main" val="4635066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Data Sources for Project Decision Making</a:t>
            </a:r>
            <a:endParaRPr lang="en-US" sz="3200" dirty="0"/>
          </a:p>
        </p:txBody>
      </p:sp>
      <p:sp>
        <p:nvSpPr>
          <p:cNvPr id="3" name="Content Placeholder 2"/>
          <p:cNvSpPr>
            <a:spLocks noGrp="1"/>
          </p:cNvSpPr>
          <p:nvPr>
            <p:ph idx="1"/>
          </p:nvPr>
        </p:nvSpPr>
        <p:spPr>
          <a:xfrm>
            <a:off x="655637" y="1770962"/>
            <a:ext cx="8987315" cy="4385240"/>
          </a:xfrm>
        </p:spPr>
        <p:txBody>
          <a:bodyPr/>
          <a:lstStyle/>
          <a:p>
            <a:r>
              <a:rPr lang="en-US" sz="2800" dirty="0"/>
              <a:t>Types of data or information</a:t>
            </a:r>
          </a:p>
          <a:p>
            <a:pPr lvl="1"/>
            <a:r>
              <a:rPr lang="en-US" sz="2400" dirty="0"/>
              <a:t>Anecdotal evidence</a:t>
            </a:r>
          </a:p>
          <a:p>
            <a:pPr lvl="1"/>
            <a:r>
              <a:rPr lang="en-US" sz="2400" dirty="0">
                <a:solidFill>
                  <a:schemeClr val="tx2">
                    <a:lumMod val="90000"/>
                  </a:schemeClr>
                </a:solidFill>
              </a:rPr>
              <a:t>Project documents</a:t>
            </a:r>
          </a:p>
          <a:p>
            <a:pPr lvl="1"/>
            <a:r>
              <a:rPr lang="en-US" sz="2400" dirty="0">
                <a:solidFill>
                  <a:schemeClr val="tx2">
                    <a:lumMod val="90000"/>
                  </a:schemeClr>
                </a:solidFill>
              </a:rPr>
              <a:t>M&amp;E systems</a:t>
            </a:r>
          </a:p>
          <a:p>
            <a:pPr lvl="1"/>
            <a:r>
              <a:rPr lang="en-US" sz="2400" dirty="0"/>
              <a:t>Other data sources (HMIS, surveillance)</a:t>
            </a:r>
          </a:p>
          <a:p>
            <a:pPr lvl="1"/>
            <a:r>
              <a:rPr lang="en-US" sz="2400" dirty="0"/>
              <a:t>Special studies (e.g., HIV/AIDS studies, malaria)</a:t>
            </a:r>
          </a:p>
          <a:p>
            <a:pPr lvl="1"/>
            <a:r>
              <a:rPr lang="en-US" sz="2400" dirty="0"/>
              <a:t>Additional data collection</a:t>
            </a:r>
          </a:p>
          <a:p>
            <a:pPr>
              <a:buNone/>
            </a:pPr>
            <a:endParaRPr lang="en-US" sz="2800" dirty="0"/>
          </a:p>
        </p:txBody>
      </p:sp>
    </p:spTree>
    <p:extLst>
      <p:ext uri="{BB962C8B-B14F-4D97-AF65-F5344CB8AC3E}">
        <p14:creationId xmlns:p14="http://schemas.microsoft.com/office/powerpoint/2010/main" val="3350921096"/>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EASURE_Eval_slide_templates">
  <a:themeElements>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s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s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MEASURE_Eval_slide_templates">
  <a:themeElements>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s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s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MEASURE_Eval_slide_template.ppt</Template>
  <TotalTime>18579</TotalTime>
  <Words>3883</Words>
  <Application>Microsoft Office PowerPoint</Application>
  <PresentationFormat>Custom</PresentationFormat>
  <Paragraphs>356</Paragraphs>
  <Slides>29</Slides>
  <Notes>28</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29</vt:i4>
      </vt:variant>
    </vt:vector>
  </HeadingPairs>
  <TitlesOfParts>
    <vt:vector size="37" baseType="lpstr">
      <vt:lpstr>MEASURE_Eval_slide_template-1</vt:lpstr>
      <vt:lpstr>MEASURE_Eval_slide_templates</vt:lpstr>
      <vt:lpstr>Custom Design</vt:lpstr>
      <vt:lpstr>1_MEASURE_Eval_slide_template-1</vt:lpstr>
      <vt:lpstr>1_MEASURE_Eval_slide_templates</vt:lpstr>
      <vt:lpstr>1_Custom Design</vt:lpstr>
      <vt:lpstr>2_MEASURE_Eval_slide_template-1</vt:lpstr>
      <vt:lpstr>Worksheet</vt:lpstr>
      <vt:lpstr>Data Use to Improve Programs</vt:lpstr>
      <vt:lpstr>PowerPoint Presentation</vt:lpstr>
      <vt:lpstr>Session Objectives</vt:lpstr>
      <vt:lpstr>Demand for Data</vt:lpstr>
      <vt:lpstr>Data Use</vt:lpstr>
      <vt:lpstr>Context</vt:lpstr>
      <vt:lpstr>Why address data demand &amp; use?</vt:lpstr>
      <vt:lpstr>Barriers to Data Use</vt:lpstr>
      <vt:lpstr>Data Sources for Project Decision Making</vt:lpstr>
      <vt:lpstr>M&amp;E Systems Include Indicators</vt:lpstr>
      <vt:lpstr>An Indicator can be a:</vt:lpstr>
      <vt:lpstr>Target Definition</vt:lpstr>
      <vt:lpstr>Why Set Targets?</vt:lpstr>
      <vt:lpstr>What is Monitoring?</vt:lpstr>
      <vt:lpstr>Has the program met its goal?</vt:lpstr>
      <vt:lpstr>Interpreting Data</vt:lpstr>
      <vt:lpstr>Reasons for Finding</vt:lpstr>
      <vt:lpstr>Interpreting Data</vt:lpstr>
      <vt:lpstr>Considering Other Data</vt:lpstr>
      <vt:lpstr>Interpretation – conduct further research</vt:lpstr>
      <vt:lpstr>Case Example – Information Use for Vulnerable Children Programs</vt:lpstr>
      <vt:lpstr>Scenario 1</vt:lpstr>
      <vt:lpstr>Scenario 2 –  Vulnerable Children Served</vt:lpstr>
      <vt:lpstr>Scenario 2 – % of Vulnerable Children Served by Program Area by Gender</vt:lpstr>
      <vt:lpstr>Scenario 2</vt:lpstr>
      <vt:lpstr>Scenario 3</vt:lpstr>
      <vt:lpstr>Scenario 3, cont.</vt:lpstr>
      <vt:lpstr>Discussion</vt:lpstr>
      <vt:lpstr>Group activity</vt:lpstr>
    </vt:vector>
  </TitlesOfParts>
  <Company>UNC Chapel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dc:title>
  <dc:creator>CPC</dc:creator>
  <cp:lastModifiedBy>glbitar</cp:lastModifiedBy>
  <cp:revision>869</cp:revision>
  <cp:lastPrinted>2013-01-25T19:20:48Z</cp:lastPrinted>
  <dcterms:created xsi:type="dcterms:W3CDTF">2011-07-15T16:42:41Z</dcterms:created>
  <dcterms:modified xsi:type="dcterms:W3CDTF">2014-08-28T18:35:20Z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TC010875761033</vt:lpwstr>
  </property>
</Properties>
</file>