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53" r:id="rId1"/>
    <p:sldMasterId id="2147483765" r:id="rId2"/>
    <p:sldMasterId id="2147483777" r:id="rId3"/>
    <p:sldMasterId id="2147483789" r:id="rId4"/>
    <p:sldMasterId id="2147483801" r:id="rId5"/>
    <p:sldMasterId id="2147483813" r:id="rId6"/>
    <p:sldMasterId id="2147483825" r:id="rId7"/>
  </p:sldMasterIdLst>
  <p:notesMasterIdLst>
    <p:notesMasterId r:id="rId42"/>
  </p:notesMasterIdLst>
  <p:handoutMasterIdLst>
    <p:handoutMasterId r:id="rId43"/>
  </p:handoutMasterIdLst>
  <p:sldIdLst>
    <p:sldId id="313" r:id="rId8"/>
    <p:sldId id="413" r:id="rId9"/>
    <p:sldId id="483" r:id="rId10"/>
    <p:sldId id="460" r:id="rId11"/>
    <p:sldId id="461" r:id="rId12"/>
    <p:sldId id="462" r:id="rId13"/>
    <p:sldId id="463" r:id="rId14"/>
    <p:sldId id="464" r:id="rId15"/>
    <p:sldId id="465" r:id="rId16"/>
    <p:sldId id="467" r:id="rId17"/>
    <p:sldId id="468" r:id="rId18"/>
    <p:sldId id="469" r:id="rId19"/>
    <p:sldId id="470" r:id="rId20"/>
    <p:sldId id="472" r:id="rId21"/>
    <p:sldId id="466" r:id="rId22"/>
    <p:sldId id="451" r:id="rId23"/>
    <p:sldId id="452" r:id="rId24"/>
    <p:sldId id="471" r:id="rId25"/>
    <p:sldId id="453" r:id="rId26"/>
    <p:sldId id="454" r:id="rId27"/>
    <p:sldId id="457" r:id="rId28"/>
    <p:sldId id="474" r:id="rId29"/>
    <p:sldId id="458" r:id="rId30"/>
    <p:sldId id="484" r:id="rId31"/>
    <p:sldId id="482" r:id="rId32"/>
    <p:sldId id="476" r:id="rId33"/>
    <p:sldId id="485" r:id="rId34"/>
    <p:sldId id="479" r:id="rId35"/>
    <p:sldId id="480" r:id="rId36"/>
    <p:sldId id="481" r:id="rId37"/>
    <p:sldId id="455" r:id="rId38"/>
    <p:sldId id="486" r:id="rId39"/>
    <p:sldId id="487" r:id="rId40"/>
    <p:sldId id="489" r:id="rId41"/>
  </p:sldIdLst>
  <p:sldSz cx="10150475" cy="7589838"/>
  <p:notesSz cx="6997700" cy="9283700"/>
  <p:defaultTextStyle>
    <a:defPPr>
      <a:defRPr lang="en-US"/>
    </a:defPPr>
    <a:lvl1pPr algn="l" rtl="0" eaLnBrk="0" fontAlgn="base" hangingPunct="0">
      <a:spcBef>
        <a:spcPct val="0"/>
      </a:spcBef>
      <a:spcAft>
        <a:spcPct val="0"/>
      </a:spcAft>
      <a:defRPr kern="1200">
        <a:solidFill>
          <a:schemeClr val="tx1"/>
        </a:solidFill>
        <a:latin typeface="Arial" charset="0"/>
        <a:ea typeface="ＭＳ Ｐゴシック" pitchFamily="-65" charset="-128"/>
        <a:cs typeface="+mn-cs"/>
      </a:defRPr>
    </a:lvl1pPr>
    <a:lvl2pPr marL="457180" algn="l" rtl="0" eaLnBrk="0" fontAlgn="base" hangingPunct="0">
      <a:spcBef>
        <a:spcPct val="0"/>
      </a:spcBef>
      <a:spcAft>
        <a:spcPct val="0"/>
      </a:spcAft>
      <a:defRPr kern="1200">
        <a:solidFill>
          <a:schemeClr val="tx1"/>
        </a:solidFill>
        <a:latin typeface="Arial" charset="0"/>
        <a:ea typeface="ＭＳ Ｐゴシック" pitchFamily="-65" charset="-128"/>
        <a:cs typeface="+mn-cs"/>
      </a:defRPr>
    </a:lvl2pPr>
    <a:lvl3pPr marL="914361" algn="l" rtl="0" eaLnBrk="0" fontAlgn="base" hangingPunct="0">
      <a:spcBef>
        <a:spcPct val="0"/>
      </a:spcBef>
      <a:spcAft>
        <a:spcPct val="0"/>
      </a:spcAft>
      <a:defRPr kern="1200">
        <a:solidFill>
          <a:schemeClr val="tx1"/>
        </a:solidFill>
        <a:latin typeface="Arial" charset="0"/>
        <a:ea typeface="ＭＳ Ｐゴシック" pitchFamily="-65" charset="-128"/>
        <a:cs typeface="+mn-cs"/>
      </a:defRPr>
    </a:lvl3pPr>
    <a:lvl4pPr marL="1371541" algn="l" rtl="0" eaLnBrk="0" fontAlgn="base" hangingPunct="0">
      <a:spcBef>
        <a:spcPct val="0"/>
      </a:spcBef>
      <a:spcAft>
        <a:spcPct val="0"/>
      </a:spcAft>
      <a:defRPr kern="1200">
        <a:solidFill>
          <a:schemeClr val="tx1"/>
        </a:solidFill>
        <a:latin typeface="Arial" charset="0"/>
        <a:ea typeface="ＭＳ Ｐゴシック" pitchFamily="-65" charset="-128"/>
        <a:cs typeface="+mn-cs"/>
      </a:defRPr>
    </a:lvl4pPr>
    <a:lvl5pPr marL="1828722" algn="l" rtl="0" eaLnBrk="0" fontAlgn="base" hangingPunct="0">
      <a:spcBef>
        <a:spcPct val="0"/>
      </a:spcBef>
      <a:spcAft>
        <a:spcPct val="0"/>
      </a:spcAft>
      <a:defRPr kern="1200">
        <a:solidFill>
          <a:schemeClr val="tx1"/>
        </a:solidFill>
        <a:latin typeface="Arial" charset="0"/>
        <a:ea typeface="ＭＳ Ｐゴシック" pitchFamily="-65" charset="-128"/>
        <a:cs typeface="+mn-cs"/>
      </a:defRPr>
    </a:lvl5pPr>
    <a:lvl6pPr marL="2285902" algn="l" defTabSz="914361" rtl="0" eaLnBrk="1" latinLnBrk="0" hangingPunct="1">
      <a:defRPr kern="1200">
        <a:solidFill>
          <a:schemeClr val="tx1"/>
        </a:solidFill>
        <a:latin typeface="Arial" charset="0"/>
        <a:ea typeface="ＭＳ Ｐゴシック" pitchFamily="-65" charset="-128"/>
        <a:cs typeface="+mn-cs"/>
      </a:defRPr>
    </a:lvl6pPr>
    <a:lvl7pPr marL="2743082" algn="l" defTabSz="914361" rtl="0" eaLnBrk="1" latinLnBrk="0" hangingPunct="1">
      <a:defRPr kern="1200">
        <a:solidFill>
          <a:schemeClr val="tx1"/>
        </a:solidFill>
        <a:latin typeface="Arial" charset="0"/>
        <a:ea typeface="ＭＳ Ｐゴシック" pitchFamily="-65" charset="-128"/>
        <a:cs typeface="+mn-cs"/>
      </a:defRPr>
    </a:lvl7pPr>
    <a:lvl8pPr marL="3200263" algn="l" defTabSz="914361" rtl="0" eaLnBrk="1" latinLnBrk="0" hangingPunct="1">
      <a:defRPr kern="1200">
        <a:solidFill>
          <a:schemeClr val="tx1"/>
        </a:solidFill>
        <a:latin typeface="Arial" charset="0"/>
        <a:ea typeface="ＭＳ Ｐゴシック" pitchFamily="-65" charset="-128"/>
        <a:cs typeface="+mn-cs"/>
      </a:defRPr>
    </a:lvl8pPr>
    <a:lvl9pPr marL="3657443" algn="l" defTabSz="914361" rtl="0" eaLnBrk="1" latinLnBrk="0" hangingPunct="1">
      <a:defRPr kern="1200">
        <a:solidFill>
          <a:schemeClr val="tx1"/>
        </a:solidFill>
        <a:latin typeface="Arial" charset="0"/>
        <a:ea typeface="ＭＳ Ｐゴシック" pitchFamily="-65"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go" initials="M"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120" autoAdjust="0"/>
    <p:restoredTop sz="79693" autoAdjust="0"/>
  </p:normalViewPr>
  <p:slideViewPr>
    <p:cSldViewPr>
      <p:cViewPr>
        <p:scale>
          <a:sx n="50" d="100"/>
          <a:sy n="50" d="100"/>
        </p:scale>
        <p:origin x="-1404" y="-162"/>
      </p:cViewPr>
      <p:guideLst>
        <p:guide orient="horz" pos="2391"/>
        <p:guide pos="3197"/>
      </p:guideLst>
    </p:cSldViewPr>
  </p:slideViewPr>
  <p:notesTextViewPr>
    <p:cViewPr>
      <p:scale>
        <a:sx n="100" d="100"/>
        <a:sy n="100" d="100"/>
      </p:scale>
      <p:origin x="0" y="0"/>
    </p:cViewPr>
  </p:notesTextViewPr>
  <p:sorterViewPr>
    <p:cViewPr>
      <p:scale>
        <a:sx n="66" d="100"/>
        <a:sy n="66" d="100"/>
      </p:scale>
      <p:origin x="0" y="2568"/>
    </p:cViewPr>
  </p:sorterViewPr>
  <p:notesViewPr>
    <p:cSldViewPr>
      <p:cViewPr varScale="1">
        <p:scale>
          <a:sx n="55" d="100"/>
          <a:sy n="55" d="100"/>
        </p:scale>
        <p:origin x="-1236" y="-96"/>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3058" name="Rectangle 2"/>
          <p:cNvSpPr>
            <a:spLocks noGrp="1" noChangeArrowheads="1"/>
          </p:cNvSpPr>
          <p:nvPr>
            <p:ph type="hdr" sz="quarter"/>
          </p:nvPr>
        </p:nvSpPr>
        <p:spPr bwMode="auto">
          <a:xfrm>
            <a:off x="0" y="1"/>
            <a:ext cx="3032641" cy="465106"/>
          </a:xfrm>
          <a:prstGeom prst="rect">
            <a:avLst/>
          </a:prstGeom>
          <a:noFill/>
          <a:ln w="9525">
            <a:noFill/>
            <a:miter lim="800000"/>
            <a:headEnd/>
            <a:tailEnd/>
          </a:ln>
          <a:effectLst/>
        </p:spPr>
        <p:txBody>
          <a:bodyPr vert="horz" wrap="square" lIns="91285" tIns="45642" rIns="91285" bIns="45642" numCol="1" anchor="t" anchorCtr="0" compatLnSpc="1">
            <a:prstTxWarp prst="textNoShape">
              <a:avLst/>
            </a:prstTxWarp>
          </a:bodyPr>
          <a:lstStyle>
            <a:lvl1pPr>
              <a:defRPr sz="1200" smtClean="0"/>
            </a:lvl1pPr>
          </a:lstStyle>
          <a:p>
            <a:pPr>
              <a:defRPr/>
            </a:pPr>
            <a:endParaRPr lang="en-US"/>
          </a:p>
        </p:txBody>
      </p:sp>
      <p:sp>
        <p:nvSpPr>
          <p:cNvPr id="173059" name="Rectangle 3"/>
          <p:cNvSpPr>
            <a:spLocks noGrp="1" noChangeArrowheads="1"/>
          </p:cNvSpPr>
          <p:nvPr>
            <p:ph type="dt" sz="quarter" idx="1"/>
          </p:nvPr>
        </p:nvSpPr>
        <p:spPr bwMode="auto">
          <a:xfrm>
            <a:off x="3963541" y="1"/>
            <a:ext cx="3032641" cy="465106"/>
          </a:xfrm>
          <a:prstGeom prst="rect">
            <a:avLst/>
          </a:prstGeom>
          <a:noFill/>
          <a:ln w="9525">
            <a:noFill/>
            <a:miter lim="800000"/>
            <a:headEnd/>
            <a:tailEnd/>
          </a:ln>
          <a:effectLst/>
        </p:spPr>
        <p:txBody>
          <a:bodyPr vert="horz" wrap="square" lIns="91285" tIns="45642" rIns="91285" bIns="45642" numCol="1" anchor="t" anchorCtr="0" compatLnSpc="1">
            <a:prstTxWarp prst="textNoShape">
              <a:avLst/>
            </a:prstTxWarp>
          </a:bodyPr>
          <a:lstStyle>
            <a:lvl1pPr algn="r">
              <a:defRPr sz="1200" smtClean="0"/>
            </a:lvl1pPr>
          </a:lstStyle>
          <a:p>
            <a:pPr>
              <a:defRPr/>
            </a:pPr>
            <a:endParaRPr lang="en-US"/>
          </a:p>
        </p:txBody>
      </p:sp>
      <p:sp>
        <p:nvSpPr>
          <p:cNvPr id="173060" name="Rectangle 4"/>
          <p:cNvSpPr>
            <a:spLocks noGrp="1" noChangeArrowheads="1"/>
          </p:cNvSpPr>
          <p:nvPr>
            <p:ph type="ftr" sz="quarter" idx="2"/>
          </p:nvPr>
        </p:nvSpPr>
        <p:spPr bwMode="auto">
          <a:xfrm>
            <a:off x="0" y="8817060"/>
            <a:ext cx="3032641" cy="465106"/>
          </a:xfrm>
          <a:prstGeom prst="rect">
            <a:avLst/>
          </a:prstGeom>
          <a:noFill/>
          <a:ln w="9525">
            <a:noFill/>
            <a:miter lim="800000"/>
            <a:headEnd/>
            <a:tailEnd/>
          </a:ln>
          <a:effectLst/>
        </p:spPr>
        <p:txBody>
          <a:bodyPr vert="horz" wrap="square" lIns="91285" tIns="45642" rIns="91285" bIns="45642" numCol="1" anchor="b" anchorCtr="0" compatLnSpc="1">
            <a:prstTxWarp prst="textNoShape">
              <a:avLst/>
            </a:prstTxWarp>
          </a:bodyPr>
          <a:lstStyle>
            <a:lvl1pPr>
              <a:defRPr sz="1200" smtClean="0"/>
            </a:lvl1pPr>
          </a:lstStyle>
          <a:p>
            <a:pPr>
              <a:defRPr/>
            </a:pPr>
            <a:endParaRPr lang="en-US"/>
          </a:p>
        </p:txBody>
      </p:sp>
      <p:sp>
        <p:nvSpPr>
          <p:cNvPr id="173061" name="Rectangle 5"/>
          <p:cNvSpPr>
            <a:spLocks noGrp="1" noChangeArrowheads="1"/>
          </p:cNvSpPr>
          <p:nvPr>
            <p:ph type="sldNum" sz="quarter" idx="3"/>
          </p:nvPr>
        </p:nvSpPr>
        <p:spPr bwMode="auto">
          <a:xfrm>
            <a:off x="3963541" y="8817060"/>
            <a:ext cx="3032641" cy="465106"/>
          </a:xfrm>
          <a:prstGeom prst="rect">
            <a:avLst/>
          </a:prstGeom>
          <a:noFill/>
          <a:ln w="9525">
            <a:noFill/>
            <a:miter lim="800000"/>
            <a:headEnd/>
            <a:tailEnd/>
          </a:ln>
          <a:effectLst/>
        </p:spPr>
        <p:txBody>
          <a:bodyPr vert="horz" wrap="square" lIns="91285" tIns="45642" rIns="91285" bIns="45642" numCol="1" anchor="b" anchorCtr="0" compatLnSpc="1">
            <a:prstTxWarp prst="textNoShape">
              <a:avLst/>
            </a:prstTxWarp>
          </a:bodyPr>
          <a:lstStyle>
            <a:lvl1pPr algn="r">
              <a:defRPr sz="1200" smtClean="0"/>
            </a:lvl1pPr>
          </a:lstStyle>
          <a:p>
            <a:pPr>
              <a:defRPr/>
            </a:pPr>
            <a:fld id="{B25A7D8A-227E-4DF2-8CAD-B4C0BF2FD93D}" type="slidenum">
              <a:rPr lang="en-US"/>
              <a:pPr>
                <a:defRPr/>
              </a:pPr>
              <a:t>‹#›</a:t>
            </a:fld>
            <a:endParaRPr lang="en-US"/>
          </a:p>
        </p:txBody>
      </p:sp>
      <p:pic>
        <p:nvPicPr>
          <p:cNvPr id="100358" name="Picture 6" descr="aaulogo"/>
          <p:cNvPicPr>
            <a:picLocks noChangeAspect="1" noChangeArrowheads="1"/>
          </p:cNvPicPr>
          <p:nvPr/>
        </p:nvPicPr>
        <p:blipFill>
          <a:blip r:embed="rId2"/>
          <a:srcRect/>
          <a:stretch>
            <a:fillRect/>
          </a:stretch>
        </p:blipFill>
        <p:spPr bwMode="auto">
          <a:xfrm>
            <a:off x="5933164" y="8483964"/>
            <a:ext cx="760817" cy="647771"/>
          </a:xfrm>
          <a:prstGeom prst="rect">
            <a:avLst/>
          </a:prstGeom>
          <a:noFill/>
          <a:ln w="9525">
            <a:noFill/>
            <a:miter lim="800000"/>
            <a:headEnd/>
            <a:tailEnd/>
          </a:ln>
        </p:spPr>
      </p:pic>
      <p:pic>
        <p:nvPicPr>
          <p:cNvPr id="100359" name="Picture 7" descr="logo_2002"/>
          <p:cNvPicPr>
            <a:picLocks noChangeAspect="1" noChangeArrowheads="1"/>
          </p:cNvPicPr>
          <p:nvPr/>
        </p:nvPicPr>
        <p:blipFill>
          <a:blip r:embed="rId3"/>
          <a:srcRect/>
          <a:stretch>
            <a:fillRect/>
          </a:stretch>
        </p:blipFill>
        <p:spPr bwMode="auto">
          <a:xfrm>
            <a:off x="227790" y="8408749"/>
            <a:ext cx="684888" cy="660051"/>
          </a:xfrm>
          <a:prstGeom prst="rect">
            <a:avLst/>
          </a:prstGeom>
          <a:noFill/>
          <a:ln w="9525">
            <a:noFill/>
            <a:miter lim="800000"/>
            <a:headEnd/>
            <a:tailEnd/>
          </a:ln>
        </p:spPr>
      </p:pic>
    </p:spTree>
    <p:extLst>
      <p:ext uri="{BB962C8B-B14F-4D97-AF65-F5344CB8AC3E}">
        <p14:creationId xmlns:p14="http://schemas.microsoft.com/office/powerpoint/2010/main" val="1357867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1"/>
            <a:ext cx="3032641" cy="465106"/>
          </a:xfrm>
          <a:prstGeom prst="rect">
            <a:avLst/>
          </a:prstGeom>
          <a:noFill/>
          <a:ln w="9525">
            <a:noFill/>
            <a:miter lim="800000"/>
            <a:headEnd/>
            <a:tailEnd/>
          </a:ln>
          <a:effectLst/>
        </p:spPr>
        <p:txBody>
          <a:bodyPr vert="horz" wrap="square" lIns="93019" tIns="46510" rIns="93019" bIns="46510" numCol="1" anchor="t" anchorCtr="0" compatLnSpc="1">
            <a:prstTxWarp prst="textNoShape">
              <a:avLst/>
            </a:prstTxWarp>
          </a:bodyPr>
          <a:lstStyle>
            <a:lvl1pPr defTabSz="930276">
              <a:defRPr sz="1200" smtClean="0"/>
            </a:lvl1pPr>
          </a:lstStyle>
          <a:p>
            <a:pPr>
              <a:defRPr/>
            </a:pPr>
            <a:endParaRPr lang="en-US"/>
          </a:p>
        </p:txBody>
      </p:sp>
      <p:sp>
        <p:nvSpPr>
          <p:cNvPr id="37891" name="Rectangle 3"/>
          <p:cNvSpPr>
            <a:spLocks noGrp="1" noChangeArrowheads="1"/>
          </p:cNvSpPr>
          <p:nvPr>
            <p:ph type="dt" idx="1"/>
          </p:nvPr>
        </p:nvSpPr>
        <p:spPr bwMode="auto">
          <a:xfrm>
            <a:off x="3963541" y="1"/>
            <a:ext cx="3032641" cy="465106"/>
          </a:xfrm>
          <a:prstGeom prst="rect">
            <a:avLst/>
          </a:prstGeom>
          <a:noFill/>
          <a:ln w="9525">
            <a:noFill/>
            <a:miter lim="800000"/>
            <a:headEnd/>
            <a:tailEnd/>
          </a:ln>
          <a:effectLst/>
        </p:spPr>
        <p:txBody>
          <a:bodyPr vert="horz" wrap="square" lIns="93019" tIns="46510" rIns="93019" bIns="46510" numCol="1" anchor="t" anchorCtr="0" compatLnSpc="1">
            <a:prstTxWarp prst="textNoShape">
              <a:avLst/>
            </a:prstTxWarp>
          </a:bodyPr>
          <a:lstStyle>
            <a:lvl1pPr algn="r" defTabSz="930276">
              <a:defRPr sz="1200" smtClean="0"/>
            </a:lvl1pPr>
          </a:lstStyle>
          <a:p>
            <a:pPr>
              <a:defRPr/>
            </a:pPr>
            <a:endParaRPr lang="en-US"/>
          </a:p>
        </p:txBody>
      </p:sp>
      <p:sp>
        <p:nvSpPr>
          <p:cNvPr id="51204" name="Rectangle 4"/>
          <p:cNvSpPr>
            <a:spLocks noGrp="1" noRot="1" noChangeAspect="1" noChangeArrowheads="1" noTextEdit="1"/>
          </p:cNvSpPr>
          <p:nvPr>
            <p:ph type="sldImg" idx="2"/>
          </p:nvPr>
        </p:nvSpPr>
        <p:spPr bwMode="auto">
          <a:xfrm>
            <a:off x="1173163" y="695325"/>
            <a:ext cx="4652962" cy="3481388"/>
          </a:xfrm>
          <a:prstGeom prst="rect">
            <a:avLst/>
          </a:prstGeom>
          <a:noFill/>
          <a:ln w="9525">
            <a:solidFill>
              <a:srgbClr val="000000"/>
            </a:solidFill>
            <a:miter lim="800000"/>
            <a:headEnd/>
            <a:tailEnd/>
          </a:ln>
        </p:spPr>
      </p:sp>
      <p:sp>
        <p:nvSpPr>
          <p:cNvPr id="37893" name="Rectangle 5"/>
          <p:cNvSpPr>
            <a:spLocks noGrp="1" noChangeArrowheads="1"/>
          </p:cNvSpPr>
          <p:nvPr>
            <p:ph type="body" sz="quarter" idx="3"/>
          </p:nvPr>
        </p:nvSpPr>
        <p:spPr bwMode="auto">
          <a:xfrm>
            <a:off x="700074" y="4410065"/>
            <a:ext cx="5597553" cy="4178279"/>
          </a:xfrm>
          <a:prstGeom prst="rect">
            <a:avLst/>
          </a:prstGeom>
          <a:noFill/>
          <a:ln w="9525">
            <a:noFill/>
            <a:miter lim="800000"/>
            <a:headEnd/>
            <a:tailEnd/>
          </a:ln>
          <a:effectLst/>
        </p:spPr>
        <p:txBody>
          <a:bodyPr vert="horz" wrap="square" lIns="93019" tIns="46510" rIns="93019" bIns="4651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7894" name="Rectangle 6"/>
          <p:cNvSpPr>
            <a:spLocks noGrp="1" noChangeArrowheads="1"/>
          </p:cNvSpPr>
          <p:nvPr>
            <p:ph type="ftr" sz="quarter" idx="4"/>
          </p:nvPr>
        </p:nvSpPr>
        <p:spPr bwMode="auto">
          <a:xfrm>
            <a:off x="0" y="8817060"/>
            <a:ext cx="3032641" cy="465106"/>
          </a:xfrm>
          <a:prstGeom prst="rect">
            <a:avLst/>
          </a:prstGeom>
          <a:noFill/>
          <a:ln w="9525">
            <a:noFill/>
            <a:miter lim="800000"/>
            <a:headEnd/>
            <a:tailEnd/>
          </a:ln>
          <a:effectLst/>
        </p:spPr>
        <p:txBody>
          <a:bodyPr vert="horz" wrap="square" lIns="93019" tIns="46510" rIns="93019" bIns="46510" numCol="1" anchor="b" anchorCtr="0" compatLnSpc="1">
            <a:prstTxWarp prst="textNoShape">
              <a:avLst/>
            </a:prstTxWarp>
          </a:bodyPr>
          <a:lstStyle>
            <a:lvl1pPr defTabSz="930276">
              <a:defRPr sz="1200" smtClean="0"/>
            </a:lvl1pPr>
          </a:lstStyle>
          <a:p>
            <a:pPr>
              <a:defRPr/>
            </a:pPr>
            <a:endParaRPr lang="en-US"/>
          </a:p>
        </p:txBody>
      </p:sp>
      <p:sp>
        <p:nvSpPr>
          <p:cNvPr id="37895" name="Rectangle 7"/>
          <p:cNvSpPr>
            <a:spLocks noGrp="1" noChangeArrowheads="1"/>
          </p:cNvSpPr>
          <p:nvPr>
            <p:ph type="sldNum" sz="quarter" idx="5"/>
          </p:nvPr>
        </p:nvSpPr>
        <p:spPr bwMode="auto">
          <a:xfrm>
            <a:off x="3963541" y="8817060"/>
            <a:ext cx="3032641" cy="465106"/>
          </a:xfrm>
          <a:prstGeom prst="rect">
            <a:avLst/>
          </a:prstGeom>
          <a:noFill/>
          <a:ln w="9525">
            <a:noFill/>
            <a:miter lim="800000"/>
            <a:headEnd/>
            <a:tailEnd/>
          </a:ln>
          <a:effectLst/>
        </p:spPr>
        <p:txBody>
          <a:bodyPr vert="horz" wrap="square" lIns="93019" tIns="46510" rIns="93019" bIns="46510" numCol="1" anchor="b" anchorCtr="0" compatLnSpc="1">
            <a:prstTxWarp prst="textNoShape">
              <a:avLst/>
            </a:prstTxWarp>
          </a:bodyPr>
          <a:lstStyle>
            <a:lvl1pPr algn="r" defTabSz="930276">
              <a:defRPr sz="1200" smtClean="0"/>
            </a:lvl1pPr>
          </a:lstStyle>
          <a:p>
            <a:pPr>
              <a:defRPr/>
            </a:pPr>
            <a:fld id="{2A63F214-0D5F-41BD-AF58-380D5DA50BDF}" type="slidenum">
              <a:rPr lang="en-US"/>
              <a:pPr>
                <a:defRPr/>
              </a:pPr>
              <a:t>‹#›</a:t>
            </a:fld>
            <a:endParaRPr lang="en-US"/>
          </a:p>
        </p:txBody>
      </p:sp>
    </p:spTree>
    <p:extLst>
      <p:ext uri="{BB962C8B-B14F-4D97-AF65-F5344CB8AC3E}">
        <p14:creationId xmlns:p14="http://schemas.microsoft.com/office/powerpoint/2010/main" val="16558214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ＭＳ Ｐゴシック" pitchFamily="-110" charset="-128"/>
        <a:cs typeface="ＭＳ Ｐゴシック" pitchFamily="-110" charset="-128"/>
      </a:defRPr>
    </a:lvl1pPr>
    <a:lvl2pPr marL="457180" algn="l" rtl="0" eaLnBrk="0" fontAlgn="base" hangingPunct="0">
      <a:spcBef>
        <a:spcPct val="30000"/>
      </a:spcBef>
      <a:spcAft>
        <a:spcPct val="0"/>
      </a:spcAft>
      <a:defRPr sz="1200" kern="1200">
        <a:solidFill>
          <a:schemeClr val="tx1"/>
        </a:solidFill>
        <a:latin typeface="Arial" pitchFamily="-110" charset="0"/>
        <a:ea typeface="ＭＳ Ｐゴシック" pitchFamily="-110" charset="-128"/>
        <a:cs typeface="+mn-cs"/>
      </a:defRPr>
    </a:lvl2pPr>
    <a:lvl3pPr marL="914361" algn="l" rtl="0" eaLnBrk="0" fontAlgn="base" hangingPunct="0">
      <a:spcBef>
        <a:spcPct val="30000"/>
      </a:spcBef>
      <a:spcAft>
        <a:spcPct val="0"/>
      </a:spcAft>
      <a:defRPr sz="1200" kern="1200">
        <a:solidFill>
          <a:schemeClr val="tx1"/>
        </a:solidFill>
        <a:latin typeface="Arial" pitchFamily="-110" charset="0"/>
        <a:ea typeface="ＭＳ Ｐゴシック" pitchFamily="-110" charset="-128"/>
        <a:cs typeface="+mn-cs"/>
      </a:defRPr>
    </a:lvl3pPr>
    <a:lvl4pPr marL="1371541" algn="l" rtl="0" eaLnBrk="0" fontAlgn="base" hangingPunct="0">
      <a:spcBef>
        <a:spcPct val="30000"/>
      </a:spcBef>
      <a:spcAft>
        <a:spcPct val="0"/>
      </a:spcAft>
      <a:defRPr sz="1200" kern="1200">
        <a:solidFill>
          <a:schemeClr val="tx1"/>
        </a:solidFill>
        <a:latin typeface="Arial" pitchFamily="-110" charset="0"/>
        <a:ea typeface="ＭＳ Ｐゴシック" pitchFamily="-110" charset="-128"/>
        <a:cs typeface="+mn-cs"/>
      </a:defRPr>
    </a:lvl4pPr>
    <a:lvl5pPr marL="1828722" algn="l" rtl="0" eaLnBrk="0" fontAlgn="base" hangingPunct="0">
      <a:spcBef>
        <a:spcPct val="30000"/>
      </a:spcBef>
      <a:spcAft>
        <a:spcPct val="0"/>
      </a:spcAft>
      <a:defRPr sz="1200" kern="1200">
        <a:solidFill>
          <a:schemeClr val="tx1"/>
        </a:solidFill>
        <a:latin typeface="Arial" pitchFamily="-110" charset="0"/>
        <a:ea typeface="ＭＳ Ｐゴシック" pitchFamily="-110" charset="-128"/>
        <a:cs typeface="+mn-cs"/>
      </a:defRPr>
    </a:lvl5pPr>
    <a:lvl6pPr marL="2285902" algn="l" defTabSz="457180" rtl="0" eaLnBrk="1" latinLnBrk="0" hangingPunct="1">
      <a:defRPr sz="1200" kern="1200">
        <a:solidFill>
          <a:schemeClr val="tx1"/>
        </a:solidFill>
        <a:latin typeface="+mn-lt"/>
        <a:ea typeface="+mn-ea"/>
        <a:cs typeface="+mn-cs"/>
      </a:defRPr>
    </a:lvl6pPr>
    <a:lvl7pPr marL="2743082" algn="l" defTabSz="457180" rtl="0" eaLnBrk="1" latinLnBrk="0" hangingPunct="1">
      <a:defRPr sz="1200" kern="1200">
        <a:solidFill>
          <a:schemeClr val="tx1"/>
        </a:solidFill>
        <a:latin typeface="+mn-lt"/>
        <a:ea typeface="+mn-ea"/>
        <a:cs typeface="+mn-cs"/>
      </a:defRPr>
    </a:lvl7pPr>
    <a:lvl8pPr marL="3200263" algn="l" defTabSz="457180" rtl="0" eaLnBrk="1" latinLnBrk="0" hangingPunct="1">
      <a:defRPr sz="1200" kern="1200">
        <a:solidFill>
          <a:schemeClr val="tx1"/>
        </a:solidFill>
        <a:latin typeface="+mn-lt"/>
        <a:ea typeface="+mn-ea"/>
        <a:cs typeface="+mn-cs"/>
      </a:defRPr>
    </a:lvl8pPr>
    <a:lvl9pPr marL="3657443" algn="l" defTabSz="45718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pPr defTabSz="928908"/>
            <a:fld id="{C1832FC6-992E-49B9-B9DA-C6A5EC6822E7}" type="slidenum">
              <a:rPr lang="en-US"/>
              <a:pPr defTabSz="928908"/>
              <a:t>1</a:t>
            </a:fld>
            <a:endParaRPr lang="en-US" dirty="0"/>
          </a:p>
        </p:txBody>
      </p:sp>
      <p:sp>
        <p:nvSpPr>
          <p:cNvPr id="52227" name="Rectangle 2"/>
          <p:cNvSpPr>
            <a:spLocks noGrp="1" noRot="1" noChangeAspect="1" noChangeArrowheads="1" noTextEdit="1"/>
          </p:cNvSpPr>
          <p:nvPr>
            <p:ph type="sldImg"/>
          </p:nvPr>
        </p:nvSpPr>
        <p:spPr>
          <a:xfrm>
            <a:off x="1171575" y="695325"/>
            <a:ext cx="4654550" cy="3481388"/>
          </a:xfrm>
          <a:ln/>
        </p:spPr>
      </p:sp>
      <p:sp>
        <p:nvSpPr>
          <p:cNvPr id="52228" name="Rectangle 3"/>
          <p:cNvSpPr>
            <a:spLocks noGrp="1" noChangeArrowheads="1"/>
          </p:cNvSpPr>
          <p:nvPr>
            <p:ph type="body" idx="1"/>
          </p:nvPr>
        </p:nvSpPr>
        <p:spPr>
          <a:noFill/>
          <a:ln/>
        </p:spPr>
        <p:txBody>
          <a:bodyPr/>
          <a:lstStyle/>
          <a:p>
            <a:r>
              <a:rPr lang="en-US" dirty="0" smtClean="0">
                <a:latin typeface="Arial" charset="0"/>
                <a:ea typeface="ＭＳ Ｐゴシック" pitchFamily="-65" charset="-128"/>
              </a:rPr>
              <a:t>This module covers the M&amp;E of FP programs.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695325"/>
            <a:ext cx="4652962" cy="3481388"/>
          </a:xfrm>
        </p:spPr>
      </p:sp>
      <p:sp>
        <p:nvSpPr>
          <p:cNvPr id="3" name="Notes Placeholder 2"/>
          <p:cNvSpPr>
            <a:spLocks noGrp="1"/>
          </p:cNvSpPr>
          <p:nvPr>
            <p:ph type="body" idx="1"/>
          </p:nvPr>
        </p:nvSpPr>
        <p:spPr/>
        <p:txBody>
          <a:bodyPr/>
          <a:lstStyle/>
          <a:p>
            <a:r>
              <a:rPr lang="en-US" sz="1200" kern="1200" dirty="0" smtClean="0">
                <a:solidFill>
                  <a:schemeClr val="tx1"/>
                </a:solidFill>
                <a:latin typeface="Arial" pitchFamily="-110" charset="0"/>
                <a:ea typeface="ＭＳ Ｐゴシック" pitchFamily="-110" charset="-128"/>
                <a:cs typeface="ＭＳ Ｐゴシック" pitchFamily="-110" charset="-128"/>
              </a:rPr>
              <a:t>Ask a volunteer to read the slide. Point out that the text on the slide is simply summarizing the findings on a specific topic. As we move into interpretation, we draw conclusions by thinking about the data across topics (not just one specific topic like in this slide), and we find the meaning in the connections in the data.</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13</a:t>
            </a:fld>
            <a:endParaRPr lang="en-US"/>
          </a:p>
        </p:txBody>
      </p:sp>
    </p:spTree>
    <p:extLst>
      <p:ext uri="{BB962C8B-B14F-4D97-AF65-F5344CB8AC3E}">
        <p14:creationId xmlns:p14="http://schemas.microsoft.com/office/powerpoint/2010/main" val="2555620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695325"/>
            <a:ext cx="4652962" cy="3481388"/>
          </a:xfrm>
        </p:spPr>
      </p:sp>
      <p:sp>
        <p:nvSpPr>
          <p:cNvPr id="3" name="Notes Placeholder 2"/>
          <p:cNvSpPr>
            <a:spLocks noGrp="1"/>
          </p:cNvSpPr>
          <p:nvPr>
            <p:ph type="body" idx="1"/>
          </p:nvPr>
        </p:nvSpPr>
        <p:spPr/>
        <p:txBody>
          <a:bodyPr>
            <a:normAutofit/>
          </a:bodyPr>
          <a:lstStyle/>
          <a:p>
            <a:r>
              <a:rPr lang="en-US" dirty="0" smtClean="0"/>
              <a:t>Ask a volunteer</a:t>
            </a:r>
            <a:r>
              <a:rPr lang="en-US" baseline="0" dirty="0" smtClean="0"/>
              <a:t> to read slide.</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695325"/>
            <a:ext cx="4652962" cy="3481388"/>
          </a:xfrm>
        </p:spPr>
      </p:sp>
      <p:sp>
        <p:nvSpPr>
          <p:cNvPr id="3" name="Notes Placeholder 2"/>
          <p:cNvSpPr>
            <a:spLocks noGrp="1"/>
          </p:cNvSpPr>
          <p:nvPr>
            <p:ph type="body" idx="1"/>
          </p:nvPr>
        </p:nvSpPr>
        <p:spPr/>
        <p:txBody>
          <a:bodyPr/>
          <a:lstStyle/>
          <a:p>
            <a:r>
              <a:rPr lang="en-US" sz="1200" kern="1200" dirty="0" smtClean="0">
                <a:solidFill>
                  <a:schemeClr val="tx1"/>
                </a:solidFill>
                <a:latin typeface="Arial" pitchFamily="-110" charset="0"/>
                <a:ea typeface="ＭＳ Ｐゴシック" pitchFamily="-110" charset="-128"/>
                <a:cs typeface="ＭＳ Ｐゴシック" pitchFamily="-110" charset="-128"/>
              </a:rPr>
              <a:t>Here is an example of how we could take the information and interpret the finding. </a:t>
            </a:r>
          </a:p>
          <a:p>
            <a:r>
              <a:rPr lang="en-US" sz="1200" kern="1200" dirty="0" smtClean="0">
                <a:solidFill>
                  <a:schemeClr val="tx1"/>
                </a:solidFill>
                <a:latin typeface="Arial" pitchFamily="-110" charset="0"/>
                <a:ea typeface="ＭＳ Ｐゴシック" pitchFamily="-110" charset="-128"/>
                <a:cs typeface="ＭＳ Ｐゴシック" pitchFamily="-110" charset="-128"/>
              </a:rPr>
              <a:t> </a:t>
            </a:r>
          </a:p>
          <a:p>
            <a:r>
              <a:rPr lang="en-US" sz="1200" kern="1200" dirty="0" smtClean="0">
                <a:solidFill>
                  <a:schemeClr val="tx1"/>
                </a:solidFill>
                <a:latin typeface="Arial" pitchFamily="-110" charset="0"/>
                <a:ea typeface="ＭＳ Ｐゴシック" pitchFamily="-110" charset="-128"/>
                <a:cs typeface="ＭＳ Ｐゴシック" pitchFamily="-110" charset="-128"/>
              </a:rPr>
              <a:t>(Ask a volunteer to read the slide.)</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15</a:t>
            </a:fld>
            <a:endParaRPr lang="en-US"/>
          </a:p>
        </p:txBody>
      </p:sp>
    </p:spTree>
    <p:extLst>
      <p:ext uri="{BB962C8B-B14F-4D97-AF65-F5344CB8AC3E}">
        <p14:creationId xmlns:p14="http://schemas.microsoft.com/office/powerpoint/2010/main" val="17971266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695325"/>
            <a:ext cx="4652962" cy="3481388"/>
          </a:xfrm>
        </p:spPr>
      </p:sp>
      <p:sp>
        <p:nvSpPr>
          <p:cNvPr id="3" name="Notes Placeholder 2"/>
          <p:cNvSpPr>
            <a:spLocks noGrp="1"/>
          </p:cNvSpPr>
          <p:nvPr>
            <p:ph type="body" idx="1"/>
          </p:nvPr>
        </p:nvSpPr>
        <p:spPr/>
        <p:txBody>
          <a:bodyPr>
            <a:normAutofit/>
          </a:bodyPr>
          <a:lstStyle/>
          <a:p>
            <a:r>
              <a:rPr lang="en-US" dirty="0" smtClean="0"/>
              <a:t>In the last session, we went through the process of analyzing data</a:t>
            </a:r>
            <a:r>
              <a:rPr lang="en-US" baseline="0" dirty="0" smtClean="0"/>
              <a:t> and writing up key summaries for each of the themes, as well as creating matrices to look for patterns and relationships among themes. Now that data have been interpreted, it’s important to formulate recommendations that can be made to improve the program or project based on the findings from the initial indicator review in light of the complementary qualitative data collected. </a:t>
            </a:r>
          </a:p>
          <a:p>
            <a:endParaRPr lang="en-US" baseline="0" dirty="0" smtClean="0"/>
          </a:p>
          <a:p>
            <a:r>
              <a:rPr lang="en-US" baseline="0" dirty="0" smtClean="0"/>
              <a:t>Recommendations can have an effect on local policies and programs, depending on what you find and the scope of the data collected – that’s why it is important that the recommendations be grounded in the data collected from the study.</a:t>
            </a:r>
            <a:endParaRPr lang="en-US" baseline="0" dirty="0"/>
          </a:p>
          <a:p>
            <a:endParaRPr lang="en-US" baseline="0" dirty="0"/>
          </a:p>
          <a:p>
            <a:r>
              <a:rPr lang="en-US" baseline="0" dirty="0" smtClean="0"/>
              <a:t>It is also important to frame recommendations in a positive way, in terms of how to make improvements for the program. </a:t>
            </a:r>
          </a:p>
          <a:p>
            <a:endParaRPr lang="en-US" baseline="0" dirty="0" smtClean="0"/>
          </a:p>
          <a:p>
            <a:r>
              <a:rPr lang="en-US" baseline="0" dirty="0" smtClean="0"/>
              <a:t>Different audiences have different information needs and different levels of ability to make changes – for example, the Chief of Party can make sweeping changes at a high level, but smaller changes to a training curriculum might have to be made for program managers or trainers. It’s important to have different levels of recommendations that will resonate with different stakeholders, and to have recommendations that can be acted upon.</a:t>
            </a:r>
          </a:p>
        </p:txBody>
      </p:sp>
      <p:sp>
        <p:nvSpPr>
          <p:cNvPr id="4" name="Slide Number Placeholder 3"/>
          <p:cNvSpPr>
            <a:spLocks noGrp="1"/>
          </p:cNvSpPr>
          <p:nvPr>
            <p:ph type="sldNum" sz="quarter" idx="10"/>
          </p:nvPr>
        </p:nvSpPr>
        <p:spPr/>
        <p:txBody>
          <a:bodyPr/>
          <a:lstStyle/>
          <a:p>
            <a:pPr>
              <a:defRPr/>
            </a:pPr>
            <a:fld id="{924B7AF8-B803-4535-89EE-E416DD1FC37F}" type="slidenum">
              <a:rPr lang="en-US" smtClean="0"/>
              <a:pPr>
                <a:defRPr/>
              </a:pPr>
              <a:t>16</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695325"/>
            <a:ext cx="4652962" cy="3481388"/>
          </a:xfrm>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pitchFamily="-110" charset="0"/>
                <a:ea typeface="ＭＳ Ｐゴシック" pitchFamily="-110" charset="-128"/>
                <a:cs typeface="ＭＳ Ｐゴシック" pitchFamily="-110" charset="-128"/>
              </a:rPr>
              <a:t>When you are developing recommendations you need to consider the following: (read slide).</a:t>
            </a:r>
            <a:endParaRPr lang="en-US" dirty="0"/>
          </a:p>
        </p:txBody>
      </p:sp>
      <p:sp>
        <p:nvSpPr>
          <p:cNvPr id="4" name="Slide Number Placeholder 3"/>
          <p:cNvSpPr>
            <a:spLocks noGrp="1"/>
          </p:cNvSpPr>
          <p:nvPr>
            <p:ph type="sldNum" sz="quarter" idx="10"/>
          </p:nvPr>
        </p:nvSpPr>
        <p:spPr/>
        <p:txBody>
          <a:bodyPr/>
          <a:lstStyle/>
          <a:p>
            <a:pPr>
              <a:defRPr/>
            </a:pPr>
            <a:fld id="{924B7AF8-B803-4535-89EE-E416DD1FC37F}" type="slidenum">
              <a:rPr lang="en-US" smtClean="0"/>
              <a:pPr>
                <a:defRPr/>
              </a:pPr>
              <a:t>17</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695325"/>
            <a:ext cx="4652962" cy="3481388"/>
          </a:xfrm>
        </p:spPr>
      </p:sp>
      <p:sp>
        <p:nvSpPr>
          <p:cNvPr id="3" name="Notes Placeholder 2"/>
          <p:cNvSpPr>
            <a:spLocks noGrp="1"/>
          </p:cNvSpPr>
          <p:nvPr>
            <p:ph type="body" idx="1"/>
          </p:nvPr>
        </p:nvSpPr>
        <p:spPr/>
        <p:txBody>
          <a:bodyPr/>
          <a:lstStyle/>
          <a:p>
            <a:r>
              <a:rPr lang="en-US" dirty="0" smtClean="0"/>
              <a:t>(Read slide.)</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18</a:t>
            </a:fld>
            <a:endParaRPr lang="en-US"/>
          </a:p>
        </p:txBody>
      </p:sp>
    </p:spTree>
    <p:extLst>
      <p:ext uri="{BB962C8B-B14F-4D97-AF65-F5344CB8AC3E}">
        <p14:creationId xmlns:p14="http://schemas.microsoft.com/office/powerpoint/2010/main" val="30384697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695325"/>
            <a:ext cx="4652962" cy="3481388"/>
          </a:xfrm>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Arial" pitchFamily="-110" charset="0"/>
                <a:ea typeface="ＭＳ Ｐゴシック" pitchFamily="-110" charset="-128"/>
                <a:cs typeface="ＭＳ Ｐゴシック" pitchFamily="-110" charset="-128"/>
              </a:rPr>
              <a:t>This table represents a data use action plan.  It is a template for connecting the research questions and findings to the recommendations.</a:t>
            </a:r>
          </a:p>
          <a:p>
            <a:r>
              <a:rPr lang="en-US" sz="1200" kern="1200" dirty="0" smtClean="0">
                <a:solidFill>
                  <a:schemeClr val="tx1"/>
                </a:solidFill>
                <a:effectLst/>
                <a:latin typeface="Arial" pitchFamily="-110" charset="0"/>
                <a:ea typeface="ＭＳ Ｐゴシック" pitchFamily="-110" charset="-128"/>
                <a:cs typeface="ＭＳ Ｐゴシック" pitchFamily="-110" charset="-128"/>
              </a:rPr>
              <a:t> </a:t>
            </a:r>
          </a:p>
          <a:p>
            <a:r>
              <a:rPr lang="en-US" sz="1200" kern="1200" dirty="0" smtClean="0">
                <a:solidFill>
                  <a:schemeClr val="tx1"/>
                </a:solidFill>
                <a:effectLst/>
                <a:latin typeface="Arial" pitchFamily="-110" charset="0"/>
                <a:ea typeface="ＭＳ Ｐゴシック" pitchFamily="-110" charset="-128"/>
                <a:cs typeface="ＭＳ Ｐゴシック" pitchFamily="-110" charset="-128"/>
              </a:rPr>
              <a:t>This helps clarify where recommendations are coming from. </a:t>
            </a:r>
          </a:p>
          <a:p>
            <a:r>
              <a:rPr lang="en-US" sz="1200" kern="1200" dirty="0" smtClean="0">
                <a:solidFill>
                  <a:schemeClr val="tx1"/>
                </a:solidFill>
                <a:effectLst/>
                <a:latin typeface="Arial" pitchFamily="-110" charset="0"/>
                <a:ea typeface="ＭＳ Ｐゴシック" pitchFamily="-110" charset="-128"/>
                <a:cs typeface="ＭＳ Ｐゴシック" pitchFamily="-110" charset="-128"/>
              </a:rPr>
              <a:t> </a:t>
            </a:r>
          </a:p>
          <a:p>
            <a:r>
              <a:rPr lang="en-US" sz="1200" kern="1200" dirty="0" smtClean="0">
                <a:solidFill>
                  <a:schemeClr val="tx1"/>
                </a:solidFill>
                <a:effectLst/>
                <a:latin typeface="Arial" pitchFamily="-110" charset="0"/>
                <a:ea typeface="ＭＳ Ｐゴシック" pitchFamily="-110" charset="-128"/>
                <a:cs typeface="ＭＳ Ｐゴシック" pitchFamily="-110" charset="-128"/>
              </a:rPr>
              <a:t>Completing this table is something that can be done by the study team, but should also be done in consultation with stakeholders. Once completed, it provides a living document that can be used to monitor whether or not recommendations have been implemented.</a:t>
            </a:r>
            <a:endParaRPr lang="en-US" sz="1200" kern="1200" dirty="0">
              <a:solidFill>
                <a:schemeClr val="tx1"/>
              </a:solidFill>
              <a:effectLst/>
              <a:latin typeface="Arial" pitchFamily="-110" charset="0"/>
              <a:ea typeface="ＭＳ Ｐゴシック" pitchFamily="-110" charset="-128"/>
              <a:cs typeface="ＭＳ Ｐゴシック" pitchFamily="-110" charset="-128"/>
            </a:endParaRPr>
          </a:p>
        </p:txBody>
      </p:sp>
      <p:sp>
        <p:nvSpPr>
          <p:cNvPr id="4" name="Slide Number Placeholder 3"/>
          <p:cNvSpPr>
            <a:spLocks noGrp="1"/>
          </p:cNvSpPr>
          <p:nvPr>
            <p:ph type="sldNum" sz="quarter" idx="10"/>
          </p:nvPr>
        </p:nvSpPr>
        <p:spPr/>
        <p:txBody>
          <a:bodyPr/>
          <a:lstStyle/>
          <a:p>
            <a:pPr>
              <a:defRPr/>
            </a:pPr>
            <a:fld id="{924B7AF8-B803-4535-89EE-E416DD1FC37F}" type="slidenum">
              <a:rPr lang="en-US" smtClean="0"/>
              <a:pPr>
                <a:defRPr/>
              </a:pPr>
              <a:t>19</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695325"/>
            <a:ext cx="4652962" cy="3481388"/>
          </a:xfrm>
        </p:spPr>
      </p:sp>
      <p:sp>
        <p:nvSpPr>
          <p:cNvPr id="3" name="Notes Placeholder 2"/>
          <p:cNvSpPr>
            <a:spLocks noGrp="1"/>
          </p:cNvSpPr>
          <p:nvPr>
            <p:ph type="body" idx="1"/>
          </p:nvPr>
        </p:nvSpPr>
        <p:spPr/>
        <p:txBody>
          <a:bodyPr>
            <a:normAutofit/>
          </a:bodyPr>
          <a:lstStyle/>
          <a:p>
            <a:r>
              <a:rPr lang="en-US" dirty="0" smtClean="0"/>
              <a:t>Now, let’s look at an example of some recommendation</a:t>
            </a:r>
            <a:r>
              <a:rPr lang="en-US" baseline="0" dirty="0" smtClean="0"/>
              <a:t>s that were based on findings from a research study. One would be able to go back and track whether or not these recommendations were implemented - </a:t>
            </a:r>
            <a:endParaRPr lang="en-US" dirty="0" smtClean="0"/>
          </a:p>
        </p:txBody>
      </p:sp>
      <p:sp>
        <p:nvSpPr>
          <p:cNvPr id="4" name="Slide Number Placeholder 3"/>
          <p:cNvSpPr>
            <a:spLocks noGrp="1"/>
          </p:cNvSpPr>
          <p:nvPr>
            <p:ph type="sldNum" sz="quarter" idx="10"/>
          </p:nvPr>
        </p:nvSpPr>
        <p:spPr/>
        <p:txBody>
          <a:bodyPr/>
          <a:lstStyle/>
          <a:p>
            <a:pPr>
              <a:defRPr/>
            </a:pPr>
            <a:fld id="{924B7AF8-B803-4535-89EE-E416DD1FC37F}" type="slidenum">
              <a:rPr lang="en-US" smtClean="0"/>
              <a:pPr>
                <a:defRPr/>
              </a:pPr>
              <a:t>20</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xfrm>
            <a:off x="1173163" y="695325"/>
            <a:ext cx="4652962" cy="3481388"/>
          </a:xfrm>
          <a:ln/>
        </p:spPr>
      </p:sp>
      <p:sp>
        <p:nvSpPr>
          <p:cNvPr id="53251"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smtClean="0">
                <a:latin typeface="Arial" charset="0"/>
              </a:rPr>
              <a:t>If you’ve made it this far, you should have already put together most of your communication and dissemination strategy.</a:t>
            </a:r>
          </a:p>
          <a:p>
            <a:pPr>
              <a:defRPr/>
            </a:pPr>
            <a:endParaRPr lang="en-US" dirty="0" smtClean="0">
              <a:latin typeface="Arial" charset="0"/>
            </a:endParaRPr>
          </a:p>
          <a:p>
            <a:pPr>
              <a:defRPr/>
            </a:pPr>
            <a:r>
              <a:rPr lang="en-US" dirty="0" smtClean="0">
                <a:latin typeface="Arial" charset="0"/>
              </a:rPr>
              <a:t>In Module 4, we discussed the decision maker(s) you want to influence, or your primary audience.  You may also want to consider other stakeholders who may be affected by your project’s decisions as a secondary audience you want to influence with your findings.</a:t>
            </a:r>
          </a:p>
          <a:p>
            <a:pPr>
              <a:defRPr/>
            </a:pPr>
            <a:endParaRPr lang="en-US" dirty="0" smtClean="0">
              <a:latin typeface="Arial" charset="0"/>
            </a:endParaRPr>
          </a:p>
          <a:p>
            <a:pPr>
              <a:defRPr/>
            </a:pPr>
            <a:r>
              <a:rPr lang="en-US" dirty="0" smtClean="0">
                <a:latin typeface="Arial" charset="0"/>
              </a:rPr>
              <a:t>Keeping in mind your primary and secondary audiences, think about how you will package or format your findings in the most influential manner. What format is most appropriate for this decision maker?</a:t>
            </a:r>
          </a:p>
          <a:p>
            <a:pPr>
              <a:defRPr/>
            </a:pPr>
            <a:endParaRPr lang="en-US" dirty="0" smtClean="0">
              <a:latin typeface="Arial" charset="0"/>
            </a:endParaRPr>
          </a:p>
          <a:p>
            <a:pPr marL="171450" indent="-171450">
              <a:buFontTx/>
              <a:buChar char="-"/>
              <a:defRPr/>
            </a:pPr>
            <a:r>
              <a:rPr lang="en-US" dirty="0" smtClean="0">
                <a:latin typeface="Arial" charset="0"/>
              </a:rPr>
              <a:t>Policy brief, fact sheet, summary report, full research report, or peer-reviewed article</a:t>
            </a:r>
          </a:p>
          <a:p>
            <a:pPr marL="171450" indent="-171450">
              <a:buFontTx/>
              <a:buChar char="-"/>
              <a:defRPr/>
            </a:pPr>
            <a:r>
              <a:rPr lang="en-US" dirty="0" smtClean="0">
                <a:latin typeface="Arial" charset="0"/>
              </a:rPr>
              <a:t>Workshop, audio-visual presentation</a:t>
            </a:r>
          </a:p>
          <a:p>
            <a:pPr marL="171450" indent="-171450">
              <a:buFontTx/>
              <a:buChar char="-"/>
              <a:defRPr/>
            </a:pPr>
            <a:r>
              <a:rPr lang="en-US" dirty="0" smtClean="0">
                <a:latin typeface="Arial" charset="0"/>
              </a:rPr>
              <a:t>Mass media: newspaper, radio, television, or Internet</a:t>
            </a:r>
          </a:p>
          <a:p>
            <a:pPr marL="171450" indent="-171450">
              <a:buFontTx/>
              <a:buChar char="-"/>
              <a:defRPr/>
            </a:pPr>
            <a:endParaRPr lang="en-US" dirty="0" smtClean="0">
              <a:latin typeface="Arial" charset="0"/>
            </a:endParaRPr>
          </a:p>
          <a:p>
            <a:pPr>
              <a:defRPr/>
            </a:pPr>
            <a:r>
              <a:rPr lang="en-US" dirty="0" smtClean="0">
                <a:latin typeface="Arial" charset="0"/>
              </a:rPr>
              <a:t>These communication methods often involve finding creative ways to summarize and present your data.  You will most likely need to write up a comprehensive report as a reference document for those stakeholders who may seek more information about how the study was conducted.</a:t>
            </a:r>
          </a:p>
          <a:p>
            <a:pPr marL="171450" indent="-171450">
              <a:buFontTx/>
              <a:buChar char="-"/>
              <a:defRPr/>
            </a:pPr>
            <a:endParaRPr lang="en-US" dirty="0" smtClean="0">
              <a:latin typeface="Arial" charset="0"/>
            </a:endParaRPr>
          </a:p>
          <a:p>
            <a:pPr>
              <a:defRPr/>
            </a:pPr>
            <a:r>
              <a:rPr lang="en-US" dirty="0" smtClean="0">
                <a:latin typeface="Arial" charset="0"/>
              </a:rPr>
              <a:t>The final part of a communication strategy is to come up with a communication objective, or what you want the decision maker to do with your findings.  What decisions are you trying to influence?  How will you know that your findings influenced this decision?</a:t>
            </a:r>
          </a:p>
        </p:txBody>
      </p:sp>
      <p:sp>
        <p:nvSpPr>
          <p:cNvPr id="4" name="Slide Number Placeholder 3"/>
          <p:cNvSpPr>
            <a:spLocks noGrp="1"/>
          </p:cNvSpPr>
          <p:nvPr>
            <p:ph type="sldNum" sz="quarter" idx="5"/>
          </p:nvPr>
        </p:nvSpPr>
        <p:spPr/>
        <p:txBody>
          <a:bodyPr/>
          <a:lstStyle/>
          <a:p>
            <a:pPr>
              <a:defRPr/>
            </a:pPr>
            <a:fld id="{DB940EE7-FBDF-4C15-9329-E8F970FD3014}" type="slidenum">
              <a:rPr lang="en-US" smtClean="0"/>
              <a:pPr>
                <a:defRPr/>
              </a:pPr>
              <a:t>21</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xfrm>
            <a:off x="1173163" y="695325"/>
            <a:ext cx="4652962" cy="3481388"/>
          </a:xfrm>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Arial" charset="0"/>
              </a:rPr>
              <a:t>Finally, you will want to think about how you are going to show that your findings influenced a decision.  You may ask, why do this last step? Why do we need to assess the effects of our research studies?</a:t>
            </a:r>
          </a:p>
          <a:p>
            <a:endParaRPr lang="en-US" dirty="0" smtClean="0">
              <a:latin typeface="Arial" charset="0"/>
            </a:endParaRPr>
          </a:p>
        </p:txBody>
      </p:sp>
      <p:sp>
        <p:nvSpPr>
          <p:cNvPr id="4" name="Slide Number Placeholder 3"/>
          <p:cNvSpPr>
            <a:spLocks noGrp="1"/>
          </p:cNvSpPr>
          <p:nvPr>
            <p:ph type="sldNum" sz="quarter" idx="5"/>
          </p:nvPr>
        </p:nvSpPr>
        <p:spPr/>
        <p:txBody>
          <a:bodyPr/>
          <a:lstStyle/>
          <a:p>
            <a:pPr>
              <a:defRPr/>
            </a:pPr>
            <a:fld id="{643CEAF3-4CA9-4492-A001-8E74824E7F3A}" type="slidenum">
              <a:rPr lang="en-US" smtClean="0"/>
              <a:pPr>
                <a:defRPr/>
              </a:pPr>
              <a:t>22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xfrm>
            <a:off x="1173163" y="695325"/>
            <a:ext cx="4652962" cy="3481388"/>
          </a:xfrm>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rPr>
              <a:t>By the end of this session, the learner will:</a:t>
            </a: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55877" indent="-290722" eaLnBrk="0" hangingPunct="0">
              <a:defRPr>
                <a:solidFill>
                  <a:schemeClr val="tx1"/>
                </a:solidFill>
                <a:latin typeface="Arial" pitchFamily="34" charset="0"/>
              </a:defRPr>
            </a:lvl2pPr>
            <a:lvl3pPr marL="1162888" indent="-232578" eaLnBrk="0" hangingPunct="0">
              <a:defRPr>
                <a:solidFill>
                  <a:schemeClr val="tx1"/>
                </a:solidFill>
                <a:latin typeface="Arial" pitchFamily="34" charset="0"/>
              </a:defRPr>
            </a:lvl3pPr>
            <a:lvl4pPr marL="1628043" indent="-232578" eaLnBrk="0" hangingPunct="0">
              <a:defRPr>
                <a:solidFill>
                  <a:schemeClr val="tx1"/>
                </a:solidFill>
                <a:latin typeface="Arial" pitchFamily="34" charset="0"/>
              </a:defRPr>
            </a:lvl4pPr>
            <a:lvl5pPr marL="2093199" indent="-232578" eaLnBrk="0" hangingPunct="0">
              <a:defRPr>
                <a:solidFill>
                  <a:schemeClr val="tx1"/>
                </a:solidFill>
                <a:latin typeface="Arial" pitchFamily="34" charset="0"/>
              </a:defRPr>
            </a:lvl5pPr>
            <a:lvl6pPr marL="2558354" indent="-232578" eaLnBrk="0" fontAlgn="base" hangingPunct="0">
              <a:spcBef>
                <a:spcPct val="0"/>
              </a:spcBef>
              <a:spcAft>
                <a:spcPct val="0"/>
              </a:spcAft>
              <a:defRPr>
                <a:solidFill>
                  <a:schemeClr val="tx1"/>
                </a:solidFill>
                <a:latin typeface="Arial" pitchFamily="34" charset="0"/>
              </a:defRPr>
            </a:lvl6pPr>
            <a:lvl7pPr marL="3023509" indent="-232578" eaLnBrk="0" fontAlgn="base" hangingPunct="0">
              <a:spcBef>
                <a:spcPct val="0"/>
              </a:spcBef>
              <a:spcAft>
                <a:spcPct val="0"/>
              </a:spcAft>
              <a:defRPr>
                <a:solidFill>
                  <a:schemeClr val="tx1"/>
                </a:solidFill>
                <a:latin typeface="Arial" pitchFamily="34" charset="0"/>
              </a:defRPr>
            </a:lvl7pPr>
            <a:lvl8pPr marL="3488665" indent="-232578" eaLnBrk="0" fontAlgn="base" hangingPunct="0">
              <a:spcBef>
                <a:spcPct val="0"/>
              </a:spcBef>
              <a:spcAft>
                <a:spcPct val="0"/>
              </a:spcAft>
              <a:defRPr>
                <a:solidFill>
                  <a:schemeClr val="tx1"/>
                </a:solidFill>
                <a:latin typeface="Arial" pitchFamily="34" charset="0"/>
              </a:defRPr>
            </a:lvl8pPr>
            <a:lvl9pPr marL="3953820" indent="-232578" eaLnBrk="0" fontAlgn="base" hangingPunct="0">
              <a:spcBef>
                <a:spcPct val="0"/>
              </a:spcBef>
              <a:spcAft>
                <a:spcPct val="0"/>
              </a:spcAft>
              <a:defRPr>
                <a:solidFill>
                  <a:schemeClr val="tx1"/>
                </a:solidFill>
                <a:latin typeface="Arial" pitchFamily="34" charset="0"/>
              </a:defRPr>
            </a:lvl9pPr>
          </a:lstStyle>
          <a:p>
            <a:pPr eaLnBrk="1" hangingPunct="1"/>
            <a:fld id="{86ACBDB9-3C70-45D1-A8DE-3311AF2BAEF1}" type="slidenum">
              <a:rPr lang="en-US" smtClean="0"/>
              <a:pPr eaLnBrk="1" hangingPunct="1"/>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xfrm>
            <a:off x="1173163" y="695325"/>
            <a:ext cx="4652962" cy="3481388"/>
          </a:xfrm>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Arial" charset="0"/>
              </a:rPr>
              <a:t>We need to show that the resources we dedicated to understanding the problem were justified. We need to show that our efforts to improve the quality of information available for decision making strengthened some aspect of the health system. This could be changes to the health workforce, access to medical products, new forms of financing, or improved leadership and governance.  But in some way, it is important to show how this research improved health service delivery.  </a:t>
            </a:r>
          </a:p>
          <a:p>
            <a:endParaRPr lang="en-US" dirty="0" smtClean="0">
              <a:latin typeface="Arial" charset="0"/>
            </a:endParaRPr>
          </a:p>
          <a:p>
            <a:r>
              <a:rPr lang="en-US" dirty="0" smtClean="0">
                <a:latin typeface="Arial" charset="0"/>
              </a:rPr>
              <a:t>Assessing data use also… (read slide).</a:t>
            </a:r>
          </a:p>
          <a:p>
            <a:endParaRPr lang="en-US" dirty="0" smtClean="0">
              <a:latin typeface="Arial" charset="0"/>
            </a:endParaRPr>
          </a:p>
          <a:p>
            <a:r>
              <a:rPr lang="en-US" dirty="0" smtClean="0">
                <a:latin typeface="Arial" charset="0"/>
              </a:rPr>
              <a:t>One last reminder about planning your qualitative research.  The process of qualitative research entails flexibility, because what you learn from your informants guides what more you need to learn.  With this in mind, consider your research plan as a frame of reference, not a contract.</a:t>
            </a:r>
          </a:p>
        </p:txBody>
      </p:sp>
      <p:sp>
        <p:nvSpPr>
          <p:cNvPr id="4" name="Slide Number Placeholder 3"/>
          <p:cNvSpPr>
            <a:spLocks noGrp="1"/>
          </p:cNvSpPr>
          <p:nvPr>
            <p:ph type="sldNum" sz="quarter" idx="5"/>
          </p:nvPr>
        </p:nvSpPr>
        <p:spPr/>
        <p:txBody>
          <a:bodyPr/>
          <a:lstStyle/>
          <a:p>
            <a:pPr>
              <a:defRPr/>
            </a:pPr>
            <a:fld id="{643CEAF3-4CA9-4492-A001-8E74824E7F3A}" type="slidenum">
              <a:rPr lang="en-US" smtClean="0"/>
              <a:pPr>
                <a:defRPr/>
              </a:pPr>
              <a:t>23</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pPr defTabSz="928908"/>
            <a:fld id="{C1832FC6-992E-49B9-B9DA-C6A5EC6822E7}" type="slidenum">
              <a:rPr lang="en-US"/>
              <a:pPr defTabSz="928908"/>
              <a:t>25</a:t>
            </a:fld>
            <a:endParaRPr lang="en-US" dirty="0"/>
          </a:p>
        </p:txBody>
      </p:sp>
      <p:sp>
        <p:nvSpPr>
          <p:cNvPr id="52227" name="Rectangle 2"/>
          <p:cNvSpPr>
            <a:spLocks noGrp="1" noRot="1" noChangeAspect="1" noChangeArrowheads="1" noTextEdit="1"/>
          </p:cNvSpPr>
          <p:nvPr>
            <p:ph type="sldImg"/>
          </p:nvPr>
        </p:nvSpPr>
        <p:spPr>
          <a:xfrm>
            <a:off x="1171575" y="695325"/>
            <a:ext cx="4654550" cy="3481388"/>
          </a:xfrm>
          <a:ln/>
        </p:spPr>
      </p:sp>
      <p:sp>
        <p:nvSpPr>
          <p:cNvPr id="52228" name="Rectangle 3"/>
          <p:cNvSpPr>
            <a:spLocks noGrp="1" noChangeArrowheads="1"/>
          </p:cNvSpPr>
          <p:nvPr>
            <p:ph type="body" idx="1"/>
          </p:nvPr>
        </p:nvSpPr>
        <p:spPr>
          <a:noFill/>
          <a:ln/>
        </p:spPr>
        <p:txBody>
          <a:bodyPr/>
          <a:lstStyle/>
          <a:p>
            <a:r>
              <a:rPr lang="en-US" dirty="0" smtClean="0">
                <a:latin typeface="Arial" charset="0"/>
                <a:ea typeface="ＭＳ Ｐゴシック" pitchFamily="-65" charset="-128"/>
              </a:rPr>
              <a:t>After</a:t>
            </a:r>
            <a:r>
              <a:rPr lang="en-US" baseline="0" dirty="0" smtClean="0">
                <a:latin typeface="Arial" charset="0"/>
                <a:ea typeface="ＭＳ Ｐゴシック" pitchFamily="-65" charset="-128"/>
              </a:rPr>
              <a:t> having gone through the process of qualitative research, many people often ask how much strength there is in the evidence produced by qualitative research. How does it compare to a quantitative approach to data collection? Which method do I use to inform decision making about my health program?</a:t>
            </a:r>
            <a:endParaRPr lang="en-US" dirty="0" smtClean="0">
              <a:latin typeface="Arial" charset="0"/>
              <a:ea typeface="ＭＳ Ｐゴシック" pitchFamily="-65"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xfrm>
            <a:off x="1173163" y="695325"/>
            <a:ext cx="4652962" cy="3481388"/>
          </a:xfrm>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23925"/>
            <a:r>
              <a:rPr lang="en-US" altLang="en-US" dirty="0" smtClean="0">
                <a:latin typeface="Arial" charset="0"/>
              </a:rPr>
              <a:t>To review</a:t>
            </a:r>
            <a:r>
              <a:rPr lang="en-US" altLang="en-US" baseline="0" dirty="0" smtClean="0">
                <a:latin typeface="Arial" charset="0"/>
              </a:rPr>
              <a:t> from Session 3:...</a:t>
            </a:r>
            <a:r>
              <a:rPr lang="en-US" altLang="en-US" dirty="0" smtClean="0">
                <a:latin typeface="Arial" charset="0"/>
              </a:rPr>
              <a:t> (read slide).</a:t>
            </a:r>
          </a:p>
          <a:p>
            <a:pPr defTabSz="923925"/>
            <a:endParaRPr lang="en-US" altLang="en-US" dirty="0" smtClean="0">
              <a:latin typeface="Arial" charset="0"/>
            </a:endParaRPr>
          </a:p>
          <a:p>
            <a:pPr defTabSz="923925"/>
            <a:r>
              <a:rPr lang="en-US" altLang="en-US" dirty="0" smtClean="0">
                <a:latin typeface="Arial" charset="0"/>
              </a:rPr>
              <a:t>Of course, the best of both worlds is mixed-methods research, where an investigator uses multiple research methods and sampling techniques to learn about a specific phenomenon.  </a:t>
            </a:r>
          </a:p>
          <a:p>
            <a:pPr defTabSz="923925"/>
            <a:endParaRPr lang="en-US" altLang="en-US" dirty="0" smtClean="0">
              <a:latin typeface="Arial" charset="0"/>
            </a:endParaRPr>
          </a:p>
          <a:p>
            <a:pPr defTabSz="923925"/>
            <a:r>
              <a:rPr lang="en-US" altLang="en-US" dirty="0" smtClean="0">
                <a:latin typeface="Arial" charset="0"/>
              </a:rPr>
              <a:t>For example, you could use the qualitative method of focus groups to develop a quantitative measure or survey instrument.  You could conduct a post-survey qualitative interview to further</a:t>
            </a:r>
            <a:r>
              <a:rPr lang="en-US" altLang="en-US" baseline="0" dirty="0" smtClean="0">
                <a:latin typeface="Arial" charset="0"/>
              </a:rPr>
              <a:t> </a:t>
            </a:r>
            <a:r>
              <a:rPr lang="en-US" altLang="en-US" dirty="0" smtClean="0">
                <a:latin typeface="Arial" charset="0"/>
              </a:rPr>
              <a:t>understand the results from a survey.  </a:t>
            </a:r>
          </a:p>
          <a:p>
            <a:pPr defTabSz="923925"/>
            <a:endParaRPr lang="en-US" altLang="en-US" dirty="0" smtClean="0">
              <a:latin typeface="Arial" charset="0"/>
            </a:endParaRPr>
          </a:p>
          <a:p>
            <a:pPr defTabSz="923925"/>
            <a:r>
              <a:rPr lang="en-US" altLang="en-US" dirty="0" smtClean="0">
                <a:latin typeface="Arial" charset="0"/>
              </a:rPr>
              <a:t>Or you could use quantitative data from a survey to decide where you want to focus your qualitative research.  It may be the case that it is your routine data, a quantitative data source, that shapes what you want to learn about your program using qualitative interviews.</a:t>
            </a:r>
          </a:p>
          <a:p>
            <a:pPr defTabSz="923925"/>
            <a:endParaRPr lang="en-US" altLang="en-US" dirty="0" smtClean="0">
              <a:latin typeface="Arial" charset="0"/>
            </a:endParaRPr>
          </a:p>
          <a:p>
            <a:pPr defTabSz="923925"/>
            <a:r>
              <a:rPr lang="en-US" altLang="en-US" dirty="0" smtClean="0">
                <a:latin typeface="Arial" charset="0"/>
              </a:rPr>
              <a:t>Lastly, you can use a survey</a:t>
            </a:r>
            <a:r>
              <a:rPr lang="en-US" altLang="en-US" baseline="0" dirty="0" smtClean="0">
                <a:latin typeface="Arial" charset="0"/>
              </a:rPr>
              <a:t> </a:t>
            </a:r>
            <a:r>
              <a:rPr lang="en-US" altLang="en-US" dirty="0" smtClean="0">
                <a:latin typeface="Arial" charset="0"/>
              </a:rPr>
              <a:t>based on your interviews</a:t>
            </a:r>
            <a:r>
              <a:rPr lang="en-US" altLang="en-US" baseline="0" dirty="0" smtClean="0">
                <a:latin typeface="Arial" charset="0"/>
              </a:rPr>
              <a:t> </a:t>
            </a:r>
            <a:r>
              <a:rPr lang="en-US" altLang="en-US" dirty="0" smtClean="0">
                <a:latin typeface="Arial" charset="0"/>
              </a:rPr>
              <a:t>to test the extent that your qualitative findings are generalizable to a larger population.</a:t>
            </a:r>
          </a:p>
          <a:p>
            <a:pPr defTabSz="923925"/>
            <a:endParaRPr lang="en-US" altLang="en-US" dirty="0" smtClean="0">
              <a:latin typeface="Arial" charset="0"/>
            </a:endParaRPr>
          </a:p>
          <a:p>
            <a:pPr defTabSz="923925"/>
            <a:r>
              <a:rPr lang="en-US" altLang="en-US" dirty="0" smtClean="0">
                <a:latin typeface="Arial" charset="0"/>
              </a:rPr>
              <a:t>Sometimes you want to use multiple methods and data sources to ensure data quality, enhance credibility, and validate findings.  Although this is ideal, it can be expensive to apply both methods.</a:t>
            </a:r>
          </a:p>
        </p:txBody>
      </p:sp>
      <p:sp>
        <p:nvSpPr>
          <p:cNvPr id="4" name="Slide Number Placeholder 3"/>
          <p:cNvSpPr>
            <a:spLocks noGrp="1"/>
          </p:cNvSpPr>
          <p:nvPr>
            <p:ph type="sldNum" sz="quarter" idx="5"/>
          </p:nvPr>
        </p:nvSpPr>
        <p:spPr/>
        <p:txBody>
          <a:bodyPr/>
          <a:lstStyle/>
          <a:p>
            <a:pPr>
              <a:defRPr/>
            </a:pPr>
            <a:fld id="{18A49F49-1FBF-4AA4-B418-0CC41373E3AE}" type="slidenum">
              <a:rPr lang="en-US" smtClean="0"/>
              <a:pPr>
                <a:defRPr/>
              </a:pPr>
              <a:t>26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xfrm>
            <a:off x="1173163" y="695325"/>
            <a:ext cx="4652962" cy="3481388"/>
          </a:xfrm>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charset="0"/>
              </a:rPr>
              <a:t>Here is an example of how both research approaches can complement one another (read slide).</a:t>
            </a:r>
          </a:p>
          <a:p>
            <a:endParaRPr lang="en-US" altLang="en-US" dirty="0" smtClean="0">
              <a:latin typeface="Arial" charset="0"/>
            </a:endParaRPr>
          </a:p>
          <a:p>
            <a:r>
              <a:rPr lang="en-US" altLang="en-US" dirty="0" smtClean="0">
                <a:latin typeface="Arial" charset="0"/>
              </a:rPr>
              <a:t>Quantitative methods could then be used to measure barriers to condom use as well; however, to be meaningful, the barriers we ask about must be ones that have been derived from men’s </a:t>
            </a:r>
            <a:r>
              <a:rPr lang="en-US" altLang="en-US" u="sng" dirty="0" smtClean="0">
                <a:latin typeface="Arial" charset="0"/>
              </a:rPr>
              <a:t>subjective</a:t>
            </a:r>
            <a:r>
              <a:rPr lang="en-US" altLang="en-US" dirty="0" smtClean="0">
                <a:latin typeface="Arial" charset="0"/>
              </a:rPr>
              <a:t> experience.</a:t>
            </a:r>
          </a:p>
          <a:p>
            <a:endParaRPr lang="en-US" altLang="en-US" dirty="0" smtClean="0">
              <a:latin typeface="Arial" charset="0"/>
            </a:endParaRPr>
          </a:p>
          <a:p>
            <a:r>
              <a:rPr lang="en-US" altLang="en-US" dirty="0" smtClean="0">
                <a:latin typeface="Arial" charset="0"/>
              </a:rPr>
              <a:t>What you often see is qualitative methods being used to develop more meaningful quantitative measures.</a:t>
            </a:r>
          </a:p>
        </p:txBody>
      </p:sp>
      <p:sp>
        <p:nvSpPr>
          <p:cNvPr id="4" name="Slide Number Placeholder 3"/>
          <p:cNvSpPr>
            <a:spLocks noGrp="1"/>
          </p:cNvSpPr>
          <p:nvPr>
            <p:ph type="sldNum" sz="quarter" idx="5"/>
          </p:nvPr>
        </p:nvSpPr>
        <p:spPr/>
        <p:txBody>
          <a:bodyPr/>
          <a:lstStyle/>
          <a:p>
            <a:pPr>
              <a:defRPr/>
            </a:pPr>
            <a:fld id="{8F2F567B-6CA9-4829-84A2-8231ECD5C29E}" type="slidenum">
              <a:rPr lang="en-US" smtClean="0"/>
              <a:pPr>
                <a:defRPr/>
              </a:pPr>
              <a:t>27</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xfrm>
            <a:off x="1173163" y="695325"/>
            <a:ext cx="4652962" cy="3481388"/>
          </a:xfrm>
          <a:ln/>
        </p:spPr>
      </p:sp>
      <p:sp>
        <p:nvSpPr>
          <p:cNvPr id="3" name="Notes Placeholder 2"/>
          <p:cNvSpPr>
            <a:spLocks noGrp="1"/>
          </p:cNvSpPr>
          <p:nvPr>
            <p:ph type="body" idx="1"/>
          </p:nvPr>
        </p:nvSpPr>
        <p:spPr/>
        <p:txBody>
          <a:bodyPr/>
          <a:lstStyle/>
          <a:p>
            <a:pPr>
              <a:defRPr/>
            </a:pPr>
            <a:r>
              <a:rPr lang="en-US" dirty="0" smtClean="0"/>
              <a:t>When conducting qualitative research or when considering the strength</a:t>
            </a:r>
            <a:r>
              <a:rPr lang="en-US" baseline="0" dirty="0" smtClean="0"/>
              <a:t> of a qualitative study, t</a:t>
            </a:r>
            <a:r>
              <a:rPr lang="en-US" dirty="0" smtClean="0"/>
              <a:t>here are certain aspects you need to look out for in order to be sure that the study</a:t>
            </a:r>
            <a:r>
              <a:rPr lang="en-US" baseline="0" dirty="0" smtClean="0"/>
              <a:t> </a:t>
            </a:r>
            <a:r>
              <a:rPr lang="en-US" dirty="0" smtClean="0"/>
              <a:t>demonstrates methodological</a:t>
            </a:r>
            <a:r>
              <a:rPr lang="en-US" baseline="0" dirty="0" smtClean="0"/>
              <a:t> rigor, </a:t>
            </a:r>
            <a:r>
              <a:rPr lang="en-US" dirty="0" smtClean="0"/>
              <a:t>strength in its conclusions,</a:t>
            </a:r>
            <a:r>
              <a:rPr lang="en-US" baseline="0" dirty="0" smtClean="0"/>
              <a:t> and </a:t>
            </a:r>
            <a:r>
              <a:rPr lang="en-US" dirty="0" smtClean="0"/>
              <a:t>is based</a:t>
            </a:r>
            <a:r>
              <a:rPr lang="en-US" baseline="0" dirty="0" smtClean="0"/>
              <a:t> on quality</a:t>
            </a:r>
            <a:r>
              <a:rPr lang="en-US" dirty="0" smtClean="0"/>
              <a:t> data.</a:t>
            </a:r>
          </a:p>
          <a:p>
            <a:pPr>
              <a:defRPr/>
            </a:pPr>
            <a:endParaRPr lang="en-US" dirty="0" smtClean="0"/>
          </a:p>
          <a:p>
            <a:pPr>
              <a:defRPr/>
            </a:pPr>
            <a:r>
              <a:rPr lang="en-US" dirty="0" smtClean="0"/>
              <a:t>These</a:t>
            </a:r>
            <a:r>
              <a:rPr lang="en-US" baseline="0" dirty="0" smtClean="0"/>
              <a:t> aspects are: credibility, dependability, </a:t>
            </a:r>
            <a:r>
              <a:rPr lang="en-US" baseline="0" dirty="0" err="1" smtClean="0"/>
              <a:t>confirmability</a:t>
            </a:r>
            <a:r>
              <a:rPr lang="en-US" baseline="0" dirty="0" smtClean="0"/>
              <a:t>, and transferability.</a:t>
            </a:r>
            <a:endParaRPr lang="en-US" dirty="0" smtClean="0"/>
          </a:p>
          <a:p>
            <a:pPr>
              <a:defRPr/>
            </a:pPr>
            <a:endParaRPr lang="en-US" dirty="0" smtClean="0"/>
          </a:p>
          <a:p>
            <a:pPr>
              <a:defRPr/>
            </a:pPr>
            <a:r>
              <a:rPr lang="en-US" dirty="0" smtClean="0"/>
              <a:t>With credibility, we are looking at how much confidence</a:t>
            </a:r>
            <a:r>
              <a:rPr lang="en-US" baseline="0" dirty="0" smtClean="0"/>
              <a:t> we have in the data. We look at </a:t>
            </a:r>
            <a:r>
              <a:rPr lang="en-US" dirty="0" smtClean="0"/>
              <a:t>whether there are logical relationships in the</a:t>
            </a:r>
            <a:r>
              <a:rPr lang="en-US" baseline="0" dirty="0" smtClean="0"/>
              <a:t> study findings</a:t>
            </a:r>
            <a:r>
              <a:rPr lang="en-US" dirty="0" smtClean="0"/>
              <a:t>, that the analysis is grounded in the narrative of the interviews, and whether the findings demonstrate that the study population </a:t>
            </a:r>
            <a:r>
              <a:rPr lang="en-US" u="sng" dirty="0" smtClean="0"/>
              <a:t>thinks</a:t>
            </a:r>
            <a:r>
              <a:rPr lang="en-US" dirty="0" smtClean="0"/>
              <a:t> the data is accurate.</a:t>
            </a:r>
          </a:p>
          <a:p>
            <a:pPr>
              <a:defRPr/>
            </a:pPr>
            <a:endParaRPr lang="en-US" dirty="0" smtClean="0"/>
          </a:p>
          <a:p>
            <a:pPr>
              <a:defRPr/>
            </a:pPr>
            <a:r>
              <a:rPr lang="en-US" dirty="0" smtClean="0"/>
              <a:t>Credibility is more likely when:</a:t>
            </a:r>
          </a:p>
          <a:p>
            <a:pPr marL="171450" indent="-171450">
              <a:buFontTx/>
              <a:buChar char="-"/>
              <a:defRPr/>
            </a:pPr>
            <a:r>
              <a:rPr lang="en-US" dirty="0" smtClean="0"/>
              <a:t>Interviews</a:t>
            </a:r>
            <a:r>
              <a:rPr lang="en-US" baseline="0" dirty="0" smtClean="0"/>
              <a:t> u</a:t>
            </a:r>
            <a:r>
              <a:rPr lang="en-US" dirty="0" smtClean="0"/>
              <a:t>se open-ended questions, rather than highly suggestive ones</a:t>
            </a:r>
          </a:p>
          <a:p>
            <a:pPr marL="171450" indent="-171450">
              <a:buFontTx/>
              <a:buChar char="-"/>
              <a:defRPr/>
            </a:pPr>
            <a:r>
              <a:rPr lang="en-US" dirty="0" smtClean="0"/>
              <a:t>Informant talks about his/her own experiences, beliefs, and motivations rather than someone else’s</a:t>
            </a:r>
          </a:p>
          <a:p>
            <a:pPr marL="171450" indent="-171450">
              <a:buFontTx/>
              <a:buChar char="-"/>
              <a:defRPr/>
            </a:pPr>
            <a:r>
              <a:rPr lang="en-US" dirty="0" smtClean="0"/>
              <a:t>Informant does not contradict her/himself in subsequent dialogue</a:t>
            </a:r>
          </a:p>
          <a:p>
            <a:pPr marL="171450" indent="-171450">
              <a:buFontTx/>
              <a:buChar char="-"/>
              <a:defRPr/>
            </a:pPr>
            <a:r>
              <a:rPr lang="en-US" dirty="0" smtClean="0"/>
              <a:t>Informant talks in details rather than generalities</a:t>
            </a:r>
          </a:p>
          <a:p>
            <a:pPr>
              <a:defRPr/>
            </a:pPr>
            <a:endParaRPr lang="en-US" dirty="0" smtClean="0"/>
          </a:p>
          <a:p>
            <a:pPr>
              <a:defRPr/>
            </a:pPr>
            <a:r>
              <a:rPr lang="en-US" dirty="0" smtClean="0"/>
              <a:t>With dependability, the</a:t>
            </a:r>
            <a:r>
              <a:rPr lang="en-US" baseline="0" dirty="0" smtClean="0"/>
              <a:t> study method and supporting documentation need to provide enough information to allow another researcher to implement the same research and reasonably replicate the findings. W</a:t>
            </a:r>
            <a:r>
              <a:rPr lang="en-US" dirty="0" smtClean="0"/>
              <a:t>e are making sure that the study is consistent and careful in its approach</a:t>
            </a:r>
            <a:r>
              <a:rPr lang="en-US" baseline="0" dirty="0" smtClean="0"/>
              <a:t> by making sure that the</a:t>
            </a:r>
            <a:r>
              <a:rPr lang="en-US" dirty="0" smtClean="0"/>
              <a:t> questions asked were related to the research purpose, there were parallels across data sources, and the</a:t>
            </a:r>
            <a:r>
              <a:rPr lang="en-US" baseline="0" dirty="0" smtClean="0"/>
              <a:t> researcher applied</a:t>
            </a:r>
            <a:r>
              <a:rPr lang="en-US" dirty="0" smtClean="0"/>
              <a:t> the same data collection protocol with each interview.</a:t>
            </a:r>
          </a:p>
          <a:p>
            <a:pPr>
              <a:defRPr/>
            </a:pPr>
            <a:endParaRPr lang="en-US" dirty="0" smtClean="0"/>
          </a:p>
          <a:p>
            <a:pPr>
              <a:defRPr/>
            </a:pPr>
            <a:r>
              <a:rPr lang="en-US" dirty="0" err="1" smtClean="0"/>
              <a:t>Confirmability</a:t>
            </a:r>
            <a:r>
              <a:rPr lang="en-US" dirty="0" smtClean="0"/>
              <a:t> is leaving enough evidence of the research process such that another researcher could verify that the ideas represented are those of the informant – NOT the researcher.</a:t>
            </a:r>
          </a:p>
          <a:p>
            <a:pPr>
              <a:defRPr/>
            </a:pPr>
            <a:endParaRPr lang="en-US" dirty="0" smtClean="0"/>
          </a:p>
          <a:p>
            <a:pPr>
              <a:defRPr/>
            </a:pPr>
            <a:r>
              <a:rPr lang="en-US" dirty="0" smtClean="0"/>
              <a:t>With transferability, we determine if those informants sampled</a:t>
            </a:r>
            <a:r>
              <a:rPr lang="en-US" baseline="0" dirty="0" smtClean="0"/>
              <a:t> and</a:t>
            </a:r>
            <a:r>
              <a:rPr lang="en-US" dirty="0" smtClean="0"/>
              <a:t> their answers represent experiences that reflect the key issues identified in the research questions, and then if the lessons learned can be applied to other contexts. Often</a:t>
            </a:r>
            <a:r>
              <a:rPr lang="en-US" baseline="0" dirty="0" smtClean="0"/>
              <a:t> in qualitative research, context matters, so implementing similar qualitative research in different contexts improves transferability of findings.</a:t>
            </a:r>
            <a:endParaRPr lang="en-US" dirty="0" smtClean="0"/>
          </a:p>
        </p:txBody>
      </p:sp>
      <p:sp>
        <p:nvSpPr>
          <p:cNvPr id="4" name="Slide Number Placeholder 3"/>
          <p:cNvSpPr>
            <a:spLocks noGrp="1"/>
          </p:cNvSpPr>
          <p:nvPr>
            <p:ph type="sldNum" sz="quarter" idx="5"/>
          </p:nvPr>
        </p:nvSpPr>
        <p:spPr/>
        <p:txBody>
          <a:bodyPr/>
          <a:lstStyle/>
          <a:p>
            <a:pPr>
              <a:defRPr/>
            </a:pPr>
            <a:fld id="{7BC1B6A6-1E7F-4530-9A47-F4C0204085A6}" type="slidenum">
              <a:rPr lang="en-US" smtClean="0"/>
              <a:pPr>
                <a:defRPr/>
              </a:pPr>
              <a:t>28</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xfrm>
            <a:off x="1173163" y="695325"/>
            <a:ext cx="4652962" cy="3481388"/>
          </a:xfrm>
          <a:ln/>
        </p:spPr>
      </p:sp>
      <p:sp>
        <p:nvSpPr>
          <p:cNvPr id="3" name="Notes Placeholder 2"/>
          <p:cNvSpPr>
            <a:spLocks noGrp="1"/>
          </p:cNvSpPr>
          <p:nvPr>
            <p:ph type="body" idx="1"/>
          </p:nvPr>
        </p:nvSpPr>
        <p:spPr/>
        <p:txBody>
          <a:bodyPr/>
          <a:lstStyle/>
          <a:p>
            <a:pPr>
              <a:defRPr/>
            </a:pPr>
            <a:r>
              <a:rPr lang="en-US" dirty="0" smtClean="0"/>
              <a:t>In order to ensure credibility in the data:</a:t>
            </a:r>
          </a:p>
          <a:p>
            <a:pPr marL="171450" indent="-171450">
              <a:buFontTx/>
              <a:buChar char="-"/>
              <a:defRPr/>
            </a:pPr>
            <a:r>
              <a:rPr lang="en-US" dirty="0" smtClean="0"/>
              <a:t>Seek explanations for inconsistencies in the data</a:t>
            </a:r>
          </a:p>
          <a:p>
            <a:pPr marL="171450" indent="-171450">
              <a:buFontTx/>
              <a:buChar char="-"/>
              <a:defRPr/>
            </a:pPr>
            <a:r>
              <a:rPr lang="en-US" dirty="0" smtClean="0"/>
              <a:t>Look for outlying cases that may affect analysis.  This may be a negative case or an emerging hypothesis.</a:t>
            </a:r>
          </a:p>
          <a:p>
            <a:pPr>
              <a:defRPr/>
            </a:pPr>
            <a:endParaRPr lang="en-US" dirty="0" smtClean="0"/>
          </a:p>
          <a:p>
            <a:pPr>
              <a:defRPr/>
            </a:pPr>
            <a:r>
              <a:rPr lang="en-US" dirty="0" smtClean="0"/>
              <a:t>Dependability is more likely when:</a:t>
            </a:r>
          </a:p>
          <a:p>
            <a:pPr marL="171450" indent="-171450">
              <a:buFontTx/>
              <a:buChar char="-"/>
              <a:defRPr/>
            </a:pPr>
            <a:r>
              <a:rPr lang="en-US" dirty="0" smtClean="0"/>
              <a:t>Multiple data analysts are involved</a:t>
            </a:r>
          </a:p>
          <a:p>
            <a:pPr marL="171450" indent="-171450">
              <a:buFontTx/>
              <a:buChar char="-"/>
              <a:defRPr/>
            </a:pPr>
            <a:r>
              <a:rPr lang="en-US" dirty="0" smtClean="0"/>
              <a:t>Researcher has experience and training</a:t>
            </a:r>
          </a:p>
          <a:p>
            <a:pPr marL="171450" indent="-171450">
              <a:buFontTx/>
              <a:buChar char="-"/>
              <a:defRPr/>
            </a:pPr>
            <a:r>
              <a:rPr lang="en-US" dirty="0" smtClean="0"/>
              <a:t>Records are kept of any decisions to change methods or revise questions during the research process</a:t>
            </a:r>
          </a:p>
          <a:p>
            <a:pPr>
              <a:defRPr/>
            </a:pPr>
            <a:endParaRPr lang="en-US" dirty="0" smtClean="0"/>
          </a:p>
          <a:p>
            <a:pPr>
              <a:defRPr/>
            </a:pPr>
            <a:endParaRPr lang="en-US" dirty="0"/>
          </a:p>
        </p:txBody>
      </p:sp>
      <p:sp>
        <p:nvSpPr>
          <p:cNvPr id="4" name="Slide Number Placeholder 3"/>
          <p:cNvSpPr>
            <a:spLocks noGrp="1"/>
          </p:cNvSpPr>
          <p:nvPr>
            <p:ph type="sldNum" sz="quarter" idx="5"/>
          </p:nvPr>
        </p:nvSpPr>
        <p:spPr/>
        <p:txBody>
          <a:bodyPr/>
          <a:lstStyle/>
          <a:p>
            <a:pPr>
              <a:defRPr/>
            </a:pPr>
            <a:fld id="{5F26F7A5-6B9D-4F13-B2C4-6CD12CC8EB09}" type="slidenum">
              <a:rPr lang="en-US" smtClean="0"/>
              <a:pPr>
                <a:defRPr/>
              </a:pPr>
              <a:t>29</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xfrm>
            <a:off x="1173163" y="695325"/>
            <a:ext cx="4652962" cy="3481388"/>
          </a:xfrm>
          <a:ln/>
        </p:spPr>
      </p:sp>
      <p:sp>
        <p:nvSpPr>
          <p:cNvPr id="3" name="Notes Placeholder 2"/>
          <p:cNvSpPr>
            <a:spLocks noGrp="1"/>
          </p:cNvSpPr>
          <p:nvPr>
            <p:ph type="body" idx="1"/>
          </p:nvPr>
        </p:nvSpPr>
        <p:spPr/>
        <p:txBody>
          <a:bodyPr/>
          <a:lstStyle/>
          <a:p>
            <a:pPr>
              <a:defRPr/>
            </a:pPr>
            <a:r>
              <a:rPr lang="en-US" dirty="0" smtClean="0"/>
              <a:t>How to be able to confirm the data?</a:t>
            </a:r>
          </a:p>
          <a:p>
            <a:pPr>
              <a:defRPr/>
            </a:pPr>
            <a:endParaRPr lang="en-US" dirty="0" smtClean="0"/>
          </a:p>
          <a:p>
            <a:pPr>
              <a:defRPr/>
            </a:pPr>
            <a:r>
              <a:rPr lang="en-US" dirty="0" smtClean="0"/>
              <a:t>Leave an audit trail:</a:t>
            </a:r>
          </a:p>
          <a:p>
            <a:pPr marL="171450" indent="-171450">
              <a:buFontTx/>
              <a:buChar char="-"/>
              <a:defRPr/>
            </a:pPr>
            <a:r>
              <a:rPr lang="en-US" dirty="0" smtClean="0"/>
              <a:t>Raw data: Interview notes, </a:t>
            </a:r>
            <a:r>
              <a:rPr lang="en-US" dirty="0" err="1" smtClean="0"/>
              <a:t>uncoded</a:t>
            </a:r>
            <a:r>
              <a:rPr lang="en-US" dirty="0" smtClean="0"/>
              <a:t> transcripts, and/or tapes</a:t>
            </a:r>
          </a:p>
          <a:p>
            <a:pPr marL="171450" indent="-171450">
              <a:buFontTx/>
              <a:buChar char="-"/>
              <a:defRPr/>
            </a:pPr>
            <a:r>
              <a:rPr lang="en-US" dirty="0" smtClean="0"/>
              <a:t>Study protocol: research purpose, research questions, sampling strategy, and entry strategy</a:t>
            </a:r>
          </a:p>
          <a:p>
            <a:pPr marL="171450" indent="-171450">
              <a:buFontTx/>
              <a:buChar char="-"/>
              <a:defRPr/>
            </a:pPr>
            <a:r>
              <a:rPr lang="en-US" dirty="0" smtClean="0"/>
              <a:t>Instruments: interview guide</a:t>
            </a:r>
          </a:p>
          <a:p>
            <a:pPr marL="171450" indent="-171450">
              <a:buFontTx/>
              <a:buChar char="-"/>
              <a:defRPr/>
            </a:pPr>
            <a:r>
              <a:rPr lang="en-US" dirty="0" smtClean="0"/>
              <a:t>Data analysis: information products</a:t>
            </a:r>
          </a:p>
          <a:p>
            <a:pPr marL="171450" indent="-171450">
              <a:buFontTx/>
              <a:buChar char="-"/>
              <a:defRPr/>
            </a:pPr>
            <a:r>
              <a:rPr lang="en-US" dirty="0" smtClean="0"/>
              <a:t>Data synthesis: dissemination or communication products</a:t>
            </a:r>
          </a:p>
          <a:p>
            <a:pPr>
              <a:defRPr/>
            </a:pPr>
            <a:endParaRPr lang="en-US" dirty="0" smtClean="0"/>
          </a:p>
          <a:p>
            <a:pPr>
              <a:defRPr/>
            </a:pPr>
            <a:r>
              <a:rPr lang="en-US" dirty="0" smtClean="0"/>
              <a:t>Transferability, how do we do it?  Describe the context:</a:t>
            </a:r>
          </a:p>
          <a:p>
            <a:pPr marL="171450" indent="-171450">
              <a:buFontTx/>
              <a:buChar char="-"/>
              <a:defRPr/>
            </a:pPr>
            <a:r>
              <a:rPr lang="en-US" dirty="0" smtClean="0"/>
              <a:t>Study population</a:t>
            </a:r>
          </a:p>
          <a:p>
            <a:pPr marL="171450" indent="-171450">
              <a:buFontTx/>
              <a:buChar char="-"/>
              <a:defRPr/>
            </a:pPr>
            <a:r>
              <a:rPr lang="en-US" dirty="0" smtClean="0"/>
              <a:t>Interactions with the researcher</a:t>
            </a:r>
          </a:p>
          <a:p>
            <a:pPr marL="171450" indent="-171450">
              <a:buFontTx/>
              <a:buChar char="-"/>
              <a:defRPr/>
            </a:pPr>
            <a:r>
              <a:rPr lang="en-US" dirty="0" smtClean="0"/>
              <a:t>Physical and contextual environment</a:t>
            </a:r>
          </a:p>
        </p:txBody>
      </p:sp>
      <p:sp>
        <p:nvSpPr>
          <p:cNvPr id="4" name="Slide Number Placeholder 3"/>
          <p:cNvSpPr>
            <a:spLocks noGrp="1"/>
          </p:cNvSpPr>
          <p:nvPr>
            <p:ph type="sldNum" sz="quarter" idx="5"/>
          </p:nvPr>
        </p:nvSpPr>
        <p:spPr/>
        <p:txBody>
          <a:bodyPr/>
          <a:lstStyle/>
          <a:p>
            <a:pPr>
              <a:defRPr/>
            </a:pPr>
            <a:fld id="{A4B6CE41-EC8E-4166-8647-B73E536DC5F5}" type="slidenum">
              <a:rPr lang="en-US" smtClean="0"/>
              <a:pPr>
                <a:defRPr/>
              </a:pPr>
              <a:t>30</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695325"/>
            <a:ext cx="4652962" cy="3481388"/>
          </a:xfrm>
        </p:spPr>
      </p:sp>
      <p:sp>
        <p:nvSpPr>
          <p:cNvPr id="3" name="Notes Placeholder 2"/>
          <p:cNvSpPr>
            <a:spLocks noGrp="1"/>
          </p:cNvSpPr>
          <p:nvPr>
            <p:ph type="body" idx="1"/>
          </p:nvPr>
        </p:nvSpPr>
        <p:spPr/>
        <p:txBody>
          <a:bodyPr/>
          <a:lstStyle/>
          <a:p>
            <a:r>
              <a:rPr lang="en-US" sz="1200" b="1" kern="1200" dirty="0" smtClean="0">
                <a:solidFill>
                  <a:schemeClr val="tx1"/>
                </a:solidFill>
                <a:latin typeface="Arial" pitchFamily="-110" charset="0"/>
                <a:ea typeface="ＭＳ Ｐゴシック" pitchFamily="-110" charset="-128"/>
                <a:cs typeface="ＭＳ Ｐゴシック" pitchFamily="-110" charset="-128"/>
              </a:rPr>
              <a:t>Note to facilitator:</a:t>
            </a:r>
            <a:r>
              <a:rPr lang="en-US" sz="1200" kern="1200" dirty="0" smtClean="0">
                <a:solidFill>
                  <a:schemeClr val="tx1"/>
                </a:solidFill>
                <a:latin typeface="Arial" pitchFamily="-110" charset="0"/>
                <a:ea typeface="ＭＳ Ｐゴシック" pitchFamily="-110" charset="-128"/>
                <a:cs typeface="ＭＳ Ｐゴシック" pitchFamily="-110" charset="-128"/>
              </a:rPr>
              <a:t> Participants may struggle to develop recommendations based on the data because they may not have experience working in OVC programs. Encourage them to pick any feasible solution for the exercise. There is no wrong and right answer. The point of the exercise is to practice </a:t>
            </a:r>
            <a:r>
              <a:rPr lang="en-US" sz="1200" kern="1200" smtClean="0">
                <a:solidFill>
                  <a:schemeClr val="tx1"/>
                </a:solidFill>
                <a:latin typeface="Arial" pitchFamily="-110" charset="0"/>
                <a:ea typeface="ＭＳ Ｐゴシック" pitchFamily="-110" charset="-128"/>
                <a:cs typeface="ＭＳ Ｐゴシック" pitchFamily="-110" charset="-128"/>
              </a:rPr>
              <a:t>the concepts </a:t>
            </a:r>
            <a:r>
              <a:rPr lang="en-US" sz="1200" kern="1200" dirty="0" smtClean="0">
                <a:solidFill>
                  <a:schemeClr val="tx1"/>
                </a:solidFill>
                <a:latin typeface="Arial" pitchFamily="-110" charset="0"/>
                <a:ea typeface="ＭＳ Ｐゴシック" pitchFamily="-110" charset="-128"/>
                <a:cs typeface="ＭＳ Ｐゴシック" pitchFamily="-110" charset="-128"/>
              </a:rPr>
              <a:t>of data summary and interpretation and to use the data use action plan. The actual recommendations made are simply illustrative. </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31</a:t>
            </a:fld>
            <a:endParaRPr lang="en-US"/>
          </a:p>
        </p:txBody>
      </p:sp>
    </p:spTree>
    <p:extLst>
      <p:ext uri="{BB962C8B-B14F-4D97-AF65-F5344CB8AC3E}">
        <p14:creationId xmlns:p14="http://schemas.microsoft.com/office/powerpoint/2010/main" val="4147815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695325"/>
            <a:ext cx="4652962" cy="3481388"/>
          </a:xfrm>
        </p:spPr>
      </p:sp>
      <p:sp>
        <p:nvSpPr>
          <p:cNvPr id="3" name="Notes Placeholder 2"/>
          <p:cNvSpPr>
            <a:spLocks noGrp="1"/>
          </p:cNvSpPr>
          <p:nvPr>
            <p:ph type="body" idx="1"/>
          </p:nvPr>
        </p:nvSpPr>
        <p:spPr/>
        <p:txBody>
          <a:bodyPr/>
          <a:lstStyle/>
          <a:p>
            <a:r>
              <a:rPr lang="en-US" dirty="0" smtClean="0"/>
              <a:t>(Read slide.)</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32</a:t>
            </a:fld>
            <a:endParaRPr lang="en-US"/>
          </a:p>
        </p:txBody>
      </p:sp>
    </p:spTree>
    <p:extLst>
      <p:ext uri="{BB962C8B-B14F-4D97-AF65-F5344CB8AC3E}">
        <p14:creationId xmlns:p14="http://schemas.microsoft.com/office/powerpoint/2010/main" val="4147815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14B91E4D-FB17-4440-82B6-D7A942C0470A}" type="slidenum">
              <a:rPr lang="en-US" smtClean="0">
                <a:latin typeface="Arial" pitchFamily="34" charset="0"/>
              </a:rPr>
              <a:pPr/>
              <a:t>33</a:t>
            </a:fld>
            <a:endParaRPr lang="en-US" smtClean="0">
              <a:latin typeface="Arial" pitchFamily="34" charset="0"/>
            </a:endParaRPr>
          </a:p>
        </p:txBody>
      </p:sp>
      <p:sp>
        <p:nvSpPr>
          <p:cNvPr id="13315" name="Rectangle 2"/>
          <p:cNvSpPr>
            <a:spLocks noGrp="1" noRot="1" noChangeAspect="1" noChangeArrowheads="1" noTextEdit="1"/>
          </p:cNvSpPr>
          <p:nvPr>
            <p:ph type="sldImg"/>
          </p:nvPr>
        </p:nvSpPr>
        <p:spPr>
          <a:xfrm>
            <a:off x="1173163" y="695325"/>
            <a:ext cx="4652962" cy="3481388"/>
          </a:xfrm>
          <a:ln/>
        </p:spPr>
      </p:sp>
      <p:sp>
        <p:nvSpPr>
          <p:cNvPr id="13316"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xfrm>
            <a:off x="1173163" y="695325"/>
            <a:ext cx="4652962" cy="3481388"/>
          </a:xfrm>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solidFill>
                  <a:srgbClr val="FF0000"/>
                </a:solidFill>
              </a:rPr>
              <a:t>We are now on the fifth and final stage of our study</a:t>
            </a:r>
            <a:r>
              <a:rPr lang="en-US" altLang="en-US" baseline="0" dirty="0" smtClean="0">
                <a:solidFill>
                  <a:srgbClr val="FF0000"/>
                </a:solidFill>
              </a:rPr>
              <a:t> – use of study results and planning how we will assess our programs based on any data-informed decisions.</a:t>
            </a:r>
            <a:endParaRPr lang="en-US" altLang="en-US" dirty="0" smtClean="0">
              <a:solidFill>
                <a:srgbClr val="FF0000"/>
              </a:solidFill>
            </a:endParaRPr>
          </a:p>
        </p:txBody>
      </p:sp>
      <p:sp>
        <p:nvSpPr>
          <p:cNvPr id="4" name="Slide Number Placeholder 3"/>
          <p:cNvSpPr>
            <a:spLocks noGrp="1"/>
          </p:cNvSpPr>
          <p:nvPr>
            <p:ph type="sldNum" sz="quarter" idx="5"/>
          </p:nvPr>
        </p:nvSpPr>
        <p:spPr/>
        <p:txBody>
          <a:bodyPr/>
          <a:lstStyle/>
          <a:p>
            <a:pPr>
              <a:defRPr/>
            </a:pPr>
            <a:fld id="{BE3FB44E-FE1E-4885-BE3D-B666AC8C8D26}"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721726A4-EA29-401C-B9D5-A59D6B8674B5}" type="slidenum">
              <a:rPr lang="en-US" smtClean="0">
                <a:solidFill>
                  <a:srgbClr val="000000"/>
                </a:solidFill>
                <a:latin typeface="Arial" pitchFamily="34" charset="0"/>
              </a:rPr>
              <a:pPr/>
              <a:t>34</a:t>
            </a:fld>
            <a:endParaRPr lang="en-US" smtClean="0">
              <a:solidFill>
                <a:srgbClr val="000000"/>
              </a:solidFill>
              <a:latin typeface="Arial" pitchFamily="34" charset="0"/>
            </a:endParaRPr>
          </a:p>
        </p:txBody>
      </p:sp>
      <p:sp>
        <p:nvSpPr>
          <p:cNvPr id="14339" name="Rectangle 2"/>
          <p:cNvSpPr>
            <a:spLocks noGrp="1" noRot="1" noChangeAspect="1" noChangeArrowheads="1" noTextEdit="1"/>
          </p:cNvSpPr>
          <p:nvPr>
            <p:ph type="sldImg"/>
          </p:nvPr>
        </p:nvSpPr>
        <p:spPr>
          <a:xfrm>
            <a:off x="1173163" y="695325"/>
            <a:ext cx="4652962" cy="3481388"/>
          </a:xfrm>
          <a:ln/>
        </p:spPr>
      </p:sp>
      <p:sp>
        <p:nvSpPr>
          <p:cNvPr id="14340"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695325"/>
            <a:ext cx="4652962" cy="3481388"/>
          </a:xfrm>
        </p:spPr>
      </p:sp>
      <p:sp>
        <p:nvSpPr>
          <p:cNvPr id="3" name="Notes Placeholder 2"/>
          <p:cNvSpPr>
            <a:spLocks noGrp="1"/>
          </p:cNvSpPr>
          <p:nvPr>
            <p:ph type="body" idx="1"/>
          </p:nvPr>
        </p:nvSpPr>
        <p:spPr/>
        <p:txBody>
          <a:bodyPr>
            <a:normAutofit/>
          </a:bodyPr>
          <a:lstStyle/>
          <a:p>
            <a:r>
              <a:rPr lang="en-US" dirty="0" smtClean="0"/>
              <a:t>(Read slide.)</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695325"/>
            <a:ext cx="4652962" cy="34813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6</a:t>
            </a:fld>
            <a:endParaRPr lang="en-US"/>
          </a:p>
        </p:txBody>
      </p:sp>
    </p:spTree>
    <p:extLst>
      <p:ext uri="{BB962C8B-B14F-4D97-AF65-F5344CB8AC3E}">
        <p14:creationId xmlns:p14="http://schemas.microsoft.com/office/powerpoint/2010/main" val="1289399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695325"/>
            <a:ext cx="4652962" cy="3481388"/>
          </a:xfrm>
        </p:spPr>
      </p:sp>
      <p:sp>
        <p:nvSpPr>
          <p:cNvPr id="3" name="Notes Placeholder 2"/>
          <p:cNvSpPr>
            <a:spLocks noGrp="1"/>
          </p:cNvSpPr>
          <p:nvPr>
            <p:ph type="body" idx="1"/>
          </p:nvPr>
        </p:nvSpPr>
        <p:spPr/>
        <p:txBody>
          <a:bodyPr>
            <a:normAutofit/>
          </a:bodyPr>
          <a:lstStyle/>
          <a:p>
            <a:r>
              <a:rPr lang="en-US" dirty="0" smtClean="0"/>
              <a:t>(Read slide.)</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695325"/>
            <a:ext cx="4652962" cy="3481388"/>
          </a:xfrm>
        </p:spPr>
      </p:sp>
      <p:sp>
        <p:nvSpPr>
          <p:cNvPr id="3" name="Notes Placeholder 2"/>
          <p:cNvSpPr>
            <a:spLocks noGrp="1"/>
          </p:cNvSpPr>
          <p:nvPr>
            <p:ph type="body" idx="1"/>
          </p:nvPr>
        </p:nvSpPr>
        <p:spPr/>
        <p:txBody>
          <a:bodyPr/>
          <a:lstStyle/>
          <a:p>
            <a:r>
              <a:rPr lang="en-US" dirty="0" smtClean="0"/>
              <a:t>Action – examples</a:t>
            </a:r>
            <a:r>
              <a:rPr lang="en-US" baseline="0" dirty="0" smtClean="0"/>
              <a:t> of sub codes. The information in this table represents a summary of volumes of text</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10</a:t>
            </a:fld>
            <a:endParaRPr lang="en-US"/>
          </a:p>
        </p:txBody>
      </p:sp>
    </p:spTree>
    <p:extLst>
      <p:ext uri="{BB962C8B-B14F-4D97-AF65-F5344CB8AC3E}">
        <p14:creationId xmlns:p14="http://schemas.microsoft.com/office/powerpoint/2010/main" val="20451449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695325"/>
            <a:ext cx="4652962" cy="3481388"/>
          </a:xfrm>
        </p:spPr>
      </p:sp>
      <p:sp>
        <p:nvSpPr>
          <p:cNvPr id="3" name="Notes Placeholder 2"/>
          <p:cNvSpPr>
            <a:spLocks noGrp="1"/>
          </p:cNvSpPr>
          <p:nvPr>
            <p:ph type="body" idx="1"/>
          </p:nvPr>
        </p:nvSpPr>
        <p:spPr/>
        <p:txBody>
          <a:bodyPr/>
          <a:lstStyle/>
          <a:p>
            <a:r>
              <a:rPr lang="en-US" dirty="0" smtClean="0"/>
              <a:t>A summary of cases where volunteers couldn’t provide direct care on their own and refer for services.</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11</a:t>
            </a:fld>
            <a:endParaRPr lang="en-US"/>
          </a:p>
        </p:txBody>
      </p:sp>
    </p:spTree>
    <p:extLst>
      <p:ext uri="{BB962C8B-B14F-4D97-AF65-F5344CB8AC3E}">
        <p14:creationId xmlns:p14="http://schemas.microsoft.com/office/powerpoint/2010/main" val="12414779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3163" y="695325"/>
            <a:ext cx="4652962" cy="3481388"/>
          </a:xfrm>
        </p:spPr>
      </p:sp>
      <p:sp>
        <p:nvSpPr>
          <p:cNvPr id="3" name="Notes Placeholder 2"/>
          <p:cNvSpPr>
            <a:spLocks noGrp="1"/>
          </p:cNvSpPr>
          <p:nvPr>
            <p:ph type="body" idx="1"/>
          </p:nvPr>
        </p:nvSpPr>
        <p:spPr/>
        <p:txBody>
          <a:bodyPr/>
          <a:lstStyle/>
          <a:p>
            <a:r>
              <a:rPr lang="en-US" dirty="0" smtClean="0"/>
              <a:t>Education</a:t>
            </a:r>
            <a:r>
              <a:rPr lang="en-US" baseline="0" dirty="0" smtClean="0"/>
              <a:t> can be support for fees or uniforms</a:t>
            </a:r>
            <a:endParaRPr lang="en-US" dirty="0"/>
          </a:p>
        </p:txBody>
      </p:sp>
      <p:sp>
        <p:nvSpPr>
          <p:cNvPr id="4" name="Slide Number Placeholder 3"/>
          <p:cNvSpPr>
            <a:spLocks noGrp="1"/>
          </p:cNvSpPr>
          <p:nvPr>
            <p:ph type="sldNum" sz="quarter" idx="10"/>
          </p:nvPr>
        </p:nvSpPr>
        <p:spPr/>
        <p:txBody>
          <a:bodyPr/>
          <a:lstStyle/>
          <a:p>
            <a:pPr>
              <a:defRPr/>
            </a:pPr>
            <a:fld id="{2A63F214-0D5F-41BD-AF58-380D5DA50BDF}" type="slidenum">
              <a:rPr lang="en-US" smtClean="0"/>
              <a:pPr>
                <a:defRPr/>
              </a:pPr>
              <a:t>12</a:t>
            </a:fld>
            <a:endParaRPr lang="en-US"/>
          </a:p>
        </p:txBody>
      </p:sp>
    </p:spTree>
    <p:extLst>
      <p:ext uri="{BB962C8B-B14F-4D97-AF65-F5344CB8AC3E}">
        <p14:creationId xmlns:p14="http://schemas.microsoft.com/office/powerpoint/2010/main" val="18890597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Master" Target="../slideMasters/slideMaster5.xml"/><Relationship Id="rId4" Type="http://schemas.openxmlformats.org/officeDocument/2006/relationships/image" Target="../media/image8.jpe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5228555"/>
            <a:ext cx="10150475" cy="2361283"/>
          </a:xfrm>
          <a:prstGeom prst="rect">
            <a:avLst/>
          </a:prstGeom>
          <a:solidFill>
            <a:schemeClr val="tx1"/>
          </a:solidFill>
          <a:ln w="9525">
            <a:solidFill>
              <a:schemeClr val="tx1"/>
            </a:solidFill>
            <a:miter lim="800000"/>
            <a:headEnd/>
            <a:tailEnd/>
          </a:ln>
          <a:effectLst/>
        </p:spPr>
        <p:txBody>
          <a:bodyPr wrap="none" lIns="101366" tIns="50683" rIns="101366" bIns="50683" anchor="ctr">
            <a:prstTxWarp prst="textNoShape">
              <a:avLst/>
            </a:prstTxWarp>
          </a:bodyPr>
          <a:lstStyle/>
          <a:p>
            <a:pPr>
              <a:defRPr/>
            </a:pPr>
            <a:endParaRPr lang="en-US">
              <a:latin typeface="Arial" pitchFamily="-105" charset="0"/>
            </a:endParaRPr>
          </a:p>
        </p:txBody>
      </p:sp>
      <p:pic>
        <p:nvPicPr>
          <p:cNvPr id="5" name="Picture 5" descr="Vertical_RGB_600"/>
          <p:cNvPicPr>
            <a:picLocks noChangeAspect="1" noChangeArrowheads="1"/>
          </p:cNvPicPr>
          <p:nvPr/>
        </p:nvPicPr>
        <p:blipFill>
          <a:blip r:embed="rId2"/>
          <a:srcRect/>
          <a:stretch>
            <a:fillRect/>
          </a:stretch>
        </p:blipFill>
        <p:spPr bwMode="auto">
          <a:xfrm>
            <a:off x="2886543" y="5544798"/>
            <a:ext cx="1857396" cy="1517968"/>
          </a:xfrm>
          <a:prstGeom prst="rect">
            <a:avLst/>
          </a:prstGeom>
          <a:noFill/>
          <a:ln w="9525">
            <a:noFill/>
            <a:miter lim="800000"/>
            <a:headEnd/>
            <a:tailEnd/>
          </a:ln>
        </p:spPr>
      </p:pic>
      <p:pic>
        <p:nvPicPr>
          <p:cNvPr id="6" name="Picture 6" descr="logo_2004"/>
          <p:cNvPicPr>
            <a:picLocks noChangeAspect="1" noChangeArrowheads="1"/>
          </p:cNvPicPr>
          <p:nvPr/>
        </p:nvPicPr>
        <p:blipFill>
          <a:blip r:embed="rId3"/>
          <a:srcRect/>
          <a:stretch>
            <a:fillRect/>
          </a:stretch>
        </p:blipFill>
        <p:spPr bwMode="auto">
          <a:xfrm>
            <a:off x="5339574" y="5544798"/>
            <a:ext cx="1607159" cy="1517968"/>
          </a:xfrm>
          <a:prstGeom prst="rect">
            <a:avLst/>
          </a:prstGeom>
          <a:noFill/>
          <a:ln w="9525">
            <a:noFill/>
            <a:miter lim="800000"/>
            <a:headEnd/>
            <a:tailEnd/>
          </a:ln>
        </p:spPr>
      </p:pic>
      <p:sp>
        <p:nvSpPr>
          <p:cNvPr id="4104" name="Rectangle 8"/>
          <p:cNvSpPr>
            <a:spLocks noGrp="1" noChangeArrowheads="1"/>
          </p:cNvSpPr>
          <p:nvPr>
            <p:ph type="ctrTitle" sz="quarter"/>
          </p:nvPr>
        </p:nvSpPr>
        <p:spPr>
          <a:xfrm>
            <a:off x="761286" y="607890"/>
            <a:ext cx="8627904" cy="2417504"/>
          </a:xfrm>
        </p:spPr>
        <p:txBody>
          <a:bodyPr/>
          <a:lstStyle>
            <a:lvl1pPr algn="ctr">
              <a:defRPr sz="4400"/>
            </a:lvl1pPr>
          </a:lstStyle>
          <a:p>
            <a:r>
              <a:rPr lang="en-US" smtClean="0"/>
              <a:t>Click to edit Master title style</a:t>
            </a:r>
            <a:endParaRPr lang="en-US"/>
          </a:p>
        </p:txBody>
      </p:sp>
      <p:sp>
        <p:nvSpPr>
          <p:cNvPr id="4105" name="Rectangle 9"/>
          <p:cNvSpPr>
            <a:spLocks noGrp="1" noChangeArrowheads="1"/>
          </p:cNvSpPr>
          <p:nvPr>
            <p:ph type="subTitle" sz="quarter" idx="1"/>
          </p:nvPr>
        </p:nvSpPr>
        <p:spPr>
          <a:xfrm>
            <a:off x="1522571" y="3404887"/>
            <a:ext cx="7105333" cy="1939625"/>
          </a:xfrm>
        </p:spPr>
        <p:txBody>
          <a:bodyPr/>
          <a:lstStyle>
            <a:lvl1pPr marL="0" indent="0" algn="ctr">
              <a:spcBef>
                <a:spcPct val="0"/>
              </a:spcBef>
              <a:spcAft>
                <a:spcPct val="0"/>
              </a:spcAft>
              <a:buClrTx/>
              <a:buFontTx/>
              <a:buNone/>
              <a:defRPr sz="27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4CDBA7F8-36BA-4BDF-95F2-4C34B793F635}"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9502" y="303946"/>
            <a:ext cx="2153451" cy="58522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25621" y="303946"/>
            <a:ext cx="6294704" cy="58522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8BBDE0C3-0A81-4C2C-8C6E-7E8A6DDE01A2}"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5261938"/>
            <a:ext cx="10150475" cy="2361283"/>
          </a:xfrm>
          <a:prstGeom prst="rect">
            <a:avLst/>
          </a:prstGeom>
          <a:solidFill>
            <a:schemeClr val="tx1"/>
          </a:solidFill>
          <a:ln w="9525">
            <a:solidFill>
              <a:schemeClr val="tx1"/>
            </a:solidFill>
            <a:miter lim="800000"/>
            <a:headEnd/>
            <a:tailEnd/>
          </a:ln>
        </p:spPr>
        <p:txBody>
          <a:bodyPr wrap="none" lIns="101366" tIns="50683" rIns="101366" bIns="50683"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p>
        </p:txBody>
      </p:sp>
      <p:pic>
        <p:nvPicPr>
          <p:cNvPr id="5" name="Picture 5" descr="Vertical_RGB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6880" y="5560611"/>
            <a:ext cx="1857396"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logo_2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7795" y="5560611"/>
            <a:ext cx="1607159"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26260" y="5551827"/>
            <a:ext cx="2467129" cy="153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761286" y="607890"/>
            <a:ext cx="8627904" cy="2417504"/>
          </a:xfrm>
        </p:spPr>
        <p:txBody>
          <a:bodyPr/>
          <a:lstStyle>
            <a:lvl1pPr algn="ctr">
              <a:defRPr sz="4400"/>
            </a:lvl1pPr>
          </a:lstStyle>
          <a:p>
            <a:r>
              <a:rPr lang="en-US" smtClean="0"/>
              <a:t>Click to edit Master title style</a:t>
            </a:r>
            <a:endParaRPr lang="en-US" dirty="0"/>
          </a:p>
        </p:txBody>
      </p:sp>
      <p:sp>
        <p:nvSpPr>
          <p:cNvPr id="4105" name="Rectangle 9"/>
          <p:cNvSpPr>
            <a:spLocks noGrp="1" noChangeArrowheads="1"/>
          </p:cNvSpPr>
          <p:nvPr>
            <p:ph type="subTitle" sz="quarter" idx="1"/>
          </p:nvPr>
        </p:nvSpPr>
        <p:spPr>
          <a:xfrm>
            <a:off x="1522571" y="3404887"/>
            <a:ext cx="7105333" cy="1939625"/>
          </a:xfrm>
        </p:spPr>
        <p:txBody>
          <a:bodyPr/>
          <a:lstStyle>
            <a:lvl1pPr marL="0" indent="0" algn="ctr">
              <a:spcBef>
                <a:spcPct val="0"/>
              </a:spcBef>
              <a:spcAft>
                <a:spcPct val="0"/>
              </a:spcAft>
              <a:buClrTx/>
              <a:buFontTx/>
              <a:buNone/>
              <a:defRPr sz="2700"/>
            </a:lvl1pPr>
          </a:lstStyle>
          <a:p>
            <a:r>
              <a:rPr lang="en-US" smtClean="0"/>
              <a:t>Click to edit Master subtitle style</a:t>
            </a:r>
            <a:endParaRPr lang="en-US" dirty="0"/>
          </a:p>
        </p:txBody>
      </p:sp>
    </p:spTree>
    <p:extLst>
      <p:ext uri="{BB962C8B-B14F-4D97-AF65-F5344CB8AC3E}">
        <p14:creationId xmlns:p14="http://schemas.microsoft.com/office/powerpoint/2010/main" val="13429411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p:txBody>
          <a:bodyPr/>
          <a:lstStyle>
            <a:lvl1pPr>
              <a:defRPr/>
            </a:lvl1pPr>
          </a:lstStyle>
          <a:p>
            <a:pPr>
              <a:defRPr/>
            </a:pPr>
            <a:fld id="{A5B77ECC-E3ED-4CAE-B2BB-F162C4AA63B3}" type="slidenum">
              <a:rPr lang="en-US" smtClean="0"/>
              <a:pPr>
                <a:defRPr/>
              </a:pPr>
              <a:t>‹#›</a:t>
            </a:fld>
            <a:endParaRPr lang="en-US"/>
          </a:p>
        </p:txBody>
      </p:sp>
      <p:sp>
        <p:nvSpPr>
          <p:cNvPr id="5" name="Rectangle 7"/>
          <p:cNvSpPr>
            <a:spLocks noGrp="1" noChangeArrowheads="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968603063"/>
      </p:ext>
    </p:extLst>
  </p:cSld>
  <p:clrMapOvr>
    <a:masterClrMapping/>
  </p:clrMapOvr>
  <p:transition>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899"/>
            <a:ext cx="8627904" cy="1660277"/>
          </a:xfrm>
        </p:spPr>
        <p:txBody>
          <a:bodyPr anchor="b"/>
          <a:lstStyle>
            <a:lvl1pPr marL="0" indent="0">
              <a:buNone/>
              <a:defRPr sz="2200"/>
            </a:lvl1pPr>
            <a:lvl2pPr marL="506831" indent="0">
              <a:buNone/>
              <a:defRPr sz="2000"/>
            </a:lvl2pPr>
            <a:lvl3pPr marL="1013661" indent="0">
              <a:buNone/>
              <a:defRPr sz="1800"/>
            </a:lvl3pPr>
            <a:lvl4pPr marL="1520491" indent="0">
              <a:buNone/>
              <a:defRPr sz="1600"/>
            </a:lvl4pPr>
            <a:lvl5pPr marL="2027321" indent="0">
              <a:buNone/>
              <a:defRPr sz="1600"/>
            </a:lvl5pPr>
            <a:lvl6pPr marL="2534152" indent="0">
              <a:buNone/>
              <a:defRPr sz="1600"/>
            </a:lvl6pPr>
            <a:lvl7pPr marL="3040982" indent="0">
              <a:buNone/>
              <a:defRPr sz="1600"/>
            </a:lvl7pPr>
            <a:lvl8pPr marL="3547812" indent="0">
              <a:buNone/>
              <a:defRPr sz="1600"/>
            </a:lvl8pPr>
            <a:lvl9pPr marL="4054641" indent="0">
              <a:buNone/>
              <a:defRPr sz="16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D4283C8F-15E1-4502-93BC-785A1D8CBCC9}"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386484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25621" y="1770962"/>
            <a:ext cx="4224078"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18876" y="1770962"/>
            <a:ext cx="4224077"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758E527D-0484-4BD8-9593-164A50499A88}"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1846486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1"/>
            <a:ext cx="4484889" cy="708033"/>
          </a:xfrm>
        </p:spPr>
        <p:txBody>
          <a:bodyPr anchor="b"/>
          <a:lstStyle>
            <a:lvl1pPr marL="0" indent="0">
              <a:buNone/>
              <a:defRPr sz="2700" b="1"/>
            </a:lvl1pPr>
            <a:lvl2pPr marL="506831" indent="0">
              <a:buNone/>
              <a:defRPr sz="2200" b="1"/>
            </a:lvl2pPr>
            <a:lvl3pPr marL="1013661" indent="0">
              <a:buNone/>
              <a:defRPr sz="2000" b="1"/>
            </a:lvl3pPr>
            <a:lvl4pPr marL="1520491" indent="0">
              <a:buNone/>
              <a:defRPr sz="1800" b="1"/>
            </a:lvl4pPr>
            <a:lvl5pPr marL="2027321" indent="0">
              <a:buNone/>
              <a:defRPr sz="1800" b="1"/>
            </a:lvl5pPr>
            <a:lvl6pPr marL="2534152" indent="0">
              <a:buNone/>
              <a:defRPr sz="1800" b="1"/>
            </a:lvl6pPr>
            <a:lvl7pPr marL="3040982" indent="0">
              <a:buNone/>
              <a:defRPr sz="1800" b="1"/>
            </a:lvl7pPr>
            <a:lvl8pPr marL="3547812" indent="0">
              <a:buNone/>
              <a:defRPr sz="1800" b="1"/>
            </a:lvl8pPr>
            <a:lvl9pPr marL="4054641"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2" y="1698931"/>
            <a:ext cx="4486651" cy="708033"/>
          </a:xfrm>
        </p:spPr>
        <p:txBody>
          <a:bodyPr anchor="b"/>
          <a:lstStyle>
            <a:lvl1pPr marL="0" indent="0">
              <a:buNone/>
              <a:defRPr sz="2700" b="1"/>
            </a:lvl1pPr>
            <a:lvl2pPr marL="506831" indent="0">
              <a:buNone/>
              <a:defRPr sz="2200" b="1"/>
            </a:lvl2pPr>
            <a:lvl3pPr marL="1013661" indent="0">
              <a:buNone/>
              <a:defRPr sz="2000" b="1"/>
            </a:lvl3pPr>
            <a:lvl4pPr marL="1520491" indent="0">
              <a:buNone/>
              <a:defRPr sz="1800" b="1"/>
            </a:lvl4pPr>
            <a:lvl5pPr marL="2027321" indent="0">
              <a:buNone/>
              <a:defRPr sz="1800" b="1"/>
            </a:lvl5pPr>
            <a:lvl6pPr marL="2534152" indent="0">
              <a:buNone/>
              <a:defRPr sz="1800" b="1"/>
            </a:lvl6pPr>
            <a:lvl7pPr marL="3040982" indent="0">
              <a:buNone/>
              <a:defRPr sz="1800" b="1"/>
            </a:lvl7pPr>
            <a:lvl8pPr marL="3547812" indent="0">
              <a:buNone/>
              <a:defRPr sz="1800" b="1"/>
            </a:lvl8pPr>
            <a:lvl9pPr marL="4054641"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2" y="2406962"/>
            <a:ext cx="4486651"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566D07A3-C385-4225-8CFF-A7420E68CBCE}" type="slidenum">
              <a:rPr lang="en-US" smtClean="0"/>
              <a:pPr>
                <a:defRPr/>
              </a:pPr>
              <a:t>‹#›</a:t>
            </a:fld>
            <a:endParaRPr lang="en-US"/>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188897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A66ED129-2095-44A7-805E-675346B8DC57}" type="slidenum">
              <a:rPr lang="en-US" smtClean="0"/>
              <a:pPr>
                <a:defRPr/>
              </a:pPr>
              <a:t>‹#›</a:t>
            </a:fld>
            <a:endParaRPr lang="en-US"/>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6363670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AD7F7FAA-5621-41A4-9C59-CC5DA9D1913F}" type="slidenum">
              <a:rPr lang="en-US" smtClean="0"/>
              <a:pPr>
                <a:defRPr/>
              </a:pPr>
              <a:t>‹#›</a:t>
            </a:fld>
            <a:endParaRPr lang="en-US"/>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9288728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0"/>
            <a:ext cx="5674397" cy="6477716"/>
          </a:xfrm>
        </p:spPr>
        <p:txBody>
          <a:bodyPr/>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5"/>
            <a:ext cx="3339436" cy="5191661"/>
          </a:xfrm>
        </p:spPr>
        <p:txBody>
          <a:bodyPr/>
          <a:lstStyle>
            <a:lvl1pPr marL="0" indent="0">
              <a:buNone/>
              <a:defRPr sz="1600"/>
            </a:lvl1pPr>
            <a:lvl2pPr marL="506831" indent="0">
              <a:buNone/>
              <a:defRPr sz="1300"/>
            </a:lvl2pPr>
            <a:lvl3pPr marL="1013661" indent="0">
              <a:buNone/>
              <a:defRPr sz="1100"/>
            </a:lvl3pPr>
            <a:lvl4pPr marL="1520491" indent="0">
              <a:buNone/>
              <a:defRPr sz="1000"/>
            </a:lvl4pPr>
            <a:lvl5pPr marL="2027321" indent="0">
              <a:buNone/>
              <a:defRPr sz="1000"/>
            </a:lvl5pPr>
            <a:lvl6pPr marL="2534152" indent="0">
              <a:buNone/>
              <a:defRPr sz="1000"/>
            </a:lvl6pPr>
            <a:lvl7pPr marL="3040982" indent="0">
              <a:buNone/>
              <a:defRPr sz="1000"/>
            </a:lvl7pPr>
            <a:lvl8pPr marL="3547812" indent="0">
              <a:buNone/>
              <a:defRPr sz="1000"/>
            </a:lvl8pPr>
            <a:lvl9pPr marL="4054641"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7CA04173-3149-4316-B0DA-01D57C9D9C1D}"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7429629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A5B77ECC-E3ED-4CAE-B2BB-F162C4AA63B3}"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p:spPr>
        <p:txBody>
          <a:bodyPr/>
          <a:lstStyle>
            <a:lvl1pPr marL="0" indent="0">
              <a:buNone/>
              <a:defRPr sz="3500"/>
            </a:lvl1pPr>
            <a:lvl2pPr marL="506831" indent="0">
              <a:buNone/>
              <a:defRPr sz="3100"/>
            </a:lvl2pPr>
            <a:lvl3pPr marL="1013661" indent="0">
              <a:buNone/>
              <a:defRPr sz="2700"/>
            </a:lvl3pPr>
            <a:lvl4pPr marL="1520491" indent="0">
              <a:buNone/>
              <a:defRPr sz="2200"/>
            </a:lvl4pPr>
            <a:lvl5pPr marL="2027321" indent="0">
              <a:buNone/>
              <a:defRPr sz="2200"/>
            </a:lvl5pPr>
            <a:lvl6pPr marL="2534152" indent="0">
              <a:buNone/>
              <a:defRPr sz="2200"/>
            </a:lvl6pPr>
            <a:lvl7pPr marL="3040982" indent="0">
              <a:buNone/>
              <a:defRPr sz="2200"/>
            </a:lvl7pPr>
            <a:lvl8pPr marL="3547812" indent="0">
              <a:buNone/>
              <a:defRPr sz="2200"/>
            </a:lvl8pPr>
            <a:lvl9pPr marL="4054641" indent="0">
              <a:buNone/>
              <a:defRPr sz="2200"/>
            </a:lvl9pPr>
          </a:lstStyle>
          <a:p>
            <a:pPr lvl="0"/>
            <a:r>
              <a:rPr lang="en-US" noProof="0" smtClean="0"/>
              <a:t>Click icon to add picture</a:t>
            </a:r>
          </a:p>
        </p:txBody>
      </p:sp>
      <p:sp>
        <p:nvSpPr>
          <p:cNvPr id="4" name="Text Placeholder 3"/>
          <p:cNvSpPr>
            <a:spLocks noGrp="1"/>
          </p:cNvSpPr>
          <p:nvPr>
            <p:ph type="body" sz="half" idx="2"/>
          </p:nvPr>
        </p:nvSpPr>
        <p:spPr>
          <a:xfrm>
            <a:off x="1989564" y="5940103"/>
            <a:ext cx="6090285" cy="890751"/>
          </a:xfrm>
        </p:spPr>
        <p:txBody>
          <a:bodyPr/>
          <a:lstStyle>
            <a:lvl1pPr marL="0" indent="0">
              <a:buNone/>
              <a:defRPr sz="1600"/>
            </a:lvl1pPr>
            <a:lvl2pPr marL="506831" indent="0">
              <a:buNone/>
              <a:defRPr sz="1300"/>
            </a:lvl2pPr>
            <a:lvl3pPr marL="1013661" indent="0">
              <a:buNone/>
              <a:defRPr sz="1100"/>
            </a:lvl3pPr>
            <a:lvl4pPr marL="1520491" indent="0">
              <a:buNone/>
              <a:defRPr sz="1000"/>
            </a:lvl4pPr>
            <a:lvl5pPr marL="2027321" indent="0">
              <a:buNone/>
              <a:defRPr sz="1000"/>
            </a:lvl5pPr>
            <a:lvl6pPr marL="2534152" indent="0">
              <a:buNone/>
              <a:defRPr sz="1000"/>
            </a:lvl6pPr>
            <a:lvl7pPr marL="3040982" indent="0">
              <a:buNone/>
              <a:defRPr sz="1000"/>
            </a:lvl7pPr>
            <a:lvl8pPr marL="3547812" indent="0">
              <a:buNone/>
              <a:defRPr sz="1000"/>
            </a:lvl8pPr>
            <a:lvl9pPr marL="4054641"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44E13B8F-034E-4718-8F3D-16D7DDD3B8EC}"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475058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4CDBA7F8-36BA-4BDF-95F2-4C34B793F635}"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1544421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9502" y="303946"/>
            <a:ext cx="2153451" cy="58522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25621" y="303946"/>
            <a:ext cx="6294704" cy="58522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8BBDE0C3-0A81-4C2C-8C6E-7E8A6DDE01A2}"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9299982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1286" y="2357773"/>
            <a:ext cx="8627904" cy="1626896"/>
          </a:xfrm>
          <a:prstGeom prst="rect">
            <a:avLst/>
          </a:prstGeom>
        </p:spPr>
        <p:txBody>
          <a:bodyPr lIns="101358" tIns="50679" rIns="101358" bIns="50679"/>
          <a:lstStyle/>
          <a:p>
            <a:r>
              <a:rPr lang="en-US" smtClean="0"/>
              <a:t>Click to edit Master title style</a:t>
            </a:r>
            <a:endParaRPr lang="en-US"/>
          </a:p>
        </p:txBody>
      </p:sp>
      <p:sp>
        <p:nvSpPr>
          <p:cNvPr id="3" name="Subtitle 2"/>
          <p:cNvSpPr>
            <a:spLocks noGrp="1"/>
          </p:cNvSpPr>
          <p:nvPr>
            <p:ph type="subTitle" idx="1"/>
          </p:nvPr>
        </p:nvSpPr>
        <p:spPr>
          <a:xfrm>
            <a:off x="1522571" y="4300908"/>
            <a:ext cx="7105333" cy="1939625"/>
          </a:xfrm>
          <a:prstGeom prst="rect">
            <a:avLst/>
          </a:prstGeom>
        </p:spPr>
        <p:txBody>
          <a:bodyPr lIns="101358" tIns="50679" rIns="101358" bIns="50679"/>
          <a:lstStyle>
            <a:lvl1pPr marL="0" indent="0" algn="ctr">
              <a:buNone/>
              <a:defRPr/>
            </a:lvl1pPr>
            <a:lvl2pPr marL="506789" indent="0" algn="ctr">
              <a:buNone/>
              <a:defRPr/>
            </a:lvl2pPr>
            <a:lvl3pPr marL="1013574" indent="0" algn="ctr">
              <a:buNone/>
              <a:defRPr/>
            </a:lvl3pPr>
            <a:lvl4pPr marL="1520361" indent="0" algn="ctr">
              <a:buNone/>
              <a:defRPr/>
            </a:lvl4pPr>
            <a:lvl5pPr marL="2027148" indent="0" algn="ctr">
              <a:buNone/>
              <a:defRPr/>
            </a:lvl5pPr>
            <a:lvl6pPr marL="2533935" indent="0" algn="ctr">
              <a:buNone/>
              <a:defRPr/>
            </a:lvl6pPr>
            <a:lvl7pPr marL="3040722" indent="0" algn="ctr">
              <a:buNone/>
              <a:defRPr/>
            </a:lvl7pPr>
            <a:lvl8pPr marL="3547508" indent="0" algn="ctr">
              <a:buNone/>
              <a:defRPr/>
            </a:lvl8pPr>
            <a:lvl9pPr marL="4054293"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718790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58" tIns="50679" rIns="101358" bIns="50679"/>
          <a:lstStyle/>
          <a:p>
            <a:r>
              <a:rPr lang="en-US" smtClean="0"/>
              <a:t>Click to edit Master title style</a:t>
            </a:r>
            <a:endParaRPr lang="en-US"/>
          </a:p>
        </p:txBody>
      </p:sp>
      <p:sp>
        <p:nvSpPr>
          <p:cNvPr id="3" name="Content Placeholder 2"/>
          <p:cNvSpPr>
            <a:spLocks noGrp="1"/>
          </p:cNvSpPr>
          <p:nvPr>
            <p:ph idx="1"/>
          </p:nvPr>
        </p:nvSpPr>
        <p:spPr>
          <a:xfrm>
            <a:off x="507524" y="1770965"/>
            <a:ext cx="9135428" cy="5008942"/>
          </a:xfrm>
          <a:prstGeom prst="rect">
            <a:avLst/>
          </a:prstGeom>
        </p:spPr>
        <p:txBody>
          <a:bodyPr lIns="101358" tIns="50679" rIns="101358" bIns="50679"/>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121898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a:prstGeom prst="rect">
            <a:avLst/>
          </a:prstGeom>
        </p:spPr>
        <p:txBody>
          <a:bodyPr lIns="101358" tIns="50679" rIns="101358" bIns="50679"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901"/>
            <a:ext cx="8627904" cy="1660277"/>
          </a:xfrm>
          <a:prstGeom prst="rect">
            <a:avLst/>
          </a:prstGeom>
        </p:spPr>
        <p:txBody>
          <a:bodyPr lIns="101358" tIns="50679" rIns="101358" bIns="50679" anchor="b"/>
          <a:lstStyle>
            <a:lvl1pPr marL="0" indent="0">
              <a:buNone/>
              <a:defRPr sz="2200"/>
            </a:lvl1pPr>
            <a:lvl2pPr marL="506789" indent="0">
              <a:buNone/>
              <a:defRPr sz="2000"/>
            </a:lvl2pPr>
            <a:lvl3pPr marL="1013574" indent="0">
              <a:buNone/>
              <a:defRPr sz="1800"/>
            </a:lvl3pPr>
            <a:lvl4pPr marL="1520361" indent="0">
              <a:buNone/>
              <a:defRPr sz="1600"/>
            </a:lvl4pPr>
            <a:lvl5pPr marL="2027148" indent="0">
              <a:buNone/>
              <a:defRPr sz="1600"/>
            </a:lvl5pPr>
            <a:lvl6pPr marL="2533935" indent="0">
              <a:buNone/>
              <a:defRPr sz="1600"/>
            </a:lvl6pPr>
            <a:lvl7pPr marL="3040722" indent="0">
              <a:buNone/>
              <a:defRPr sz="1600"/>
            </a:lvl7pPr>
            <a:lvl8pPr marL="3547508" indent="0">
              <a:buNone/>
              <a:defRPr sz="1600"/>
            </a:lvl8pPr>
            <a:lvl9pPr marL="4054293" indent="0">
              <a:buNone/>
              <a:defRPr sz="1600"/>
            </a:lvl9pPr>
          </a:lstStyle>
          <a:p>
            <a:pPr lvl="0"/>
            <a:r>
              <a:rPr lang="en-US" smtClean="0"/>
              <a:t>Click to edit Master text styles</a:t>
            </a:r>
          </a:p>
        </p:txBody>
      </p:sp>
    </p:spTree>
    <p:extLst>
      <p:ext uri="{BB962C8B-B14F-4D97-AF65-F5344CB8AC3E}">
        <p14:creationId xmlns:p14="http://schemas.microsoft.com/office/powerpoint/2010/main" val="38025509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58" tIns="50679" rIns="101358" bIns="50679"/>
          <a:lstStyle/>
          <a:p>
            <a:r>
              <a:rPr lang="en-US" smtClean="0"/>
              <a:t>Click to edit Master title style</a:t>
            </a:r>
            <a:endParaRPr lang="en-US"/>
          </a:p>
        </p:txBody>
      </p:sp>
      <p:sp>
        <p:nvSpPr>
          <p:cNvPr id="3" name="Content Placeholder 2"/>
          <p:cNvSpPr>
            <a:spLocks noGrp="1"/>
          </p:cNvSpPr>
          <p:nvPr>
            <p:ph sz="half" idx="1"/>
          </p:nvPr>
        </p:nvSpPr>
        <p:spPr>
          <a:xfrm>
            <a:off x="507524" y="1770965"/>
            <a:ext cx="4483126" cy="5008942"/>
          </a:xfrm>
          <a:prstGeom prst="rect">
            <a:avLst/>
          </a:prstGeom>
        </p:spPr>
        <p:txBody>
          <a:bodyPr lIns="101358" tIns="50679" rIns="101358" bIns="50679"/>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59825" y="1770965"/>
            <a:ext cx="4483126" cy="5008942"/>
          </a:xfrm>
          <a:prstGeom prst="rect">
            <a:avLst/>
          </a:prstGeom>
        </p:spPr>
        <p:txBody>
          <a:bodyPr lIns="101358" tIns="50679" rIns="101358" bIns="50679"/>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476740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58" tIns="50679" rIns="101358" bIns="50679"/>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3"/>
            <a:ext cx="4484889" cy="708033"/>
          </a:xfrm>
          <a:prstGeom prst="rect">
            <a:avLst/>
          </a:prstGeom>
        </p:spPr>
        <p:txBody>
          <a:bodyPr lIns="101358" tIns="50679" rIns="101358" bIns="50679" anchor="b"/>
          <a:lstStyle>
            <a:lvl1pPr marL="0" indent="0">
              <a:buNone/>
              <a:defRPr sz="2700" b="1"/>
            </a:lvl1pPr>
            <a:lvl2pPr marL="506789" indent="0">
              <a:buNone/>
              <a:defRPr sz="2200" b="1"/>
            </a:lvl2pPr>
            <a:lvl3pPr marL="1013574" indent="0">
              <a:buNone/>
              <a:defRPr sz="2000" b="1"/>
            </a:lvl3pPr>
            <a:lvl4pPr marL="1520361" indent="0">
              <a:buNone/>
              <a:defRPr sz="1800" b="1"/>
            </a:lvl4pPr>
            <a:lvl5pPr marL="2027148" indent="0">
              <a:buNone/>
              <a:defRPr sz="1800" b="1"/>
            </a:lvl5pPr>
            <a:lvl6pPr marL="2533935" indent="0">
              <a:buNone/>
              <a:defRPr sz="1800" b="1"/>
            </a:lvl6pPr>
            <a:lvl7pPr marL="3040722" indent="0">
              <a:buNone/>
              <a:defRPr sz="1800" b="1"/>
            </a:lvl7pPr>
            <a:lvl8pPr marL="3547508" indent="0">
              <a:buNone/>
              <a:defRPr sz="1800" b="1"/>
            </a:lvl8pPr>
            <a:lvl9pPr marL="4054293"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a:prstGeom prst="rect">
            <a:avLst/>
          </a:prstGeom>
        </p:spPr>
        <p:txBody>
          <a:bodyPr lIns="101358" tIns="50679" rIns="101358" bIns="50679"/>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4" y="1698933"/>
            <a:ext cx="4486651" cy="708033"/>
          </a:xfrm>
          <a:prstGeom prst="rect">
            <a:avLst/>
          </a:prstGeom>
        </p:spPr>
        <p:txBody>
          <a:bodyPr lIns="101358" tIns="50679" rIns="101358" bIns="50679" anchor="b"/>
          <a:lstStyle>
            <a:lvl1pPr marL="0" indent="0">
              <a:buNone/>
              <a:defRPr sz="2700" b="1"/>
            </a:lvl1pPr>
            <a:lvl2pPr marL="506789" indent="0">
              <a:buNone/>
              <a:defRPr sz="2200" b="1"/>
            </a:lvl2pPr>
            <a:lvl3pPr marL="1013574" indent="0">
              <a:buNone/>
              <a:defRPr sz="2000" b="1"/>
            </a:lvl3pPr>
            <a:lvl4pPr marL="1520361" indent="0">
              <a:buNone/>
              <a:defRPr sz="1800" b="1"/>
            </a:lvl4pPr>
            <a:lvl5pPr marL="2027148" indent="0">
              <a:buNone/>
              <a:defRPr sz="1800" b="1"/>
            </a:lvl5pPr>
            <a:lvl6pPr marL="2533935" indent="0">
              <a:buNone/>
              <a:defRPr sz="1800" b="1"/>
            </a:lvl6pPr>
            <a:lvl7pPr marL="3040722" indent="0">
              <a:buNone/>
              <a:defRPr sz="1800" b="1"/>
            </a:lvl7pPr>
            <a:lvl8pPr marL="3547508" indent="0">
              <a:buNone/>
              <a:defRPr sz="1800" b="1"/>
            </a:lvl8pPr>
            <a:lvl9pPr marL="4054293"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4" y="2406962"/>
            <a:ext cx="4486651" cy="4372942"/>
          </a:xfrm>
          <a:prstGeom prst="rect">
            <a:avLst/>
          </a:prstGeom>
        </p:spPr>
        <p:txBody>
          <a:bodyPr lIns="101358" tIns="50679" rIns="101358" bIns="50679"/>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611954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58" tIns="50679" rIns="101358" bIns="50679"/>
          <a:lstStyle/>
          <a:p>
            <a:r>
              <a:rPr lang="en-US" smtClean="0"/>
              <a:t>Click to edit Master title style</a:t>
            </a:r>
            <a:endParaRPr lang="en-US"/>
          </a:p>
        </p:txBody>
      </p:sp>
    </p:spTree>
    <p:extLst>
      <p:ext uri="{BB962C8B-B14F-4D97-AF65-F5344CB8AC3E}">
        <p14:creationId xmlns:p14="http://schemas.microsoft.com/office/powerpoint/2010/main" val="9585277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7271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899"/>
            <a:ext cx="8627904" cy="1660277"/>
          </a:xfrm>
        </p:spPr>
        <p:txBody>
          <a:bodyPr anchor="b"/>
          <a:lstStyle>
            <a:lvl1pPr marL="0" indent="0">
              <a:buNone/>
              <a:defRPr sz="2200"/>
            </a:lvl1pPr>
            <a:lvl2pPr marL="506831" indent="0">
              <a:buNone/>
              <a:defRPr sz="2000"/>
            </a:lvl2pPr>
            <a:lvl3pPr marL="1013661" indent="0">
              <a:buNone/>
              <a:defRPr sz="1800"/>
            </a:lvl3pPr>
            <a:lvl4pPr marL="1520491" indent="0">
              <a:buNone/>
              <a:defRPr sz="1600"/>
            </a:lvl4pPr>
            <a:lvl5pPr marL="2027321" indent="0">
              <a:buNone/>
              <a:defRPr sz="1600"/>
            </a:lvl5pPr>
            <a:lvl6pPr marL="2534152" indent="0">
              <a:buNone/>
              <a:defRPr sz="1600"/>
            </a:lvl6pPr>
            <a:lvl7pPr marL="3040982" indent="0">
              <a:buNone/>
              <a:defRPr sz="1600"/>
            </a:lvl7pPr>
            <a:lvl8pPr marL="3547812" indent="0">
              <a:buNone/>
              <a:defRPr sz="1600"/>
            </a:lvl8pPr>
            <a:lvl9pPr marL="4054641" indent="0">
              <a:buNone/>
              <a:defRPr sz="16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D4283C8F-15E1-4502-93BC-785A1D8CBCC9}"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a:prstGeom prst="rect">
            <a:avLst/>
          </a:prstGeom>
        </p:spPr>
        <p:txBody>
          <a:bodyPr lIns="101358" tIns="50679" rIns="101358" bIns="50679"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2"/>
            <a:ext cx="5674397" cy="6477716"/>
          </a:xfrm>
          <a:prstGeom prst="rect">
            <a:avLst/>
          </a:prstGeom>
        </p:spPr>
        <p:txBody>
          <a:bodyPr lIns="101358" tIns="50679" rIns="101358" bIns="50679"/>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8"/>
            <a:ext cx="3339436" cy="5191661"/>
          </a:xfrm>
          <a:prstGeom prst="rect">
            <a:avLst/>
          </a:prstGeom>
        </p:spPr>
        <p:txBody>
          <a:bodyPr lIns="101358" tIns="50679" rIns="101358" bIns="50679"/>
          <a:lstStyle>
            <a:lvl1pPr marL="0" indent="0">
              <a:buNone/>
              <a:defRPr sz="1600"/>
            </a:lvl1pPr>
            <a:lvl2pPr marL="506789" indent="0">
              <a:buNone/>
              <a:defRPr sz="1300"/>
            </a:lvl2pPr>
            <a:lvl3pPr marL="1013574" indent="0">
              <a:buNone/>
              <a:defRPr sz="1100"/>
            </a:lvl3pPr>
            <a:lvl4pPr marL="1520361" indent="0">
              <a:buNone/>
              <a:defRPr sz="1000"/>
            </a:lvl4pPr>
            <a:lvl5pPr marL="2027148" indent="0">
              <a:buNone/>
              <a:defRPr sz="1000"/>
            </a:lvl5pPr>
            <a:lvl6pPr marL="2533935" indent="0">
              <a:buNone/>
              <a:defRPr sz="1000"/>
            </a:lvl6pPr>
            <a:lvl7pPr marL="3040722" indent="0">
              <a:buNone/>
              <a:defRPr sz="1000"/>
            </a:lvl7pPr>
            <a:lvl8pPr marL="3547508" indent="0">
              <a:buNone/>
              <a:defRPr sz="1000"/>
            </a:lvl8pPr>
            <a:lvl9pPr marL="4054293" indent="0">
              <a:buNone/>
              <a:defRPr sz="1000"/>
            </a:lvl9pPr>
          </a:lstStyle>
          <a:p>
            <a:pPr lvl="0"/>
            <a:r>
              <a:rPr lang="en-US" smtClean="0"/>
              <a:t>Click to edit Master text styles</a:t>
            </a:r>
          </a:p>
        </p:txBody>
      </p:sp>
    </p:spTree>
    <p:extLst>
      <p:ext uri="{BB962C8B-B14F-4D97-AF65-F5344CB8AC3E}">
        <p14:creationId xmlns:p14="http://schemas.microsoft.com/office/powerpoint/2010/main" val="39915574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a:prstGeom prst="rect">
            <a:avLst/>
          </a:prstGeom>
        </p:spPr>
        <p:txBody>
          <a:bodyPr lIns="101358" tIns="50679" rIns="101358" bIns="50679"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a:prstGeom prst="rect">
            <a:avLst/>
          </a:prstGeom>
        </p:spPr>
        <p:txBody>
          <a:bodyPr lIns="101358" tIns="50679" rIns="101358" bIns="50679"/>
          <a:lstStyle>
            <a:lvl1pPr marL="0" indent="0">
              <a:buNone/>
              <a:defRPr sz="3500"/>
            </a:lvl1pPr>
            <a:lvl2pPr marL="506789" indent="0">
              <a:buNone/>
              <a:defRPr sz="3100"/>
            </a:lvl2pPr>
            <a:lvl3pPr marL="1013574" indent="0">
              <a:buNone/>
              <a:defRPr sz="2700"/>
            </a:lvl3pPr>
            <a:lvl4pPr marL="1520361" indent="0">
              <a:buNone/>
              <a:defRPr sz="2200"/>
            </a:lvl4pPr>
            <a:lvl5pPr marL="2027148" indent="0">
              <a:buNone/>
              <a:defRPr sz="2200"/>
            </a:lvl5pPr>
            <a:lvl6pPr marL="2533935" indent="0">
              <a:buNone/>
              <a:defRPr sz="2200"/>
            </a:lvl6pPr>
            <a:lvl7pPr marL="3040722" indent="0">
              <a:buNone/>
              <a:defRPr sz="2200"/>
            </a:lvl7pPr>
            <a:lvl8pPr marL="3547508" indent="0">
              <a:buNone/>
              <a:defRPr sz="2200"/>
            </a:lvl8pPr>
            <a:lvl9pPr marL="4054293" indent="0">
              <a:buNone/>
              <a:defRPr sz="2200"/>
            </a:lvl9pPr>
          </a:lstStyle>
          <a:p>
            <a:pPr lvl="0"/>
            <a:r>
              <a:rPr lang="en-US" noProof="0" smtClean="0"/>
              <a:t>Click icon to add picture</a:t>
            </a:r>
          </a:p>
        </p:txBody>
      </p:sp>
      <p:sp>
        <p:nvSpPr>
          <p:cNvPr id="4" name="Text Placeholder 3"/>
          <p:cNvSpPr>
            <a:spLocks noGrp="1"/>
          </p:cNvSpPr>
          <p:nvPr>
            <p:ph type="body" sz="half" idx="2"/>
          </p:nvPr>
        </p:nvSpPr>
        <p:spPr>
          <a:xfrm>
            <a:off x="1989564" y="5940103"/>
            <a:ext cx="6090285" cy="890751"/>
          </a:xfrm>
          <a:prstGeom prst="rect">
            <a:avLst/>
          </a:prstGeom>
        </p:spPr>
        <p:txBody>
          <a:bodyPr lIns="101358" tIns="50679" rIns="101358" bIns="50679"/>
          <a:lstStyle>
            <a:lvl1pPr marL="0" indent="0">
              <a:buNone/>
              <a:defRPr sz="1600"/>
            </a:lvl1pPr>
            <a:lvl2pPr marL="506789" indent="0">
              <a:buNone/>
              <a:defRPr sz="1300"/>
            </a:lvl2pPr>
            <a:lvl3pPr marL="1013574" indent="0">
              <a:buNone/>
              <a:defRPr sz="1100"/>
            </a:lvl3pPr>
            <a:lvl4pPr marL="1520361" indent="0">
              <a:buNone/>
              <a:defRPr sz="1000"/>
            </a:lvl4pPr>
            <a:lvl5pPr marL="2027148" indent="0">
              <a:buNone/>
              <a:defRPr sz="1000"/>
            </a:lvl5pPr>
            <a:lvl6pPr marL="2533935" indent="0">
              <a:buNone/>
              <a:defRPr sz="1000"/>
            </a:lvl6pPr>
            <a:lvl7pPr marL="3040722" indent="0">
              <a:buNone/>
              <a:defRPr sz="1000"/>
            </a:lvl7pPr>
            <a:lvl8pPr marL="3547508" indent="0">
              <a:buNone/>
              <a:defRPr sz="1000"/>
            </a:lvl8pPr>
            <a:lvl9pPr marL="4054293" indent="0">
              <a:buNone/>
              <a:defRPr sz="1000"/>
            </a:lvl9pPr>
          </a:lstStyle>
          <a:p>
            <a:pPr lvl="0"/>
            <a:r>
              <a:rPr lang="en-US" smtClean="0"/>
              <a:t>Click to edit Master text styles</a:t>
            </a:r>
          </a:p>
        </p:txBody>
      </p:sp>
    </p:spTree>
    <p:extLst>
      <p:ext uri="{BB962C8B-B14F-4D97-AF65-F5344CB8AC3E}">
        <p14:creationId xmlns:p14="http://schemas.microsoft.com/office/powerpoint/2010/main" val="18868651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58" tIns="50679" rIns="101358" bIns="50679"/>
          <a:lstStyle/>
          <a:p>
            <a:r>
              <a:rPr lang="en-US" smtClean="0"/>
              <a:t>Click to edit Master title style</a:t>
            </a:r>
            <a:endParaRPr lang="en-US"/>
          </a:p>
        </p:txBody>
      </p:sp>
      <p:sp>
        <p:nvSpPr>
          <p:cNvPr id="3" name="Vertical Text Placeholder 2"/>
          <p:cNvSpPr>
            <a:spLocks noGrp="1"/>
          </p:cNvSpPr>
          <p:nvPr>
            <p:ph type="body" orient="vert" idx="1"/>
          </p:nvPr>
        </p:nvSpPr>
        <p:spPr>
          <a:xfrm>
            <a:off x="507524" y="1770965"/>
            <a:ext cx="9135428" cy="5008942"/>
          </a:xfrm>
          <a:prstGeom prst="rect">
            <a:avLst/>
          </a:prstGeom>
        </p:spPr>
        <p:txBody>
          <a:bodyPr vert="eaVert" lIns="101358" tIns="50679" rIns="101358" bIns="50679"/>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789261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59094" y="303949"/>
            <a:ext cx="2283857" cy="6475959"/>
          </a:xfrm>
          <a:prstGeom prst="rect">
            <a:avLst/>
          </a:prstGeom>
        </p:spPr>
        <p:txBody>
          <a:bodyPr vert="eaVert" lIns="101358" tIns="50679" rIns="101358" bIns="50679"/>
          <a:lstStyle/>
          <a:p>
            <a:r>
              <a:rPr lang="en-US" smtClean="0"/>
              <a:t>Click to edit Master title style</a:t>
            </a:r>
            <a:endParaRPr lang="en-US"/>
          </a:p>
        </p:txBody>
      </p:sp>
      <p:sp>
        <p:nvSpPr>
          <p:cNvPr id="3" name="Vertical Text Placeholder 2"/>
          <p:cNvSpPr>
            <a:spLocks noGrp="1"/>
          </p:cNvSpPr>
          <p:nvPr>
            <p:ph type="body" orient="vert" idx="1"/>
          </p:nvPr>
        </p:nvSpPr>
        <p:spPr>
          <a:xfrm>
            <a:off x="507524" y="303949"/>
            <a:ext cx="6682396" cy="6475959"/>
          </a:xfrm>
          <a:prstGeom prst="rect">
            <a:avLst/>
          </a:prstGeom>
        </p:spPr>
        <p:txBody>
          <a:bodyPr vert="eaVert" lIns="101358" tIns="50679" rIns="101358" bIns="50679"/>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558368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5228555"/>
            <a:ext cx="10150475" cy="2361283"/>
          </a:xfrm>
          <a:prstGeom prst="rect">
            <a:avLst/>
          </a:prstGeom>
          <a:solidFill>
            <a:schemeClr val="tx1"/>
          </a:solidFill>
          <a:ln w="9525">
            <a:solidFill>
              <a:schemeClr val="tx1"/>
            </a:solidFill>
            <a:miter lim="800000"/>
            <a:headEnd/>
            <a:tailEnd/>
          </a:ln>
        </p:spPr>
        <p:txBody>
          <a:bodyPr wrap="none" lIns="101354" tIns="50676" rIns="101354" bIns="50676"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rgbClr val="FFFFFF"/>
              </a:solidFill>
            </a:endParaRPr>
          </a:p>
        </p:txBody>
      </p:sp>
      <p:pic>
        <p:nvPicPr>
          <p:cNvPr id="5" name="Picture 5" descr="Vertical_RGB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6544" y="5544798"/>
            <a:ext cx="1857396"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logo_2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9577" y="5544798"/>
            <a:ext cx="1607159"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761286" y="607890"/>
            <a:ext cx="8627904" cy="2417504"/>
          </a:xfrm>
        </p:spPr>
        <p:txBody>
          <a:bodyPr/>
          <a:lstStyle>
            <a:lvl1pPr algn="ctr">
              <a:defRPr sz="4400"/>
            </a:lvl1pPr>
          </a:lstStyle>
          <a:p>
            <a:r>
              <a:rPr lang="en-US" smtClean="0"/>
              <a:t>Click to edit Master title style</a:t>
            </a:r>
            <a:endParaRPr lang="en-US"/>
          </a:p>
        </p:txBody>
      </p:sp>
      <p:sp>
        <p:nvSpPr>
          <p:cNvPr id="4105" name="Rectangle 9"/>
          <p:cNvSpPr>
            <a:spLocks noGrp="1" noChangeArrowheads="1"/>
          </p:cNvSpPr>
          <p:nvPr>
            <p:ph type="subTitle" sz="quarter" idx="1"/>
          </p:nvPr>
        </p:nvSpPr>
        <p:spPr>
          <a:xfrm>
            <a:off x="1522571" y="3404888"/>
            <a:ext cx="7105333" cy="1939625"/>
          </a:xfrm>
        </p:spPr>
        <p:txBody>
          <a:bodyPr/>
          <a:lstStyle>
            <a:lvl1pPr marL="0" indent="0" algn="ctr">
              <a:spcBef>
                <a:spcPct val="0"/>
              </a:spcBef>
              <a:spcAft>
                <a:spcPct val="0"/>
              </a:spcAft>
              <a:buClrTx/>
              <a:buFontTx/>
              <a:buNone/>
              <a:defRPr sz="2700"/>
            </a:lvl1pPr>
          </a:lstStyle>
          <a:p>
            <a:r>
              <a:rPr lang="en-US" smtClean="0"/>
              <a:t>Click to edit Master subtitle style</a:t>
            </a:r>
            <a:endParaRPr lang="en-US"/>
          </a:p>
        </p:txBody>
      </p:sp>
    </p:spTree>
    <p:extLst>
      <p:ext uri="{BB962C8B-B14F-4D97-AF65-F5344CB8AC3E}">
        <p14:creationId xmlns:p14="http://schemas.microsoft.com/office/powerpoint/2010/main" val="40156799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35878D05-EC46-4BA4-B7A7-F189CA5F86E3}"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1334675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902"/>
            <a:ext cx="8627904" cy="1660277"/>
          </a:xfrm>
        </p:spPr>
        <p:txBody>
          <a:bodyPr anchor="b"/>
          <a:lstStyle>
            <a:lvl1pPr marL="0" indent="0">
              <a:buNone/>
              <a:defRPr sz="2200"/>
            </a:lvl1pPr>
            <a:lvl2pPr marL="506768" indent="0">
              <a:buNone/>
              <a:defRPr sz="2000"/>
            </a:lvl2pPr>
            <a:lvl3pPr marL="1013531" indent="0">
              <a:buNone/>
              <a:defRPr sz="1800"/>
            </a:lvl3pPr>
            <a:lvl4pPr marL="1520296" indent="0">
              <a:buNone/>
              <a:defRPr sz="1600"/>
            </a:lvl4pPr>
            <a:lvl5pPr marL="2027061" indent="0">
              <a:buNone/>
              <a:defRPr sz="1600"/>
            </a:lvl5pPr>
            <a:lvl6pPr marL="2533826" indent="0">
              <a:buNone/>
              <a:defRPr sz="1600"/>
            </a:lvl6pPr>
            <a:lvl7pPr marL="3040592" indent="0">
              <a:buNone/>
              <a:defRPr sz="1600"/>
            </a:lvl7pPr>
            <a:lvl8pPr marL="3547356" indent="0">
              <a:buNone/>
              <a:defRPr sz="1600"/>
            </a:lvl8pPr>
            <a:lvl9pPr marL="4054119" indent="0">
              <a:buNone/>
              <a:defRPr sz="16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E85E300E-4AE7-4BF9-815D-1FD52423AABE}"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0919475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25621" y="1770962"/>
            <a:ext cx="4224078"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18879" y="1770962"/>
            <a:ext cx="4224077"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3A6C168C-64FD-416B-BDAA-4CD8DE7EC0E6}"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0950885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4"/>
            <a:ext cx="4484889" cy="708033"/>
          </a:xfrm>
        </p:spPr>
        <p:txBody>
          <a:bodyPr anchor="b"/>
          <a:lstStyle>
            <a:lvl1pPr marL="0" indent="0">
              <a:buNone/>
              <a:defRPr sz="2700" b="1"/>
            </a:lvl1pPr>
            <a:lvl2pPr marL="506768" indent="0">
              <a:buNone/>
              <a:defRPr sz="2200" b="1"/>
            </a:lvl2pPr>
            <a:lvl3pPr marL="1013531" indent="0">
              <a:buNone/>
              <a:defRPr sz="2000" b="1"/>
            </a:lvl3pPr>
            <a:lvl4pPr marL="1520296" indent="0">
              <a:buNone/>
              <a:defRPr sz="1800" b="1"/>
            </a:lvl4pPr>
            <a:lvl5pPr marL="2027061" indent="0">
              <a:buNone/>
              <a:defRPr sz="1800" b="1"/>
            </a:lvl5pPr>
            <a:lvl6pPr marL="2533826" indent="0">
              <a:buNone/>
              <a:defRPr sz="1800" b="1"/>
            </a:lvl6pPr>
            <a:lvl7pPr marL="3040592" indent="0">
              <a:buNone/>
              <a:defRPr sz="1800" b="1"/>
            </a:lvl7pPr>
            <a:lvl8pPr marL="3547356" indent="0">
              <a:buNone/>
              <a:defRPr sz="1800" b="1"/>
            </a:lvl8pPr>
            <a:lvl9pPr marL="4054119"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5" y="1698934"/>
            <a:ext cx="4486651" cy="708033"/>
          </a:xfrm>
        </p:spPr>
        <p:txBody>
          <a:bodyPr anchor="b"/>
          <a:lstStyle>
            <a:lvl1pPr marL="0" indent="0">
              <a:buNone/>
              <a:defRPr sz="2700" b="1"/>
            </a:lvl1pPr>
            <a:lvl2pPr marL="506768" indent="0">
              <a:buNone/>
              <a:defRPr sz="2200" b="1"/>
            </a:lvl2pPr>
            <a:lvl3pPr marL="1013531" indent="0">
              <a:buNone/>
              <a:defRPr sz="2000" b="1"/>
            </a:lvl3pPr>
            <a:lvl4pPr marL="1520296" indent="0">
              <a:buNone/>
              <a:defRPr sz="1800" b="1"/>
            </a:lvl4pPr>
            <a:lvl5pPr marL="2027061" indent="0">
              <a:buNone/>
              <a:defRPr sz="1800" b="1"/>
            </a:lvl5pPr>
            <a:lvl6pPr marL="2533826" indent="0">
              <a:buNone/>
              <a:defRPr sz="1800" b="1"/>
            </a:lvl6pPr>
            <a:lvl7pPr marL="3040592" indent="0">
              <a:buNone/>
              <a:defRPr sz="1800" b="1"/>
            </a:lvl7pPr>
            <a:lvl8pPr marL="3547356" indent="0">
              <a:buNone/>
              <a:defRPr sz="1800" b="1"/>
            </a:lvl8pPr>
            <a:lvl9pPr marL="4054119"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5" y="2406962"/>
            <a:ext cx="4486651"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81F73D4A-3DBC-4041-A281-AB2DCDCB3003}" type="slidenum">
              <a:rPr lang="en-US"/>
              <a:pPr>
                <a:defRPr/>
              </a:pPr>
              <a:t>‹#›</a:t>
            </a:fld>
            <a:endParaRPr lang="en-US" sz="1300"/>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785049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1BD70E83-DFE4-4A40-9C4F-640077EEEC10}" type="slidenum">
              <a:rPr lang="en-US"/>
              <a:pPr>
                <a:defRPr/>
              </a:pPr>
              <a:t>‹#›</a:t>
            </a:fld>
            <a:endParaRPr lang="en-US" sz="1300"/>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341056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25621" y="1770962"/>
            <a:ext cx="4224078"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18876" y="1770962"/>
            <a:ext cx="4224077"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758E527D-0484-4BD8-9593-164A50499A88}"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6AD2466A-C4E1-4ABB-8CF6-538F6FBCEA89}" type="slidenum">
              <a:rPr lang="en-US"/>
              <a:pPr>
                <a:defRPr/>
              </a:pPr>
              <a:t>‹#›</a:t>
            </a:fld>
            <a:endParaRPr lang="en-US" sz="1300"/>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6495696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2"/>
            <a:ext cx="5674397" cy="6477716"/>
          </a:xfrm>
        </p:spPr>
        <p:txBody>
          <a:bodyPr/>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9"/>
            <a:ext cx="3339436" cy="5191661"/>
          </a:xfrm>
        </p:spPr>
        <p:txBody>
          <a:bodyPr/>
          <a:lstStyle>
            <a:lvl1pPr marL="0" indent="0">
              <a:buNone/>
              <a:defRPr sz="1600"/>
            </a:lvl1pPr>
            <a:lvl2pPr marL="506768" indent="0">
              <a:buNone/>
              <a:defRPr sz="1300"/>
            </a:lvl2pPr>
            <a:lvl3pPr marL="1013531" indent="0">
              <a:buNone/>
              <a:defRPr sz="1100"/>
            </a:lvl3pPr>
            <a:lvl4pPr marL="1520296" indent="0">
              <a:buNone/>
              <a:defRPr sz="1000"/>
            </a:lvl4pPr>
            <a:lvl5pPr marL="2027061" indent="0">
              <a:buNone/>
              <a:defRPr sz="1000"/>
            </a:lvl5pPr>
            <a:lvl6pPr marL="2533826" indent="0">
              <a:buNone/>
              <a:defRPr sz="1000"/>
            </a:lvl6pPr>
            <a:lvl7pPr marL="3040592" indent="0">
              <a:buNone/>
              <a:defRPr sz="1000"/>
            </a:lvl7pPr>
            <a:lvl8pPr marL="3547356" indent="0">
              <a:buNone/>
              <a:defRPr sz="1000"/>
            </a:lvl8pPr>
            <a:lvl9pPr marL="4054119"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90027919-2FD2-4529-A9BF-366612C0EE4F}"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26451039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p:spPr>
        <p:txBody>
          <a:bodyPr/>
          <a:lstStyle>
            <a:lvl1pPr marL="0" indent="0">
              <a:buNone/>
              <a:defRPr sz="3500"/>
            </a:lvl1pPr>
            <a:lvl2pPr marL="506768" indent="0">
              <a:buNone/>
              <a:defRPr sz="3100"/>
            </a:lvl2pPr>
            <a:lvl3pPr marL="1013531" indent="0">
              <a:buNone/>
              <a:defRPr sz="2700"/>
            </a:lvl3pPr>
            <a:lvl4pPr marL="1520296" indent="0">
              <a:buNone/>
              <a:defRPr sz="2200"/>
            </a:lvl4pPr>
            <a:lvl5pPr marL="2027061" indent="0">
              <a:buNone/>
              <a:defRPr sz="2200"/>
            </a:lvl5pPr>
            <a:lvl6pPr marL="2533826" indent="0">
              <a:buNone/>
              <a:defRPr sz="2200"/>
            </a:lvl6pPr>
            <a:lvl7pPr marL="3040592" indent="0">
              <a:buNone/>
              <a:defRPr sz="2200"/>
            </a:lvl7pPr>
            <a:lvl8pPr marL="3547356" indent="0">
              <a:buNone/>
              <a:defRPr sz="2200"/>
            </a:lvl8pPr>
            <a:lvl9pPr marL="4054119" indent="0">
              <a:buNone/>
              <a:defRPr sz="2200"/>
            </a:lvl9pPr>
          </a:lstStyle>
          <a:p>
            <a:pPr lvl="0"/>
            <a:r>
              <a:rPr lang="en-US" noProof="0" smtClean="0"/>
              <a:t>Click icon to add picture</a:t>
            </a:r>
          </a:p>
        </p:txBody>
      </p:sp>
      <p:sp>
        <p:nvSpPr>
          <p:cNvPr id="4" name="Text Placeholder 3"/>
          <p:cNvSpPr>
            <a:spLocks noGrp="1"/>
          </p:cNvSpPr>
          <p:nvPr>
            <p:ph type="body" sz="half" idx="2"/>
          </p:nvPr>
        </p:nvSpPr>
        <p:spPr>
          <a:xfrm>
            <a:off x="1989564" y="5940103"/>
            <a:ext cx="6090285" cy="890751"/>
          </a:xfrm>
        </p:spPr>
        <p:txBody>
          <a:bodyPr/>
          <a:lstStyle>
            <a:lvl1pPr marL="0" indent="0">
              <a:buNone/>
              <a:defRPr sz="1600"/>
            </a:lvl1pPr>
            <a:lvl2pPr marL="506768" indent="0">
              <a:buNone/>
              <a:defRPr sz="1300"/>
            </a:lvl2pPr>
            <a:lvl3pPr marL="1013531" indent="0">
              <a:buNone/>
              <a:defRPr sz="1100"/>
            </a:lvl3pPr>
            <a:lvl4pPr marL="1520296" indent="0">
              <a:buNone/>
              <a:defRPr sz="1000"/>
            </a:lvl4pPr>
            <a:lvl5pPr marL="2027061" indent="0">
              <a:buNone/>
              <a:defRPr sz="1000"/>
            </a:lvl5pPr>
            <a:lvl6pPr marL="2533826" indent="0">
              <a:buNone/>
              <a:defRPr sz="1000"/>
            </a:lvl6pPr>
            <a:lvl7pPr marL="3040592" indent="0">
              <a:buNone/>
              <a:defRPr sz="1000"/>
            </a:lvl7pPr>
            <a:lvl8pPr marL="3547356" indent="0">
              <a:buNone/>
              <a:defRPr sz="1000"/>
            </a:lvl8pPr>
            <a:lvl9pPr marL="4054119"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AF3585FC-03D1-4B74-87D4-4ABB7A63F7DF}"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5911378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ED3FE852-7585-4F10-85A0-A14D55AB758D}"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298676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9505" y="303946"/>
            <a:ext cx="2153451" cy="58522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25621" y="303946"/>
            <a:ext cx="6294704" cy="58522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616B8770-5C08-45CA-9D5F-AD37DC822250}"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0725630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5704678"/>
            <a:ext cx="10150475" cy="1885161"/>
          </a:xfrm>
          <a:prstGeom prst="rect">
            <a:avLst/>
          </a:prstGeom>
          <a:solidFill>
            <a:schemeClr val="tx1"/>
          </a:solidFill>
          <a:ln w="9525">
            <a:solidFill>
              <a:schemeClr val="tx1"/>
            </a:solidFill>
            <a:miter lim="800000"/>
            <a:headEnd/>
            <a:tailEnd/>
          </a:ln>
        </p:spPr>
        <p:txBody>
          <a:bodyPr wrap="none" lIns="101370" tIns="50685" rIns="101370" bIns="50685"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p>
        </p:txBody>
      </p:sp>
      <p:pic>
        <p:nvPicPr>
          <p:cNvPr id="5" name="Picture 6" descr="logo_20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70142" y="5887396"/>
            <a:ext cx="1607159"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7462" y="5704678"/>
            <a:ext cx="3050430" cy="1788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671" y="5704678"/>
            <a:ext cx="4900777" cy="1885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761286" y="607890"/>
            <a:ext cx="8627904" cy="2417504"/>
          </a:xfrm>
        </p:spPr>
        <p:txBody>
          <a:bodyPr/>
          <a:lstStyle>
            <a:lvl1pPr algn="ctr">
              <a:defRPr sz="4400"/>
            </a:lvl1pPr>
          </a:lstStyle>
          <a:p>
            <a:r>
              <a:rPr lang="en-US" smtClean="0"/>
              <a:t>Click to edit Master title style</a:t>
            </a:r>
            <a:endParaRPr lang="en-US"/>
          </a:p>
        </p:txBody>
      </p:sp>
      <p:sp>
        <p:nvSpPr>
          <p:cNvPr id="4105" name="Rectangle 9"/>
          <p:cNvSpPr>
            <a:spLocks noGrp="1" noChangeArrowheads="1"/>
          </p:cNvSpPr>
          <p:nvPr>
            <p:ph type="subTitle" sz="quarter" idx="1"/>
          </p:nvPr>
        </p:nvSpPr>
        <p:spPr>
          <a:xfrm>
            <a:off x="1522571" y="3395930"/>
            <a:ext cx="7105333" cy="1939625"/>
          </a:xfrm>
        </p:spPr>
        <p:txBody>
          <a:bodyPr/>
          <a:lstStyle>
            <a:lvl1pPr marL="0" indent="0" algn="ctr">
              <a:spcBef>
                <a:spcPct val="0"/>
              </a:spcBef>
              <a:spcAft>
                <a:spcPct val="0"/>
              </a:spcAft>
              <a:buClrTx/>
              <a:buFontTx/>
              <a:buNone/>
              <a:defRPr sz="2700"/>
            </a:lvl1pPr>
          </a:lstStyle>
          <a:p>
            <a:r>
              <a:rPr lang="en-US" smtClean="0"/>
              <a:t>Click to edit Master subtitle style</a:t>
            </a:r>
            <a:endParaRPr lang="en-US"/>
          </a:p>
        </p:txBody>
      </p:sp>
    </p:spTree>
    <p:extLst>
      <p:ext uri="{BB962C8B-B14F-4D97-AF65-F5344CB8AC3E}">
        <p14:creationId xmlns:p14="http://schemas.microsoft.com/office/powerpoint/2010/main" val="407408519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p:txBody>
          <a:bodyPr/>
          <a:lstStyle>
            <a:lvl1pPr>
              <a:defRPr/>
            </a:lvl1pPr>
          </a:lstStyle>
          <a:p>
            <a:pPr>
              <a:defRPr/>
            </a:pPr>
            <a:fld id="{A5B77ECC-E3ED-4CAE-B2BB-F162C4AA63B3}" type="slidenum">
              <a:rPr lang="en-US" smtClean="0"/>
              <a:pPr>
                <a:defRPr/>
              </a:pPr>
              <a:t>‹#›</a:t>
            </a:fld>
            <a:endParaRPr lang="en-US"/>
          </a:p>
        </p:txBody>
      </p:sp>
      <p:sp>
        <p:nvSpPr>
          <p:cNvPr id="5" name="Rectangle 7"/>
          <p:cNvSpPr>
            <a:spLocks noGrp="1" noChangeArrowheads="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383838531"/>
      </p:ext>
    </p:extLst>
  </p:cSld>
  <p:clrMapOvr>
    <a:masterClrMapping/>
  </p:clrMapOvr>
  <p:transition>
    <p:cu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897"/>
            <a:ext cx="8627904" cy="1660277"/>
          </a:xfrm>
        </p:spPr>
        <p:txBody>
          <a:bodyPr anchor="b"/>
          <a:lstStyle>
            <a:lvl1pPr marL="0" indent="0">
              <a:buNone/>
              <a:defRPr sz="2200"/>
            </a:lvl1pPr>
            <a:lvl2pPr marL="506852" indent="0">
              <a:buNone/>
              <a:defRPr sz="2000"/>
            </a:lvl2pPr>
            <a:lvl3pPr marL="1013704" indent="0">
              <a:buNone/>
              <a:defRPr sz="1800"/>
            </a:lvl3pPr>
            <a:lvl4pPr marL="1520556" indent="0">
              <a:buNone/>
              <a:defRPr sz="1600"/>
            </a:lvl4pPr>
            <a:lvl5pPr marL="2027408" indent="0">
              <a:buNone/>
              <a:defRPr sz="1600"/>
            </a:lvl5pPr>
            <a:lvl6pPr marL="2534260" indent="0">
              <a:buNone/>
              <a:defRPr sz="1600"/>
            </a:lvl6pPr>
            <a:lvl7pPr marL="3041112" indent="0">
              <a:buNone/>
              <a:defRPr sz="1600"/>
            </a:lvl7pPr>
            <a:lvl8pPr marL="3547963" indent="0">
              <a:buNone/>
              <a:defRPr sz="1600"/>
            </a:lvl8pPr>
            <a:lvl9pPr marL="4054815" indent="0">
              <a:buNone/>
              <a:defRPr sz="16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D4283C8F-15E1-4502-93BC-785A1D8CBCC9}"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0591092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25621" y="1770962"/>
            <a:ext cx="4224078"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18875" y="1770962"/>
            <a:ext cx="4224077"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758E527D-0484-4BD8-9593-164A50499A88}"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8323526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4" y="1698930"/>
            <a:ext cx="4484889" cy="708033"/>
          </a:xfrm>
        </p:spPr>
        <p:txBody>
          <a:bodyPr anchor="b"/>
          <a:lstStyle>
            <a:lvl1pPr marL="0" indent="0">
              <a:buNone/>
              <a:defRPr sz="2700" b="1"/>
            </a:lvl1pPr>
            <a:lvl2pPr marL="506852" indent="0">
              <a:buNone/>
              <a:defRPr sz="2200" b="1"/>
            </a:lvl2pPr>
            <a:lvl3pPr marL="1013704" indent="0">
              <a:buNone/>
              <a:defRPr sz="2000" b="1"/>
            </a:lvl3pPr>
            <a:lvl4pPr marL="1520556" indent="0">
              <a:buNone/>
              <a:defRPr sz="1800" b="1"/>
            </a:lvl4pPr>
            <a:lvl5pPr marL="2027408" indent="0">
              <a:buNone/>
              <a:defRPr sz="1800" b="1"/>
            </a:lvl5pPr>
            <a:lvl6pPr marL="2534260" indent="0">
              <a:buNone/>
              <a:defRPr sz="1800" b="1"/>
            </a:lvl6pPr>
            <a:lvl7pPr marL="3041112" indent="0">
              <a:buNone/>
              <a:defRPr sz="1800" b="1"/>
            </a:lvl7pPr>
            <a:lvl8pPr marL="3547963" indent="0">
              <a:buNone/>
              <a:defRPr sz="1800" b="1"/>
            </a:lvl8pPr>
            <a:lvl9pPr marL="4054815"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4" y="2406962"/>
            <a:ext cx="4484889"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1" y="1698930"/>
            <a:ext cx="4486651" cy="708033"/>
          </a:xfrm>
        </p:spPr>
        <p:txBody>
          <a:bodyPr anchor="b"/>
          <a:lstStyle>
            <a:lvl1pPr marL="0" indent="0">
              <a:buNone/>
              <a:defRPr sz="2700" b="1"/>
            </a:lvl1pPr>
            <a:lvl2pPr marL="506852" indent="0">
              <a:buNone/>
              <a:defRPr sz="2200" b="1"/>
            </a:lvl2pPr>
            <a:lvl3pPr marL="1013704" indent="0">
              <a:buNone/>
              <a:defRPr sz="2000" b="1"/>
            </a:lvl3pPr>
            <a:lvl4pPr marL="1520556" indent="0">
              <a:buNone/>
              <a:defRPr sz="1800" b="1"/>
            </a:lvl4pPr>
            <a:lvl5pPr marL="2027408" indent="0">
              <a:buNone/>
              <a:defRPr sz="1800" b="1"/>
            </a:lvl5pPr>
            <a:lvl6pPr marL="2534260" indent="0">
              <a:buNone/>
              <a:defRPr sz="1800" b="1"/>
            </a:lvl6pPr>
            <a:lvl7pPr marL="3041112" indent="0">
              <a:buNone/>
              <a:defRPr sz="1800" b="1"/>
            </a:lvl7pPr>
            <a:lvl8pPr marL="3547963" indent="0">
              <a:buNone/>
              <a:defRPr sz="1800" b="1"/>
            </a:lvl8pPr>
            <a:lvl9pPr marL="4054815"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1" y="2406962"/>
            <a:ext cx="4486651"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566D07A3-C385-4225-8CFF-A7420E68CBCE}" type="slidenum">
              <a:rPr lang="en-US" smtClean="0"/>
              <a:pPr>
                <a:defRPr/>
              </a:pPr>
              <a:t>‹#›</a:t>
            </a:fld>
            <a:endParaRPr lang="en-US"/>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122150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1"/>
            <a:ext cx="4484889" cy="708033"/>
          </a:xfrm>
        </p:spPr>
        <p:txBody>
          <a:bodyPr anchor="b"/>
          <a:lstStyle>
            <a:lvl1pPr marL="0" indent="0">
              <a:buNone/>
              <a:defRPr sz="2700" b="1"/>
            </a:lvl1pPr>
            <a:lvl2pPr marL="506831" indent="0">
              <a:buNone/>
              <a:defRPr sz="2200" b="1"/>
            </a:lvl2pPr>
            <a:lvl3pPr marL="1013661" indent="0">
              <a:buNone/>
              <a:defRPr sz="2000" b="1"/>
            </a:lvl3pPr>
            <a:lvl4pPr marL="1520491" indent="0">
              <a:buNone/>
              <a:defRPr sz="1800" b="1"/>
            </a:lvl4pPr>
            <a:lvl5pPr marL="2027321" indent="0">
              <a:buNone/>
              <a:defRPr sz="1800" b="1"/>
            </a:lvl5pPr>
            <a:lvl6pPr marL="2534152" indent="0">
              <a:buNone/>
              <a:defRPr sz="1800" b="1"/>
            </a:lvl6pPr>
            <a:lvl7pPr marL="3040982" indent="0">
              <a:buNone/>
              <a:defRPr sz="1800" b="1"/>
            </a:lvl7pPr>
            <a:lvl8pPr marL="3547812" indent="0">
              <a:buNone/>
              <a:defRPr sz="1800" b="1"/>
            </a:lvl8pPr>
            <a:lvl9pPr marL="4054641"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2" y="1698931"/>
            <a:ext cx="4486651" cy="708033"/>
          </a:xfrm>
        </p:spPr>
        <p:txBody>
          <a:bodyPr anchor="b"/>
          <a:lstStyle>
            <a:lvl1pPr marL="0" indent="0">
              <a:buNone/>
              <a:defRPr sz="2700" b="1"/>
            </a:lvl1pPr>
            <a:lvl2pPr marL="506831" indent="0">
              <a:buNone/>
              <a:defRPr sz="2200" b="1"/>
            </a:lvl2pPr>
            <a:lvl3pPr marL="1013661" indent="0">
              <a:buNone/>
              <a:defRPr sz="2000" b="1"/>
            </a:lvl3pPr>
            <a:lvl4pPr marL="1520491" indent="0">
              <a:buNone/>
              <a:defRPr sz="1800" b="1"/>
            </a:lvl4pPr>
            <a:lvl5pPr marL="2027321" indent="0">
              <a:buNone/>
              <a:defRPr sz="1800" b="1"/>
            </a:lvl5pPr>
            <a:lvl6pPr marL="2534152" indent="0">
              <a:buNone/>
              <a:defRPr sz="1800" b="1"/>
            </a:lvl6pPr>
            <a:lvl7pPr marL="3040982" indent="0">
              <a:buNone/>
              <a:defRPr sz="1800" b="1"/>
            </a:lvl7pPr>
            <a:lvl8pPr marL="3547812" indent="0">
              <a:buNone/>
              <a:defRPr sz="1800" b="1"/>
            </a:lvl8pPr>
            <a:lvl9pPr marL="4054641"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2" y="2406962"/>
            <a:ext cx="4486651"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566D07A3-C385-4225-8CFF-A7420E68CBCE}" type="slidenum">
              <a:rPr lang="en-US" smtClean="0"/>
              <a:pPr>
                <a:defRPr/>
              </a:pPr>
              <a:t>‹#›</a:t>
            </a:fld>
            <a:endParaRPr lang="en-US"/>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A66ED129-2095-44A7-805E-675346B8DC57}" type="slidenum">
              <a:rPr lang="en-US" smtClean="0"/>
              <a:pPr>
                <a:defRPr/>
              </a:pPr>
              <a:t>‹#›</a:t>
            </a:fld>
            <a:endParaRPr lang="en-US"/>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676713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AD7F7FAA-5621-41A4-9C59-CC5DA9D1913F}" type="slidenum">
              <a:rPr lang="en-US" smtClean="0"/>
              <a:pPr>
                <a:defRPr/>
              </a:pPr>
              <a:t>‹#›</a:t>
            </a:fld>
            <a:endParaRPr lang="en-US"/>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614540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89"/>
            <a:ext cx="5674397" cy="6477716"/>
          </a:xfrm>
        </p:spPr>
        <p:txBody>
          <a:bodyPr/>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4"/>
            <a:ext cx="3339436" cy="5191661"/>
          </a:xfrm>
        </p:spPr>
        <p:txBody>
          <a:bodyPr/>
          <a:lstStyle>
            <a:lvl1pPr marL="0" indent="0">
              <a:buNone/>
              <a:defRPr sz="1600"/>
            </a:lvl1pPr>
            <a:lvl2pPr marL="506852" indent="0">
              <a:buNone/>
              <a:defRPr sz="1300"/>
            </a:lvl2pPr>
            <a:lvl3pPr marL="1013704" indent="0">
              <a:buNone/>
              <a:defRPr sz="1100"/>
            </a:lvl3pPr>
            <a:lvl4pPr marL="1520556" indent="0">
              <a:buNone/>
              <a:defRPr sz="1000"/>
            </a:lvl4pPr>
            <a:lvl5pPr marL="2027408" indent="0">
              <a:buNone/>
              <a:defRPr sz="1000"/>
            </a:lvl5pPr>
            <a:lvl6pPr marL="2534260" indent="0">
              <a:buNone/>
              <a:defRPr sz="1000"/>
            </a:lvl6pPr>
            <a:lvl7pPr marL="3041112" indent="0">
              <a:buNone/>
              <a:defRPr sz="1000"/>
            </a:lvl7pPr>
            <a:lvl8pPr marL="3547963" indent="0">
              <a:buNone/>
              <a:defRPr sz="1000"/>
            </a:lvl8pPr>
            <a:lvl9pPr marL="4054815"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7CA04173-3149-4316-B0DA-01D57C9D9C1D}"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8708374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p:spPr>
        <p:txBody>
          <a:bodyPr/>
          <a:lstStyle>
            <a:lvl1pPr marL="0" indent="0">
              <a:buNone/>
              <a:defRPr sz="3500"/>
            </a:lvl1pPr>
            <a:lvl2pPr marL="506852" indent="0">
              <a:buNone/>
              <a:defRPr sz="3100"/>
            </a:lvl2pPr>
            <a:lvl3pPr marL="1013704" indent="0">
              <a:buNone/>
              <a:defRPr sz="2700"/>
            </a:lvl3pPr>
            <a:lvl4pPr marL="1520556" indent="0">
              <a:buNone/>
              <a:defRPr sz="2200"/>
            </a:lvl4pPr>
            <a:lvl5pPr marL="2027408" indent="0">
              <a:buNone/>
              <a:defRPr sz="2200"/>
            </a:lvl5pPr>
            <a:lvl6pPr marL="2534260" indent="0">
              <a:buNone/>
              <a:defRPr sz="2200"/>
            </a:lvl6pPr>
            <a:lvl7pPr marL="3041112" indent="0">
              <a:buNone/>
              <a:defRPr sz="2200"/>
            </a:lvl7pPr>
            <a:lvl8pPr marL="3547963" indent="0">
              <a:buNone/>
              <a:defRPr sz="2200"/>
            </a:lvl8pPr>
            <a:lvl9pPr marL="4054815" indent="0">
              <a:buNone/>
              <a:defRPr sz="2200"/>
            </a:lvl9pPr>
          </a:lstStyle>
          <a:p>
            <a:pPr lvl="0"/>
            <a:r>
              <a:rPr lang="en-US" noProof="0" smtClean="0"/>
              <a:t>Click icon to add picture</a:t>
            </a:r>
            <a:endParaRPr lang="en-US" noProof="0" smtClean="0"/>
          </a:p>
        </p:txBody>
      </p:sp>
      <p:sp>
        <p:nvSpPr>
          <p:cNvPr id="4" name="Text Placeholder 3"/>
          <p:cNvSpPr>
            <a:spLocks noGrp="1"/>
          </p:cNvSpPr>
          <p:nvPr>
            <p:ph type="body" sz="half" idx="2"/>
          </p:nvPr>
        </p:nvSpPr>
        <p:spPr>
          <a:xfrm>
            <a:off x="1989564" y="5940103"/>
            <a:ext cx="6090285" cy="890751"/>
          </a:xfrm>
        </p:spPr>
        <p:txBody>
          <a:bodyPr/>
          <a:lstStyle>
            <a:lvl1pPr marL="0" indent="0">
              <a:buNone/>
              <a:defRPr sz="1600"/>
            </a:lvl1pPr>
            <a:lvl2pPr marL="506852" indent="0">
              <a:buNone/>
              <a:defRPr sz="1300"/>
            </a:lvl2pPr>
            <a:lvl3pPr marL="1013704" indent="0">
              <a:buNone/>
              <a:defRPr sz="1100"/>
            </a:lvl3pPr>
            <a:lvl4pPr marL="1520556" indent="0">
              <a:buNone/>
              <a:defRPr sz="1000"/>
            </a:lvl4pPr>
            <a:lvl5pPr marL="2027408" indent="0">
              <a:buNone/>
              <a:defRPr sz="1000"/>
            </a:lvl5pPr>
            <a:lvl6pPr marL="2534260" indent="0">
              <a:buNone/>
              <a:defRPr sz="1000"/>
            </a:lvl6pPr>
            <a:lvl7pPr marL="3041112" indent="0">
              <a:buNone/>
              <a:defRPr sz="1000"/>
            </a:lvl7pPr>
            <a:lvl8pPr marL="3547963" indent="0">
              <a:buNone/>
              <a:defRPr sz="1000"/>
            </a:lvl8pPr>
            <a:lvl9pPr marL="4054815"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44E13B8F-034E-4718-8F3D-16D7DDD3B8EC}"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59847267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4CDBA7F8-36BA-4BDF-95F2-4C34B793F635}"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45425683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9501" y="303946"/>
            <a:ext cx="2153451" cy="58522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25621" y="303946"/>
            <a:ext cx="6294704" cy="58522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8BBDE0C3-0A81-4C2C-8C6E-7E8A6DDE01A2}" type="slidenum">
              <a:rPr lang="en-US" smtClean="0"/>
              <a:pPr>
                <a:defRPr/>
              </a:pPr>
              <a:t>‹#›</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3341575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1286" y="2357772"/>
            <a:ext cx="8627904" cy="1626896"/>
          </a:xfrm>
          <a:prstGeom prst="rect">
            <a:avLst/>
          </a:prstGeom>
        </p:spPr>
        <p:txBody>
          <a:bodyPr lIns="101362" tIns="50681" rIns="101362" bIns="50681"/>
          <a:lstStyle/>
          <a:p>
            <a:r>
              <a:rPr lang="en-US" smtClean="0"/>
              <a:t>Click to edit Master title style</a:t>
            </a:r>
            <a:endParaRPr lang="en-US"/>
          </a:p>
        </p:txBody>
      </p:sp>
      <p:sp>
        <p:nvSpPr>
          <p:cNvPr id="3" name="Subtitle 2"/>
          <p:cNvSpPr>
            <a:spLocks noGrp="1"/>
          </p:cNvSpPr>
          <p:nvPr>
            <p:ph type="subTitle" idx="1"/>
          </p:nvPr>
        </p:nvSpPr>
        <p:spPr>
          <a:xfrm>
            <a:off x="1522571" y="4300908"/>
            <a:ext cx="7105333" cy="1939625"/>
          </a:xfrm>
          <a:prstGeom prst="rect">
            <a:avLst/>
          </a:prstGeom>
        </p:spPr>
        <p:txBody>
          <a:bodyPr lIns="101362" tIns="50681" rIns="101362" bIns="50681"/>
          <a:lstStyle>
            <a:lvl1pPr marL="0" indent="0" algn="ctr">
              <a:buNone/>
              <a:defRPr/>
            </a:lvl1pPr>
            <a:lvl2pPr marL="506810" indent="0" algn="ctr">
              <a:buNone/>
              <a:defRPr/>
            </a:lvl2pPr>
            <a:lvl3pPr marL="1013617" indent="0" algn="ctr">
              <a:buNone/>
              <a:defRPr/>
            </a:lvl3pPr>
            <a:lvl4pPr marL="1520426" indent="0" algn="ctr">
              <a:buNone/>
              <a:defRPr/>
            </a:lvl4pPr>
            <a:lvl5pPr marL="2027235" indent="0" algn="ctr">
              <a:buNone/>
              <a:defRPr/>
            </a:lvl5pPr>
            <a:lvl6pPr marL="2534043" indent="0" algn="ctr">
              <a:buNone/>
              <a:defRPr/>
            </a:lvl6pPr>
            <a:lvl7pPr marL="3040852" indent="0" algn="ctr">
              <a:buNone/>
              <a:defRPr/>
            </a:lvl7pPr>
            <a:lvl8pPr marL="3547660" indent="0" algn="ctr">
              <a:buNone/>
              <a:defRPr/>
            </a:lvl8pPr>
            <a:lvl9pPr marL="405446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61372868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62" tIns="50681" rIns="101362" bIns="50681"/>
          <a:lstStyle/>
          <a:p>
            <a:r>
              <a:rPr lang="en-US" smtClean="0"/>
              <a:t>Click to edit Master title style</a:t>
            </a:r>
            <a:endParaRPr lang="en-US"/>
          </a:p>
        </p:txBody>
      </p:sp>
      <p:sp>
        <p:nvSpPr>
          <p:cNvPr id="3" name="Content Placeholder 2"/>
          <p:cNvSpPr>
            <a:spLocks noGrp="1"/>
          </p:cNvSpPr>
          <p:nvPr>
            <p:ph idx="1"/>
          </p:nvPr>
        </p:nvSpPr>
        <p:spPr>
          <a:xfrm>
            <a:off x="507524" y="1770965"/>
            <a:ext cx="9135428" cy="5008942"/>
          </a:xfrm>
          <a:prstGeom prst="rect">
            <a:avLst/>
          </a:prstGeom>
        </p:spPr>
        <p:txBody>
          <a:bodyPr lIns="101362" tIns="50681" rIns="101362" bIns="5068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5518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a:prstGeom prst="rect">
            <a:avLst/>
          </a:prstGeom>
        </p:spPr>
        <p:txBody>
          <a:bodyPr lIns="101362" tIns="50681" rIns="101362" bIns="50681"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900"/>
            <a:ext cx="8627904" cy="1660277"/>
          </a:xfrm>
          <a:prstGeom prst="rect">
            <a:avLst/>
          </a:prstGeom>
        </p:spPr>
        <p:txBody>
          <a:bodyPr lIns="101362" tIns="50681" rIns="101362" bIns="50681" anchor="b"/>
          <a:lstStyle>
            <a:lvl1pPr marL="0" indent="0">
              <a:buNone/>
              <a:defRPr sz="2200"/>
            </a:lvl1pPr>
            <a:lvl2pPr marL="506810" indent="0">
              <a:buNone/>
              <a:defRPr sz="2000"/>
            </a:lvl2pPr>
            <a:lvl3pPr marL="1013617" indent="0">
              <a:buNone/>
              <a:defRPr sz="1800"/>
            </a:lvl3pPr>
            <a:lvl4pPr marL="1520426" indent="0">
              <a:buNone/>
              <a:defRPr sz="1600"/>
            </a:lvl4pPr>
            <a:lvl5pPr marL="2027235" indent="0">
              <a:buNone/>
              <a:defRPr sz="1600"/>
            </a:lvl5pPr>
            <a:lvl6pPr marL="2534043" indent="0">
              <a:buNone/>
              <a:defRPr sz="1600"/>
            </a:lvl6pPr>
            <a:lvl7pPr marL="3040852" indent="0">
              <a:buNone/>
              <a:defRPr sz="1600"/>
            </a:lvl7pPr>
            <a:lvl8pPr marL="3547660" indent="0">
              <a:buNone/>
              <a:defRPr sz="1600"/>
            </a:lvl8pPr>
            <a:lvl9pPr marL="4054467" indent="0">
              <a:buNone/>
              <a:defRPr sz="1600"/>
            </a:lvl9pPr>
          </a:lstStyle>
          <a:p>
            <a:pPr lvl="0"/>
            <a:r>
              <a:rPr lang="en-US" smtClean="0"/>
              <a:t>Click to edit Master text styles</a:t>
            </a:r>
          </a:p>
        </p:txBody>
      </p:sp>
    </p:spTree>
    <p:extLst>
      <p:ext uri="{BB962C8B-B14F-4D97-AF65-F5344CB8AC3E}">
        <p14:creationId xmlns:p14="http://schemas.microsoft.com/office/powerpoint/2010/main" val="8102459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62" tIns="50681" rIns="101362" bIns="50681"/>
          <a:lstStyle/>
          <a:p>
            <a:r>
              <a:rPr lang="en-US" smtClean="0"/>
              <a:t>Click to edit Master title style</a:t>
            </a:r>
            <a:endParaRPr lang="en-US"/>
          </a:p>
        </p:txBody>
      </p:sp>
      <p:sp>
        <p:nvSpPr>
          <p:cNvPr id="3" name="Content Placeholder 2"/>
          <p:cNvSpPr>
            <a:spLocks noGrp="1"/>
          </p:cNvSpPr>
          <p:nvPr>
            <p:ph sz="half" idx="1"/>
          </p:nvPr>
        </p:nvSpPr>
        <p:spPr>
          <a:xfrm>
            <a:off x="507524" y="1770965"/>
            <a:ext cx="4483126" cy="5008942"/>
          </a:xfrm>
          <a:prstGeom prst="rect">
            <a:avLst/>
          </a:prstGeom>
        </p:spPr>
        <p:txBody>
          <a:bodyPr lIns="101362" tIns="50681" rIns="101362" bIns="50681"/>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59825" y="1770965"/>
            <a:ext cx="4483126" cy="5008942"/>
          </a:xfrm>
          <a:prstGeom prst="rect">
            <a:avLst/>
          </a:prstGeom>
        </p:spPr>
        <p:txBody>
          <a:bodyPr lIns="101362" tIns="50681" rIns="101362" bIns="50681"/>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98112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A66ED129-2095-44A7-805E-675346B8DC57}" type="slidenum">
              <a:rPr lang="en-US" smtClean="0"/>
              <a:pPr>
                <a:defRPr/>
              </a:pPr>
              <a:t>‹#›</a:t>
            </a:fld>
            <a:endParaRPr lang="en-US"/>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62" tIns="50681" rIns="101362" bIns="50681"/>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2"/>
            <a:ext cx="4484889" cy="708033"/>
          </a:xfrm>
          <a:prstGeom prst="rect">
            <a:avLst/>
          </a:prstGeom>
        </p:spPr>
        <p:txBody>
          <a:bodyPr lIns="101362" tIns="50681" rIns="101362" bIns="50681" anchor="b"/>
          <a:lstStyle>
            <a:lvl1pPr marL="0" indent="0">
              <a:buNone/>
              <a:defRPr sz="2700" b="1"/>
            </a:lvl1pPr>
            <a:lvl2pPr marL="506810" indent="0">
              <a:buNone/>
              <a:defRPr sz="2200" b="1"/>
            </a:lvl2pPr>
            <a:lvl3pPr marL="1013617" indent="0">
              <a:buNone/>
              <a:defRPr sz="2000" b="1"/>
            </a:lvl3pPr>
            <a:lvl4pPr marL="1520426" indent="0">
              <a:buNone/>
              <a:defRPr sz="1800" b="1"/>
            </a:lvl4pPr>
            <a:lvl5pPr marL="2027235" indent="0">
              <a:buNone/>
              <a:defRPr sz="1800" b="1"/>
            </a:lvl5pPr>
            <a:lvl6pPr marL="2534043" indent="0">
              <a:buNone/>
              <a:defRPr sz="1800" b="1"/>
            </a:lvl6pPr>
            <a:lvl7pPr marL="3040852" indent="0">
              <a:buNone/>
              <a:defRPr sz="1800" b="1"/>
            </a:lvl7pPr>
            <a:lvl8pPr marL="3547660" indent="0">
              <a:buNone/>
              <a:defRPr sz="1800" b="1"/>
            </a:lvl8pPr>
            <a:lvl9pPr marL="4054467"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a:prstGeom prst="rect">
            <a:avLst/>
          </a:prstGeom>
        </p:spPr>
        <p:txBody>
          <a:bodyPr lIns="101362" tIns="50681" rIns="101362" bIns="50681"/>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3" y="1698932"/>
            <a:ext cx="4486651" cy="708033"/>
          </a:xfrm>
          <a:prstGeom prst="rect">
            <a:avLst/>
          </a:prstGeom>
        </p:spPr>
        <p:txBody>
          <a:bodyPr lIns="101362" tIns="50681" rIns="101362" bIns="50681" anchor="b"/>
          <a:lstStyle>
            <a:lvl1pPr marL="0" indent="0">
              <a:buNone/>
              <a:defRPr sz="2700" b="1"/>
            </a:lvl1pPr>
            <a:lvl2pPr marL="506810" indent="0">
              <a:buNone/>
              <a:defRPr sz="2200" b="1"/>
            </a:lvl2pPr>
            <a:lvl3pPr marL="1013617" indent="0">
              <a:buNone/>
              <a:defRPr sz="2000" b="1"/>
            </a:lvl3pPr>
            <a:lvl4pPr marL="1520426" indent="0">
              <a:buNone/>
              <a:defRPr sz="1800" b="1"/>
            </a:lvl4pPr>
            <a:lvl5pPr marL="2027235" indent="0">
              <a:buNone/>
              <a:defRPr sz="1800" b="1"/>
            </a:lvl5pPr>
            <a:lvl6pPr marL="2534043" indent="0">
              <a:buNone/>
              <a:defRPr sz="1800" b="1"/>
            </a:lvl6pPr>
            <a:lvl7pPr marL="3040852" indent="0">
              <a:buNone/>
              <a:defRPr sz="1800" b="1"/>
            </a:lvl7pPr>
            <a:lvl8pPr marL="3547660" indent="0">
              <a:buNone/>
              <a:defRPr sz="1800" b="1"/>
            </a:lvl8pPr>
            <a:lvl9pPr marL="4054467"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3" y="2406962"/>
            <a:ext cx="4486651" cy="4372942"/>
          </a:xfrm>
          <a:prstGeom prst="rect">
            <a:avLst/>
          </a:prstGeom>
        </p:spPr>
        <p:txBody>
          <a:bodyPr lIns="101362" tIns="50681" rIns="101362" bIns="50681"/>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453835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62" tIns="50681" rIns="101362" bIns="50681"/>
          <a:lstStyle/>
          <a:p>
            <a:r>
              <a:rPr lang="en-US" smtClean="0"/>
              <a:t>Click to edit Master title style</a:t>
            </a:r>
            <a:endParaRPr lang="en-US"/>
          </a:p>
        </p:txBody>
      </p:sp>
    </p:spTree>
    <p:extLst>
      <p:ext uri="{BB962C8B-B14F-4D97-AF65-F5344CB8AC3E}">
        <p14:creationId xmlns:p14="http://schemas.microsoft.com/office/powerpoint/2010/main" val="395706856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142089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a:prstGeom prst="rect">
            <a:avLst/>
          </a:prstGeom>
        </p:spPr>
        <p:txBody>
          <a:bodyPr lIns="101362" tIns="50681" rIns="101362" bIns="50681"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1"/>
            <a:ext cx="5674397" cy="6477716"/>
          </a:xfrm>
          <a:prstGeom prst="rect">
            <a:avLst/>
          </a:prstGeom>
        </p:spPr>
        <p:txBody>
          <a:bodyPr lIns="101362" tIns="50681" rIns="101362" bIns="50681"/>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6"/>
            <a:ext cx="3339436" cy="5191661"/>
          </a:xfrm>
          <a:prstGeom prst="rect">
            <a:avLst/>
          </a:prstGeom>
        </p:spPr>
        <p:txBody>
          <a:bodyPr lIns="101362" tIns="50681" rIns="101362" bIns="50681"/>
          <a:lstStyle>
            <a:lvl1pPr marL="0" indent="0">
              <a:buNone/>
              <a:defRPr sz="1600"/>
            </a:lvl1pPr>
            <a:lvl2pPr marL="506810" indent="0">
              <a:buNone/>
              <a:defRPr sz="1300"/>
            </a:lvl2pPr>
            <a:lvl3pPr marL="1013617" indent="0">
              <a:buNone/>
              <a:defRPr sz="1100"/>
            </a:lvl3pPr>
            <a:lvl4pPr marL="1520426" indent="0">
              <a:buNone/>
              <a:defRPr sz="1000"/>
            </a:lvl4pPr>
            <a:lvl5pPr marL="2027235" indent="0">
              <a:buNone/>
              <a:defRPr sz="1000"/>
            </a:lvl5pPr>
            <a:lvl6pPr marL="2534043" indent="0">
              <a:buNone/>
              <a:defRPr sz="1000"/>
            </a:lvl6pPr>
            <a:lvl7pPr marL="3040852" indent="0">
              <a:buNone/>
              <a:defRPr sz="1000"/>
            </a:lvl7pPr>
            <a:lvl8pPr marL="3547660" indent="0">
              <a:buNone/>
              <a:defRPr sz="1000"/>
            </a:lvl8pPr>
            <a:lvl9pPr marL="4054467" indent="0">
              <a:buNone/>
              <a:defRPr sz="1000"/>
            </a:lvl9pPr>
          </a:lstStyle>
          <a:p>
            <a:pPr lvl="0"/>
            <a:r>
              <a:rPr lang="en-US" smtClean="0"/>
              <a:t>Click to edit Master text styles</a:t>
            </a:r>
          </a:p>
        </p:txBody>
      </p:sp>
    </p:spTree>
    <p:extLst>
      <p:ext uri="{BB962C8B-B14F-4D97-AF65-F5344CB8AC3E}">
        <p14:creationId xmlns:p14="http://schemas.microsoft.com/office/powerpoint/2010/main" val="16940800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a:prstGeom prst="rect">
            <a:avLst/>
          </a:prstGeom>
        </p:spPr>
        <p:txBody>
          <a:bodyPr lIns="101362" tIns="50681" rIns="101362" bIns="50681"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a:prstGeom prst="rect">
            <a:avLst/>
          </a:prstGeom>
        </p:spPr>
        <p:txBody>
          <a:bodyPr lIns="101362" tIns="50681" rIns="101362" bIns="50681"/>
          <a:lstStyle>
            <a:lvl1pPr marL="0" indent="0">
              <a:buNone/>
              <a:defRPr sz="3500"/>
            </a:lvl1pPr>
            <a:lvl2pPr marL="506810" indent="0">
              <a:buNone/>
              <a:defRPr sz="3100"/>
            </a:lvl2pPr>
            <a:lvl3pPr marL="1013617" indent="0">
              <a:buNone/>
              <a:defRPr sz="2700"/>
            </a:lvl3pPr>
            <a:lvl4pPr marL="1520426" indent="0">
              <a:buNone/>
              <a:defRPr sz="2200"/>
            </a:lvl4pPr>
            <a:lvl5pPr marL="2027235" indent="0">
              <a:buNone/>
              <a:defRPr sz="2200"/>
            </a:lvl5pPr>
            <a:lvl6pPr marL="2534043" indent="0">
              <a:buNone/>
              <a:defRPr sz="2200"/>
            </a:lvl6pPr>
            <a:lvl7pPr marL="3040852" indent="0">
              <a:buNone/>
              <a:defRPr sz="2200"/>
            </a:lvl7pPr>
            <a:lvl8pPr marL="3547660" indent="0">
              <a:buNone/>
              <a:defRPr sz="2200"/>
            </a:lvl8pPr>
            <a:lvl9pPr marL="4054467" indent="0">
              <a:buNone/>
              <a:defRPr sz="2200"/>
            </a:lvl9pPr>
          </a:lstStyle>
          <a:p>
            <a:pPr lvl="0"/>
            <a:r>
              <a:rPr lang="en-US" noProof="0" smtClean="0"/>
              <a:t>Click icon to add picture</a:t>
            </a:r>
            <a:endParaRPr lang="en-US" noProof="0" smtClean="0"/>
          </a:p>
        </p:txBody>
      </p:sp>
      <p:sp>
        <p:nvSpPr>
          <p:cNvPr id="4" name="Text Placeholder 3"/>
          <p:cNvSpPr>
            <a:spLocks noGrp="1"/>
          </p:cNvSpPr>
          <p:nvPr>
            <p:ph type="body" sz="half" idx="2"/>
          </p:nvPr>
        </p:nvSpPr>
        <p:spPr>
          <a:xfrm>
            <a:off x="1989564" y="5940103"/>
            <a:ext cx="6090285" cy="890751"/>
          </a:xfrm>
          <a:prstGeom prst="rect">
            <a:avLst/>
          </a:prstGeom>
        </p:spPr>
        <p:txBody>
          <a:bodyPr lIns="101362" tIns="50681" rIns="101362" bIns="50681"/>
          <a:lstStyle>
            <a:lvl1pPr marL="0" indent="0">
              <a:buNone/>
              <a:defRPr sz="1600"/>
            </a:lvl1pPr>
            <a:lvl2pPr marL="506810" indent="0">
              <a:buNone/>
              <a:defRPr sz="1300"/>
            </a:lvl2pPr>
            <a:lvl3pPr marL="1013617" indent="0">
              <a:buNone/>
              <a:defRPr sz="1100"/>
            </a:lvl3pPr>
            <a:lvl4pPr marL="1520426" indent="0">
              <a:buNone/>
              <a:defRPr sz="1000"/>
            </a:lvl4pPr>
            <a:lvl5pPr marL="2027235" indent="0">
              <a:buNone/>
              <a:defRPr sz="1000"/>
            </a:lvl5pPr>
            <a:lvl6pPr marL="2534043" indent="0">
              <a:buNone/>
              <a:defRPr sz="1000"/>
            </a:lvl6pPr>
            <a:lvl7pPr marL="3040852" indent="0">
              <a:buNone/>
              <a:defRPr sz="1000"/>
            </a:lvl7pPr>
            <a:lvl8pPr marL="3547660" indent="0">
              <a:buNone/>
              <a:defRPr sz="1000"/>
            </a:lvl8pPr>
            <a:lvl9pPr marL="4054467" indent="0">
              <a:buNone/>
              <a:defRPr sz="1000"/>
            </a:lvl9pPr>
          </a:lstStyle>
          <a:p>
            <a:pPr lvl="0"/>
            <a:r>
              <a:rPr lang="en-US" smtClean="0"/>
              <a:t>Click to edit Master text styles</a:t>
            </a:r>
          </a:p>
        </p:txBody>
      </p:sp>
    </p:spTree>
    <p:extLst>
      <p:ext uri="{BB962C8B-B14F-4D97-AF65-F5344CB8AC3E}">
        <p14:creationId xmlns:p14="http://schemas.microsoft.com/office/powerpoint/2010/main" val="394073402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a:prstGeom prst="rect">
            <a:avLst/>
          </a:prstGeom>
        </p:spPr>
        <p:txBody>
          <a:bodyPr lIns="101362" tIns="50681" rIns="101362" bIns="50681"/>
          <a:lstStyle/>
          <a:p>
            <a:r>
              <a:rPr lang="en-US" smtClean="0"/>
              <a:t>Click to edit Master title style</a:t>
            </a:r>
            <a:endParaRPr lang="en-US"/>
          </a:p>
        </p:txBody>
      </p:sp>
      <p:sp>
        <p:nvSpPr>
          <p:cNvPr id="3" name="Vertical Text Placeholder 2"/>
          <p:cNvSpPr>
            <a:spLocks noGrp="1"/>
          </p:cNvSpPr>
          <p:nvPr>
            <p:ph type="body" orient="vert" idx="1"/>
          </p:nvPr>
        </p:nvSpPr>
        <p:spPr>
          <a:xfrm>
            <a:off x="507524" y="1770965"/>
            <a:ext cx="9135428" cy="5008942"/>
          </a:xfrm>
          <a:prstGeom prst="rect">
            <a:avLst/>
          </a:prstGeom>
        </p:spPr>
        <p:txBody>
          <a:bodyPr vert="eaVert" lIns="101362" tIns="50681" rIns="101362" bIns="5068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941314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59094" y="303948"/>
            <a:ext cx="2283857" cy="6475959"/>
          </a:xfrm>
          <a:prstGeom prst="rect">
            <a:avLst/>
          </a:prstGeom>
        </p:spPr>
        <p:txBody>
          <a:bodyPr vert="eaVert" lIns="101362" tIns="50681" rIns="101362" bIns="50681"/>
          <a:lstStyle/>
          <a:p>
            <a:r>
              <a:rPr lang="en-US" smtClean="0"/>
              <a:t>Click to edit Master title style</a:t>
            </a:r>
            <a:endParaRPr lang="en-US"/>
          </a:p>
        </p:txBody>
      </p:sp>
      <p:sp>
        <p:nvSpPr>
          <p:cNvPr id="3" name="Vertical Text Placeholder 2"/>
          <p:cNvSpPr>
            <a:spLocks noGrp="1"/>
          </p:cNvSpPr>
          <p:nvPr>
            <p:ph type="body" orient="vert" idx="1"/>
          </p:nvPr>
        </p:nvSpPr>
        <p:spPr>
          <a:xfrm>
            <a:off x="507524" y="303948"/>
            <a:ext cx="6682396" cy="6475959"/>
          </a:xfrm>
          <a:prstGeom prst="rect">
            <a:avLst/>
          </a:prstGeom>
        </p:spPr>
        <p:txBody>
          <a:bodyPr vert="eaVert" lIns="101362" tIns="50681" rIns="101362" bIns="5068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869821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5228555"/>
            <a:ext cx="10150475" cy="2361283"/>
          </a:xfrm>
          <a:prstGeom prst="rect">
            <a:avLst/>
          </a:prstGeom>
          <a:solidFill>
            <a:schemeClr val="tx1"/>
          </a:solidFill>
          <a:ln w="9525">
            <a:solidFill>
              <a:schemeClr val="tx1"/>
            </a:solidFill>
            <a:miter lim="800000"/>
            <a:headEnd/>
            <a:tailEnd/>
          </a:ln>
        </p:spPr>
        <p:txBody>
          <a:bodyPr wrap="none" lIns="101358" tIns="50679" rIns="101358" bIns="50679"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rgbClr val="FFFFFF"/>
              </a:solidFill>
            </a:endParaRPr>
          </a:p>
        </p:txBody>
      </p:sp>
      <p:pic>
        <p:nvPicPr>
          <p:cNvPr id="5" name="Picture 5" descr="Vertical_RGB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6544" y="5544798"/>
            <a:ext cx="1857396"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logo_2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9576" y="5544798"/>
            <a:ext cx="1607159" cy="15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761286" y="607890"/>
            <a:ext cx="8627904" cy="2417504"/>
          </a:xfrm>
        </p:spPr>
        <p:txBody>
          <a:bodyPr/>
          <a:lstStyle>
            <a:lvl1pPr algn="ctr">
              <a:defRPr sz="4400"/>
            </a:lvl1pPr>
          </a:lstStyle>
          <a:p>
            <a:r>
              <a:rPr lang="en-US" smtClean="0"/>
              <a:t>Click to edit Master title style</a:t>
            </a:r>
            <a:endParaRPr lang="en-US"/>
          </a:p>
        </p:txBody>
      </p:sp>
      <p:sp>
        <p:nvSpPr>
          <p:cNvPr id="4105" name="Rectangle 9"/>
          <p:cNvSpPr>
            <a:spLocks noGrp="1" noChangeArrowheads="1"/>
          </p:cNvSpPr>
          <p:nvPr>
            <p:ph type="subTitle" sz="quarter" idx="1"/>
          </p:nvPr>
        </p:nvSpPr>
        <p:spPr>
          <a:xfrm>
            <a:off x="1522571" y="3404888"/>
            <a:ext cx="7105333" cy="1939625"/>
          </a:xfrm>
        </p:spPr>
        <p:txBody>
          <a:bodyPr/>
          <a:lstStyle>
            <a:lvl1pPr marL="0" indent="0" algn="ctr">
              <a:spcBef>
                <a:spcPct val="0"/>
              </a:spcBef>
              <a:spcAft>
                <a:spcPct val="0"/>
              </a:spcAft>
              <a:buClrTx/>
              <a:buFontTx/>
              <a:buNone/>
              <a:defRPr sz="2700"/>
            </a:lvl1pPr>
          </a:lstStyle>
          <a:p>
            <a:r>
              <a:rPr lang="en-US" smtClean="0"/>
              <a:t>Click to edit Master subtitle style</a:t>
            </a:r>
            <a:endParaRPr lang="en-US"/>
          </a:p>
        </p:txBody>
      </p:sp>
    </p:spTree>
    <p:extLst>
      <p:ext uri="{BB962C8B-B14F-4D97-AF65-F5344CB8AC3E}">
        <p14:creationId xmlns:p14="http://schemas.microsoft.com/office/powerpoint/2010/main" val="12886012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2807238D-3A8E-4CAB-A88E-5B55B69FC2B3}"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22008803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817" y="4877174"/>
            <a:ext cx="8627904" cy="1507426"/>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801817" y="3216901"/>
            <a:ext cx="8627904" cy="1660277"/>
          </a:xfrm>
        </p:spPr>
        <p:txBody>
          <a:bodyPr anchor="b"/>
          <a:lstStyle>
            <a:lvl1pPr marL="0" indent="0">
              <a:buNone/>
              <a:defRPr sz="2200"/>
            </a:lvl1pPr>
            <a:lvl2pPr marL="506789" indent="0">
              <a:buNone/>
              <a:defRPr sz="2000"/>
            </a:lvl2pPr>
            <a:lvl3pPr marL="1013574" indent="0">
              <a:buNone/>
              <a:defRPr sz="1800"/>
            </a:lvl3pPr>
            <a:lvl4pPr marL="1520361" indent="0">
              <a:buNone/>
              <a:defRPr sz="1600"/>
            </a:lvl4pPr>
            <a:lvl5pPr marL="2027148" indent="0">
              <a:buNone/>
              <a:defRPr sz="1600"/>
            </a:lvl5pPr>
            <a:lvl6pPr marL="2533935" indent="0">
              <a:buNone/>
              <a:defRPr sz="1600"/>
            </a:lvl6pPr>
            <a:lvl7pPr marL="3040722" indent="0">
              <a:buNone/>
              <a:defRPr sz="1600"/>
            </a:lvl7pPr>
            <a:lvl8pPr marL="3547508" indent="0">
              <a:buNone/>
              <a:defRPr sz="1600"/>
            </a:lvl8pPr>
            <a:lvl9pPr marL="4054293" indent="0">
              <a:buNone/>
              <a:defRPr sz="16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8716309B-9500-4857-99D7-F8A07D272777}"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28069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AD7F7FAA-5621-41A4-9C59-CC5DA9D1913F}" type="slidenum">
              <a:rPr lang="en-US" smtClean="0"/>
              <a:pPr>
                <a:defRPr/>
              </a:pPr>
              <a:t>‹#›</a:t>
            </a:fld>
            <a:endParaRPr lang="en-US"/>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25621" y="1770962"/>
            <a:ext cx="4224078"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18878" y="1770962"/>
            <a:ext cx="4224077" cy="4385240"/>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267FFFE7-D870-488A-82AE-2178B1AC0D01}"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58383726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3945"/>
            <a:ext cx="9135428" cy="126497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7525" y="1698933"/>
            <a:ext cx="4484889" cy="708033"/>
          </a:xfrm>
        </p:spPr>
        <p:txBody>
          <a:bodyPr anchor="b"/>
          <a:lstStyle>
            <a:lvl1pPr marL="0" indent="0">
              <a:buNone/>
              <a:defRPr sz="2700" b="1"/>
            </a:lvl1pPr>
            <a:lvl2pPr marL="506789" indent="0">
              <a:buNone/>
              <a:defRPr sz="2200" b="1"/>
            </a:lvl2pPr>
            <a:lvl3pPr marL="1013574" indent="0">
              <a:buNone/>
              <a:defRPr sz="2000" b="1"/>
            </a:lvl3pPr>
            <a:lvl4pPr marL="1520361" indent="0">
              <a:buNone/>
              <a:defRPr sz="1800" b="1"/>
            </a:lvl4pPr>
            <a:lvl5pPr marL="2027148" indent="0">
              <a:buNone/>
              <a:defRPr sz="1800" b="1"/>
            </a:lvl5pPr>
            <a:lvl6pPr marL="2533935" indent="0">
              <a:buNone/>
              <a:defRPr sz="1800" b="1"/>
            </a:lvl6pPr>
            <a:lvl7pPr marL="3040722" indent="0">
              <a:buNone/>
              <a:defRPr sz="1800" b="1"/>
            </a:lvl7pPr>
            <a:lvl8pPr marL="3547508" indent="0">
              <a:buNone/>
              <a:defRPr sz="1800" b="1"/>
            </a:lvl8pPr>
            <a:lvl9pPr marL="4054293"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7525" y="2406962"/>
            <a:ext cx="4484889"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56304" y="1698933"/>
            <a:ext cx="4486651" cy="708033"/>
          </a:xfrm>
        </p:spPr>
        <p:txBody>
          <a:bodyPr anchor="b"/>
          <a:lstStyle>
            <a:lvl1pPr marL="0" indent="0">
              <a:buNone/>
              <a:defRPr sz="2700" b="1"/>
            </a:lvl1pPr>
            <a:lvl2pPr marL="506789" indent="0">
              <a:buNone/>
              <a:defRPr sz="2200" b="1"/>
            </a:lvl2pPr>
            <a:lvl3pPr marL="1013574" indent="0">
              <a:buNone/>
              <a:defRPr sz="2000" b="1"/>
            </a:lvl3pPr>
            <a:lvl4pPr marL="1520361" indent="0">
              <a:buNone/>
              <a:defRPr sz="1800" b="1"/>
            </a:lvl4pPr>
            <a:lvl5pPr marL="2027148" indent="0">
              <a:buNone/>
              <a:defRPr sz="1800" b="1"/>
            </a:lvl5pPr>
            <a:lvl6pPr marL="2533935" indent="0">
              <a:buNone/>
              <a:defRPr sz="1800" b="1"/>
            </a:lvl6pPr>
            <a:lvl7pPr marL="3040722" indent="0">
              <a:buNone/>
              <a:defRPr sz="1800" b="1"/>
            </a:lvl7pPr>
            <a:lvl8pPr marL="3547508" indent="0">
              <a:buNone/>
              <a:defRPr sz="1800" b="1"/>
            </a:lvl8pPr>
            <a:lvl9pPr marL="4054293"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56304" y="2406962"/>
            <a:ext cx="4486651" cy="437294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057EF328-EB40-4331-B938-AB8D3922DF04}" type="slidenum">
              <a:rPr lang="en-US"/>
              <a:pPr>
                <a:defRPr/>
              </a:pPr>
              <a:t>‹#›</a:t>
            </a:fld>
            <a:endParaRPr lang="en-US" sz="1300"/>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26587482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C662FA29-2C4B-4313-A1D5-7E7F3EC489F4}" type="slidenum">
              <a:rPr lang="en-US"/>
              <a:pPr>
                <a:defRPr/>
              </a:pPr>
              <a:t>‹#›</a:t>
            </a:fld>
            <a:endParaRPr lang="en-US" sz="1300"/>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43102527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9B200B0E-ADF1-478F-997F-90C3ED497793}" type="slidenum">
              <a:rPr lang="en-US"/>
              <a:pPr>
                <a:defRPr/>
              </a:pPr>
              <a:t>‹#›</a:t>
            </a:fld>
            <a:endParaRPr lang="en-US" sz="1300"/>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9185102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2"/>
            <a:ext cx="5674397" cy="6477716"/>
          </a:xfrm>
        </p:spPr>
        <p:txBody>
          <a:bodyPr/>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8"/>
            <a:ext cx="3339436" cy="5191661"/>
          </a:xfrm>
        </p:spPr>
        <p:txBody>
          <a:bodyPr/>
          <a:lstStyle>
            <a:lvl1pPr marL="0" indent="0">
              <a:buNone/>
              <a:defRPr sz="1600"/>
            </a:lvl1pPr>
            <a:lvl2pPr marL="506789" indent="0">
              <a:buNone/>
              <a:defRPr sz="1300"/>
            </a:lvl2pPr>
            <a:lvl3pPr marL="1013574" indent="0">
              <a:buNone/>
              <a:defRPr sz="1100"/>
            </a:lvl3pPr>
            <a:lvl4pPr marL="1520361" indent="0">
              <a:buNone/>
              <a:defRPr sz="1000"/>
            </a:lvl4pPr>
            <a:lvl5pPr marL="2027148" indent="0">
              <a:buNone/>
              <a:defRPr sz="1000"/>
            </a:lvl5pPr>
            <a:lvl6pPr marL="2533935" indent="0">
              <a:buNone/>
              <a:defRPr sz="1000"/>
            </a:lvl6pPr>
            <a:lvl7pPr marL="3040722" indent="0">
              <a:buNone/>
              <a:defRPr sz="1000"/>
            </a:lvl7pPr>
            <a:lvl8pPr marL="3547508" indent="0">
              <a:buNone/>
              <a:defRPr sz="1000"/>
            </a:lvl8pPr>
            <a:lvl9pPr marL="4054293"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7D4CBF48-9CE7-4AB9-BA01-A3C0E22C3A1F}"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46640465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p:spPr>
        <p:txBody>
          <a:bodyPr/>
          <a:lstStyle>
            <a:lvl1pPr marL="0" indent="0">
              <a:buNone/>
              <a:defRPr sz="3500"/>
            </a:lvl1pPr>
            <a:lvl2pPr marL="506789" indent="0">
              <a:buNone/>
              <a:defRPr sz="3100"/>
            </a:lvl2pPr>
            <a:lvl3pPr marL="1013574" indent="0">
              <a:buNone/>
              <a:defRPr sz="2700"/>
            </a:lvl3pPr>
            <a:lvl4pPr marL="1520361" indent="0">
              <a:buNone/>
              <a:defRPr sz="2200"/>
            </a:lvl4pPr>
            <a:lvl5pPr marL="2027148" indent="0">
              <a:buNone/>
              <a:defRPr sz="2200"/>
            </a:lvl5pPr>
            <a:lvl6pPr marL="2533935" indent="0">
              <a:buNone/>
              <a:defRPr sz="2200"/>
            </a:lvl6pPr>
            <a:lvl7pPr marL="3040722" indent="0">
              <a:buNone/>
              <a:defRPr sz="2200"/>
            </a:lvl7pPr>
            <a:lvl8pPr marL="3547508" indent="0">
              <a:buNone/>
              <a:defRPr sz="2200"/>
            </a:lvl8pPr>
            <a:lvl9pPr marL="4054293" indent="0">
              <a:buNone/>
              <a:defRPr sz="2200"/>
            </a:lvl9pPr>
          </a:lstStyle>
          <a:p>
            <a:pPr lvl="0"/>
            <a:r>
              <a:rPr lang="en-US" noProof="0" smtClean="0"/>
              <a:t>Click icon to add picture</a:t>
            </a:r>
            <a:endParaRPr lang="en-US" noProof="0" smtClean="0"/>
          </a:p>
        </p:txBody>
      </p:sp>
      <p:sp>
        <p:nvSpPr>
          <p:cNvPr id="4" name="Text Placeholder 3"/>
          <p:cNvSpPr>
            <a:spLocks noGrp="1"/>
          </p:cNvSpPr>
          <p:nvPr>
            <p:ph type="body" sz="half" idx="2"/>
          </p:nvPr>
        </p:nvSpPr>
        <p:spPr>
          <a:xfrm>
            <a:off x="1989564" y="5940103"/>
            <a:ext cx="6090285" cy="890751"/>
          </a:xfrm>
        </p:spPr>
        <p:txBody>
          <a:bodyPr/>
          <a:lstStyle>
            <a:lvl1pPr marL="0" indent="0">
              <a:buNone/>
              <a:defRPr sz="1600"/>
            </a:lvl1pPr>
            <a:lvl2pPr marL="506789" indent="0">
              <a:buNone/>
              <a:defRPr sz="1300"/>
            </a:lvl2pPr>
            <a:lvl3pPr marL="1013574" indent="0">
              <a:buNone/>
              <a:defRPr sz="1100"/>
            </a:lvl3pPr>
            <a:lvl4pPr marL="1520361" indent="0">
              <a:buNone/>
              <a:defRPr sz="1000"/>
            </a:lvl4pPr>
            <a:lvl5pPr marL="2027148" indent="0">
              <a:buNone/>
              <a:defRPr sz="1000"/>
            </a:lvl5pPr>
            <a:lvl6pPr marL="2533935" indent="0">
              <a:buNone/>
              <a:defRPr sz="1000"/>
            </a:lvl6pPr>
            <a:lvl7pPr marL="3040722" indent="0">
              <a:buNone/>
              <a:defRPr sz="1000"/>
            </a:lvl7pPr>
            <a:lvl8pPr marL="3547508" indent="0">
              <a:buNone/>
              <a:defRPr sz="1000"/>
            </a:lvl8pPr>
            <a:lvl9pPr marL="4054293"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2A0E747D-977E-4DC9-B8D2-CA09D4D8823C}" type="slidenum">
              <a:rPr lang="en-US"/>
              <a:pPr>
                <a:defRPr/>
              </a:pPr>
              <a:t>‹#›</a:t>
            </a:fld>
            <a:endParaRPr lang="en-US" sz="13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8322991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BBE65396-8557-41C4-A029-2B59C11EA716}"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0655833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9504" y="303946"/>
            <a:ext cx="2153451" cy="58522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25621" y="303946"/>
            <a:ext cx="6294704" cy="58522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44DA15B4-3279-48F4-86AF-761E59928CF3}" type="slidenum">
              <a:rPr lang="en-US"/>
              <a:pPr>
                <a:defRPr/>
              </a:pPr>
              <a:t>‹#›</a:t>
            </a:fld>
            <a:endParaRPr lang="en-US" sz="13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188971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7524" y="302188"/>
            <a:ext cx="3339436" cy="1286056"/>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68554" y="302190"/>
            <a:ext cx="5674397" cy="6477716"/>
          </a:xfrm>
        </p:spPr>
        <p:txBody>
          <a:bodyPr/>
          <a:lstStyle>
            <a:lvl1pPr>
              <a:defRPr sz="35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7524" y="1588245"/>
            <a:ext cx="3339436" cy="5191661"/>
          </a:xfrm>
        </p:spPr>
        <p:txBody>
          <a:bodyPr/>
          <a:lstStyle>
            <a:lvl1pPr marL="0" indent="0">
              <a:buNone/>
              <a:defRPr sz="1600"/>
            </a:lvl1pPr>
            <a:lvl2pPr marL="506831" indent="0">
              <a:buNone/>
              <a:defRPr sz="1300"/>
            </a:lvl2pPr>
            <a:lvl3pPr marL="1013661" indent="0">
              <a:buNone/>
              <a:defRPr sz="1100"/>
            </a:lvl3pPr>
            <a:lvl4pPr marL="1520491" indent="0">
              <a:buNone/>
              <a:defRPr sz="1000"/>
            </a:lvl4pPr>
            <a:lvl5pPr marL="2027321" indent="0">
              <a:buNone/>
              <a:defRPr sz="1000"/>
            </a:lvl5pPr>
            <a:lvl6pPr marL="2534152" indent="0">
              <a:buNone/>
              <a:defRPr sz="1000"/>
            </a:lvl6pPr>
            <a:lvl7pPr marL="3040982" indent="0">
              <a:buNone/>
              <a:defRPr sz="1000"/>
            </a:lvl7pPr>
            <a:lvl8pPr marL="3547812" indent="0">
              <a:buNone/>
              <a:defRPr sz="1000"/>
            </a:lvl8pPr>
            <a:lvl9pPr marL="4054641"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7CA04173-3149-4316-B0DA-01D57C9D9C1D}"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9564" y="5312887"/>
            <a:ext cx="6090285" cy="627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89564" y="678166"/>
            <a:ext cx="6090285" cy="4553903"/>
          </a:xfrm>
        </p:spPr>
        <p:txBody>
          <a:bodyPr/>
          <a:lstStyle>
            <a:lvl1pPr marL="0" indent="0">
              <a:buNone/>
              <a:defRPr sz="3500"/>
            </a:lvl1pPr>
            <a:lvl2pPr marL="506831" indent="0">
              <a:buNone/>
              <a:defRPr sz="3100"/>
            </a:lvl2pPr>
            <a:lvl3pPr marL="1013661" indent="0">
              <a:buNone/>
              <a:defRPr sz="2700"/>
            </a:lvl3pPr>
            <a:lvl4pPr marL="1520491" indent="0">
              <a:buNone/>
              <a:defRPr sz="2200"/>
            </a:lvl4pPr>
            <a:lvl5pPr marL="2027321" indent="0">
              <a:buNone/>
              <a:defRPr sz="2200"/>
            </a:lvl5pPr>
            <a:lvl6pPr marL="2534152" indent="0">
              <a:buNone/>
              <a:defRPr sz="2200"/>
            </a:lvl6pPr>
            <a:lvl7pPr marL="3040982" indent="0">
              <a:buNone/>
              <a:defRPr sz="2200"/>
            </a:lvl7pPr>
            <a:lvl8pPr marL="3547812" indent="0">
              <a:buNone/>
              <a:defRPr sz="2200"/>
            </a:lvl8pPr>
            <a:lvl9pPr marL="4054641" indent="0">
              <a:buNone/>
              <a:defRPr sz="2200"/>
            </a:lvl9pPr>
          </a:lstStyle>
          <a:p>
            <a:pPr lvl="0"/>
            <a:r>
              <a:rPr lang="en-US" noProof="0" smtClean="0"/>
              <a:t>Click icon to add picture</a:t>
            </a:r>
          </a:p>
        </p:txBody>
      </p:sp>
      <p:sp>
        <p:nvSpPr>
          <p:cNvPr id="4" name="Text Placeholder 3"/>
          <p:cNvSpPr>
            <a:spLocks noGrp="1"/>
          </p:cNvSpPr>
          <p:nvPr>
            <p:ph type="body" sz="half" idx="2"/>
          </p:nvPr>
        </p:nvSpPr>
        <p:spPr>
          <a:xfrm>
            <a:off x="1989564" y="5940103"/>
            <a:ext cx="6090285" cy="890751"/>
          </a:xfrm>
        </p:spPr>
        <p:txBody>
          <a:bodyPr/>
          <a:lstStyle>
            <a:lvl1pPr marL="0" indent="0">
              <a:buNone/>
              <a:defRPr sz="1600"/>
            </a:lvl1pPr>
            <a:lvl2pPr marL="506831" indent="0">
              <a:buNone/>
              <a:defRPr sz="1300"/>
            </a:lvl2pPr>
            <a:lvl3pPr marL="1013661" indent="0">
              <a:buNone/>
              <a:defRPr sz="1100"/>
            </a:lvl3pPr>
            <a:lvl4pPr marL="1520491" indent="0">
              <a:buNone/>
              <a:defRPr sz="1000"/>
            </a:lvl4pPr>
            <a:lvl5pPr marL="2027321" indent="0">
              <a:buNone/>
              <a:defRPr sz="1000"/>
            </a:lvl5pPr>
            <a:lvl6pPr marL="2534152" indent="0">
              <a:buNone/>
              <a:defRPr sz="1000"/>
            </a:lvl6pPr>
            <a:lvl7pPr marL="3040982" indent="0">
              <a:buNone/>
              <a:defRPr sz="1000"/>
            </a:lvl7pPr>
            <a:lvl8pPr marL="3547812" indent="0">
              <a:buNone/>
              <a:defRPr sz="1000"/>
            </a:lvl8pPr>
            <a:lvl9pPr marL="4054641" indent="0">
              <a:buNone/>
              <a:defRPr sz="10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44E13B8F-034E-4718-8F3D-16D7DDD3B8EC}" type="slidenum">
              <a:rPr lang="en-US" smtClean="0"/>
              <a:pPr>
                <a:defRPr/>
              </a:pPr>
              <a:t>‹#›</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4.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2.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image" Target="../media/image7.jpeg"/><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6.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6324865"/>
            <a:ext cx="10150475" cy="1264973"/>
          </a:xfrm>
          <a:prstGeom prst="rect">
            <a:avLst/>
          </a:prstGeom>
          <a:solidFill>
            <a:schemeClr val="tx1"/>
          </a:solidFill>
          <a:ln w="9525">
            <a:solidFill>
              <a:schemeClr val="tx1"/>
            </a:solidFill>
            <a:miter lim="800000"/>
            <a:headEnd/>
            <a:tailEnd/>
          </a:ln>
          <a:effectLst/>
        </p:spPr>
        <p:txBody>
          <a:bodyPr wrap="none" lIns="101366" tIns="50683" rIns="101366" bIns="50683" anchor="ctr">
            <a:prstTxWarp prst="textNoShape">
              <a:avLst/>
            </a:prstTxWarp>
          </a:bodyPr>
          <a:lstStyle/>
          <a:p>
            <a:pPr>
              <a:defRPr/>
            </a:pPr>
            <a:endParaRPr lang="en-US">
              <a:latin typeface="Arial" pitchFamily="-105" charset="0"/>
            </a:endParaRPr>
          </a:p>
        </p:txBody>
      </p:sp>
      <p:sp>
        <p:nvSpPr>
          <p:cNvPr id="1027" name="Rectangle 3"/>
          <p:cNvSpPr>
            <a:spLocks noGrp="1" noChangeArrowheads="1"/>
          </p:cNvSpPr>
          <p:nvPr>
            <p:ph type="title"/>
          </p:nvPr>
        </p:nvSpPr>
        <p:spPr bwMode="auto">
          <a:xfrm>
            <a:off x="1025623" y="303945"/>
            <a:ext cx="8617330" cy="1264973"/>
          </a:xfrm>
          <a:prstGeom prst="rect">
            <a:avLst/>
          </a:prstGeom>
          <a:noFill/>
          <a:ln w="9525">
            <a:noFill/>
            <a:miter lim="800000"/>
            <a:headEnd/>
            <a:tailEnd/>
          </a:ln>
        </p:spPr>
        <p:txBody>
          <a:bodyPr vert="horz" wrap="square" lIns="101366" tIns="50683" rIns="101366" bIns="50683" numCol="1" anchor="ctr" anchorCtr="0" compatLnSpc="1">
            <a:prstTxWarp prst="textNoShape">
              <a:avLst/>
            </a:prstTxWarp>
          </a:bodyPr>
          <a:lstStyle/>
          <a:p>
            <a:pPr lvl="0"/>
            <a:r>
              <a:rPr lang="en-US" smtClean="0"/>
              <a:t>Click to edit Master title style</a:t>
            </a:r>
            <a:endParaRPr lang="en-US"/>
          </a:p>
        </p:txBody>
      </p:sp>
      <p:sp>
        <p:nvSpPr>
          <p:cNvPr id="1028" name="Rectangle 4"/>
          <p:cNvSpPr>
            <a:spLocks noGrp="1" noChangeArrowheads="1"/>
          </p:cNvSpPr>
          <p:nvPr>
            <p:ph type="body" idx="1"/>
          </p:nvPr>
        </p:nvSpPr>
        <p:spPr bwMode="auto">
          <a:xfrm>
            <a:off x="1025623" y="1770962"/>
            <a:ext cx="8617330" cy="4385240"/>
          </a:xfrm>
          <a:prstGeom prst="rect">
            <a:avLst/>
          </a:prstGeom>
          <a:noFill/>
          <a:ln w="9525">
            <a:noFill/>
            <a:miter lim="800000"/>
            <a:headEnd/>
            <a:tailEnd/>
          </a:ln>
        </p:spPr>
        <p:txBody>
          <a:bodyPr vert="horz" wrap="square" lIns="101366" tIns="50683" rIns="101366" bIns="5068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077" name="Rectangle 5"/>
          <p:cNvSpPr>
            <a:spLocks noGrp="1" noChangeArrowheads="1"/>
          </p:cNvSpPr>
          <p:nvPr>
            <p:ph type="sldNum" sz="quarter" idx="4"/>
          </p:nvPr>
        </p:nvSpPr>
        <p:spPr bwMode="auto">
          <a:xfrm>
            <a:off x="253762" y="6778147"/>
            <a:ext cx="1184222" cy="527072"/>
          </a:xfrm>
          <a:prstGeom prst="rect">
            <a:avLst/>
          </a:prstGeom>
          <a:noFill/>
          <a:ln w="9525">
            <a:noFill/>
            <a:miter lim="800000"/>
            <a:headEnd/>
            <a:tailEnd/>
          </a:ln>
          <a:effectLst/>
        </p:spPr>
        <p:txBody>
          <a:bodyPr vert="horz" wrap="square" lIns="101366" tIns="50683" rIns="101366" bIns="50683" numCol="1" anchor="t" anchorCtr="0" compatLnSpc="1">
            <a:prstTxWarp prst="textNoShape">
              <a:avLst/>
            </a:prstTxWarp>
          </a:bodyPr>
          <a:lstStyle>
            <a:lvl1pPr>
              <a:defRPr sz="1100" b="1">
                <a:solidFill>
                  <a:srgbClr val="969696"/>
                </a:solidFill>
                <a:latin typeface="Arial" pitchFamily="-105" charset="0"/>
              </a:defRPr>
            </a:lvl1pPr>
          </a:lstStyle>
          <a:p>
            <a:pPr>
              <a:defRPr/>
            </a:pPr>
            <a:fld id="{917385F3-D81C-428A-B514-D955669F43AA}" type="slidenum">
              <a:rPr lang="en-US" smtClean="0"/>
              <a:pPr>
                <a:defRPr/>
              </a:pPr>
              <a:t>‹#›</a:t>
            </a:fld>
            <a:endParaRPr lang="en-US"/>
          </a:p>
        </p:txBody>
      </p:sp>
      <p:sp>
        <p:nvSpPr>
          <p:cNvPr id="3078" name="Line 6"/>
          <p:cNvSpPr>
            <a:spLocks noChangeShapeType="1"/>
          </p:cNvSpPr>
          <p:nvPr/>
        </p:nvSpPr>
        <p:spPr bwMode="auto">
          <a:xfrm>
            <a:off x="1409788" y="7168180"/>
            <a:ext cx="8402338" cy="0"/>
          </a:xfrm>
          <a:prstGeom prst="line">
            <a:avLst/>
          </a:prstGeom>
          <a:noFill/>
          <a:ln w="9525">
            <a:solidFill>
              <a:schemeClr val="tx1"/>
            </a:solidFill>
            <a:round/>
            <a:headEnd/>
            <a:tailEnd/>
          </a:ln>
          <a:effectLst/>
        </p:spPr>
        <p:txBody>
          <a:bodyPr lIns="101366" tIns="50683" rIns="101366" bIns="50683"/>
          <a:lstStyle/>
          <a:p>
            <a:pPr>
              <a:defRPr/>
            </a:pPr>
            <a:endParaRPr lang="en-US">
              <a:latin typeface="Arial" charset="0"/>
            </a:endParaRPr>
          </a:p>
        </p:txBody>
      </p:sp>
      <p:sp>
        <p:nvSpPr>
          <p:cNvPr id="3079" name="Rectangle 7"/>
          <p:cNvSpPr>
            <a:spLocks noGrp="1" noChangeArrowheads="1"/>
          </p:cNvSpPr>
          <p:nvPr>
            <p:ph type="ftr" sz="quarter" idx="3"/>
          </p:nvPr>
        </p:nvSpPr>
        <p:spPr bwMode="auto">
          <a:xfrm>
            <a:off x="761287" y="6746523"/>
            <a:ext cx="4652301" cy="527072"/>
          </a:xfrm>
          <a:prstGeom prst="rect">
            <a:avLst/>
          </a:prstGeom>
          <a:noFill/>
          <a:ln w="9525">
            <a:noFill/>
            <a:miter lim="800000"/>
            <a:headEnd/>
            <a:tailEnd/>
          </a:ln>
          <a:effectLst/>
        </p:spPr>
        <p:txBody>
          <a:bodyPr vert="horz" wrap="square" lIns="101366" tIns="50683" rIns="101366" bIns="50683" numCol="1" anchor="t" anchorCtr="0" compatLnSpc="1">
            <a:prstTxWarp prst="textNoShape">
              <a:avLst/>
            </a:prstTxWarp>
          </a:bodyPr>
          <a:lstStyle>
            <a:lvl1pPr>
              <a:defRPr sz="1300" b="1">
                <a:solidFill>
                  <a:srgbClr val="969696"/>
                </a:solidFill>
                <a:latin typeface="Arial" pitchFamily="-105" charset="0"/>
              </a:defRPr>
            </a:lvl1pPr>
          </a:lstStyle>
          <a:p>
            <a:pPr>
              <a:defRPr/>
            </a:pPr>
            <a:endParaRPr lang="en-US"/>
          </a:p>
        </p:txBody>
      </p:sp>
      <p:pic>
        <p:nvPicPr>
          <p:cNvPr id="1032" name="Picture 8" descr="Vertical_RGB_600"/>
          <p:cNvPicPr>
            <a:picLocks noChangeAspect="1" noChangeArrowheads="1"/>
          </p:cNvPicPr>
          <p:nvPr/>
        </p:nvPicPr>
        <p:blipFill>
          <a:blip r:embed="rId13"/>
          <a:srcRect/>
          <a:stretch>
            <a:fillRect/>
          </a:stretch>
        </p:blipFill>
        <p:spPr bwMode="auto">
          <a:xfrm>
            <a:off x="7304467" y="6451363"/>
            <a:ext cx="1238851" cy="1011978"/>
          </a:xfrm>
          <a:prstGeom prst="rect">
            <a:avLst/>
          </a:prstGeom>
          <a:noFill/>
          <a:ln w="9525">
            <a:noFill/>
            <a:miter lim="800000"/>
            <a:headEnd/>
            <a:tailEnd/>
          </a:ln>
        </p:spPr>
      </p:pic>
      <p:pic>
        <p:nvPicPr>
          <p:cNvPr id="1033" name="Picture 9" descr="logo_2004"/>
          <p:cNvPicPr>
            <a:picLocks noChangeAspect="1" noChangeArrowheads="1"/>
          </p:cNvPicPr>
          <p:nvPr/>
        </p:nvPicPr>
        <p:blipFill>
          <a:blip r:embed="rId14"/>
          <a:srcRect/>
          <a:stretch>
            <a:fillRect/>
          </a:stretch>
        </p:blipFill>
        <p:spPr bwMode="auto">
          <a:xfrm>
            <a:off x="8825274" y="6451363"/>
            <a:ext cx="1071439" cy="1011978"/>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xStyles>
    <p:titleStyle>
      <a:lvl1pPr algn="l" rtl="0" eaLnBrk="1" fontAlgn="base" hangingPunct="1">
        <a:spcBef>
          <a:spcPct val="0"/>
        </a:spcBef>
        <a:spcAft>
          <a:spcPct val="0"/>
        </a:spcAft>
        <a:defRPr sz="4000" b="1">
          <a:solidFill>
            <a:schemeClr val="tx1"/>
          </a:solidFill>
          <a:latin typeface="+mj-lt"/>
          <a:ea typeface="ＭＳ Ｐゴシック" pitchFamily="-65" charset="-128"/>
          <a:cs typeface="ＭＳ Ｐゴシック" pitchFamily="-65" charset="-128"/>
        </a:defRPr>
      </a:lvl1pPr>
      <a:lvl2pPr algn="l" rtl="0" eaLnBrk="1" fontAlgn="base" hangingPunct="1">
        <a:spcBef>
          <a:spcPct val="0"/>
        </a:spcBef>
        <a:spcAft>
          <a:spcPct val="0"/>
        </a:spcAft>
        <a:defRPr sz="4000" b="1">
          <a:solidFill>
            <a:schemeClr val="tx1"/>
          </a:solidFill>
          <a:latin typeface="Arial" charset="0"/>
          <a:ea typeface="ＭＳ Ｐゴシック" pitchFamily="-65" charset="-128"/>
          <a:cs typeface="ＭＳ Ｐゴシック" pitchFamily="-65" charset="-128"/>
        </a:defRPr>
      </a:lvl2pPr>
      <a:lvl3pPr algn="l" rtl="0" eaLnBrk="1" fontAlgn="base" hangingPunct="1">
        <a:spcBef>
          <a:spcPct val="0"/>
        </a:spcBef>
        <a:spcAft>
          <a:spcPct val="0"/>
        </a:spcAft>
        <a:defRPr sz="4000" b="1">
          <a:solidFill>
            <a:schemeClr val="tx1"/>
          </a:solidFill>
          <a:latin typeface="Arial" charset="0"/>
          <a:ea typeface="ＭＳ Ｐゴシック" pitchFamily="-65" charset="-128"/>
          <a:cs typeface="ＭＳ Ｐゴシック" pitchFamily="-65" charset="-128"/>
        </a:defRPr>
      </a:lvl3pPr>
      <a:lvl4pPr algn="l" rtl="0" eaLnBrk="1" fontAlgn="base" hangingPunct="1">
        <a:spcBef>
          <a:spcPct val="0"/>
        </a:spcBef>
        <a:spcAft>
          <a:spcPct val="0"/>
        </a:spcAft>
        <a:defRPr sz="4000" b="1">
          <a:solidFill>
            <a:schemeClr val="tx1"/>
          </a:solidFill>
          <a:latin typeface="Arial" charset="0"/>
          <a:ea typeface="ＭＳ Ｐゴシック" pitchFamily="-65" charset="-128"/>
          <a:cs typeface="ＭＳ Ｐゴシック" pitchFamily="-65" charset="-128"/>
        </a:defRPr>
      </a:lvl4pPr>
      <a:lvl5pPr algn="l" rtl="0" eaLnBrk="1" fontAlgn="base" hangingPunct="1">
        <a:spcBef>
          <a:spcPct val="0"/>
        </a:spcBef>
        <a:spcAft>
          <a:spcPct val="0"/>
        </a:spcAft>
        <a:defRPr sz="4000" b="1">
          <a:solidFill>
            <a:schemeClr val="tx1"/>
          </a:solidFill>
          <a:latin typeface="Arial" charset="0"/>
          <a:ea typeface="ＭＳ Ｐゴシック" pitchFamily="-65" charset="-128"/>
          <a:cs typeface="ＭＳ Ｐゴシック" pitchFamily="-65" charset="-128"/>
        </a:defRPr>
      </a:lvl5pPr>
      <a:lvl6pPr marL="506831" algn="l" rtl="0" eaLnBrk="1" fontAlgn="base" hangingPunct="1">
        <a:spcBef>
          <a:spcPct val="0"/>
        </a:spcBef>
        <a:spcAft>
          <a:spcPct val="0"/>
        </a:spcAft>
        <a:defRPr sz="4000" b="1">
          <a:solidFill>
            <a:schemeClr val="tx1"/>
          </a:solidFill>
          <a:latin typeface="Arial" charset="0"/>
        </a:defRPr>
      </a:lvl6pPr>
      <a:lvl7pPr marL="1013661" algn="l" rtl="0" eaLnBrk="1" fontAlgn="base" hangingPunct="1">
        <a:spcBef>
          <a:spcPct val="0"/>
        </a:spcBef>
        <a:spcAft>
          <a:spcPct val="0"/>
        </a:spcAft>
        <a:defRPr sz="4000" b="1">
          <a:solidFill>
            <a:schemeClr val="tx1"/>
          </a:solidFill>
          <a:latin typeface="Arial" charset="0"/>
        </a:defRPr>
      </a:lvl7pPr>
      <a:lvl8pPr marL="1520491" algn="l" rtl="0" eaLnBrk="1" fontAlgn="base" hangingPunct="1">
        <a:spcBef>
          <a:spcPct val="0"/>
        </a:spcBef>
        <a:spcAft>
          <a:spcPct val="0"/>
        </a:spcAft>
        <a:defRPr sz="4000" b="1">
          <a:solidFill>
            <a:schemeClr val="tx1"/>
          </a:solidFill>
          <a:latin typeface="Arial" charset="0"/>
        </a:defRPr>
      </a:lvl8pPr>
      <a:lvl9pPr marL="2027321" algn="l" rtl="0" eaLnBrk="1" fontAlgn="base" hangingPunct="1">
        <a:spcBef>
          <a:spcPct val="0"/>
        </a:spcBef>
        <a:spcAft>
          <a:spcPct val="0"/>
        </a:spcAft>
        <a:defRPr sz="4000" b="1">
          <a:solidFill>
            <a:schemeClr val="tx1"/>
          </a:solidFill>
          <a:latin typeface="Arial" charset="0"/>
        </a:defRPr>
      </a:lvl9pPr>
    </p:titleStyle>
    <p:bodyStyle>
      <a:lvl1pPr marL="380122" indent="-380122" algn="l" rtl="0" eaLnBrk="1" fontAlgn="base" hangingPunct="1">
        <a:spcBef>
          <a:spcPct val="20000"/>
        </a:spcBef>
        <a:spcAft>
          <a:spcPct val="20000"/>
        </a:spcAft>
        <a:buClr>
          <a:schemeClr val="hlink"/>
        </a:buClr>
        <a:buFont typeface="Wingdings" pitchFamily="-65" charset="2"/>
        <a:buChar char="§"/>
        <a:defRPr sz="2900">
          <a:solidFill>
            <a:schemeClr val="tx1"/>
          </a:solidFill>
          <a:latin typeface="+mn-lt"/>
          <a:ea typeface="ＭＳ Ｐゴシック" pitchFamily="-65" charset="-128"/>
          <a:cs typeface="ＭＳ Ｐゴシック" pitchFamily="-65" charset="-128"/>
        </a:defRPr>
      </a:lvl1pPr>
      <a:lvl2pPr marL="823599" indent="-316768" algn="l" rtl="0" eaLnBrk="1" fontAlgn="base" hangingPunct="1">
        <a:spcBef>
          <a:spcPct val="20000"/>
        </a:spcBef>
        <a:spcAft>
          <a:spcPct val="20000"/>
        </a:spcAft>
        <a:buClr>
          <a:schemeClr val="hlink"/>
        </a:buClr>
        <a:buFont typeface="Wingdings" pitchFamily="-65" charset="2"/>
        <a:buChar char="§"/>
        <a:defRPr sz="2700">
          <a:solidFill>
            <a:schemeClr val="tx1"/>
          </a:solidFill>
          <a:latin typeface="+mn-lt"/>
          <a:ea typeface="ＭＳ Ｐゴシック" pitchFamily="-105" charset="-128"/>
        </a:defRPr>
      </a:lvl2pPr>
      <a:lvl3pPr marL="1267075" indent="-253415" algn="l" rtl="0" eaLnBrk="1" fontAlgn="base" hangingPunct="1">
        <a:spcBef>
          <a:spcPct val="20000"/>
        </a:spcBef>
        <a:spcAft>
          <a:spcPct val="20000"/>
        </a:spcAft>
        <a:buClr>
          <a:schemeClr val="hlink"/>
        </a:buClr>
        <a:buFont typeface="Wingdings" pitchFamily="-65" charset="2"/>
        <a:buChar char="§"/>
        <a:defRPr sz="2400">
          <a:solidFill>
            <a:schemeClr val="tx1"/>
          </a:solidFill>
          <a:latin typeface="+mn-lt"/>
          <a:ea typeface="ＭＳ Ｐゴシック" pitchFamily="-105" charset="-128"/>
        </a:defRPr>
      </a:lvl3pPr>
      <a:lvl4pPr marL="1773906" indent="-253415" algn="l" rtl="0" eaLnBrk="1" fontAlgn="base" hangingPunct="1">
        <a:spcBef>
          <a:spcPct val="20000"/>
        </a:spcBef>
        <a:spcAft>
          <a:spcPct val="20000"/>
        </a:spcAft>
        <a:buClr>
          <a:schemeClr val="hlink"/>
        </a:buClr>
        <a:buFont typeface="Wingdings" pitchFamily="-65" charset="2"/>
        <a:buChar char="§"/>
        <a:defRPr sz="2400">
          <a:solidFill>
            <a:schemeClr val="tx1"/>
          </a:solidFill>
          <a:latin typeface="+mn-lt"/>
          <a:ea typeface="ＭＳ Ｐゴシック" pitchFamily="-105" charset="-128"/>
        </a:defRPr>
      </a:lvl4pPr>
      <a:lvl5pPr marL="2280736" indent="-253415" algn="l" rtl="0" eaLnBrk="1" fontAlgn="base" hangingPunct="1">
        <a:spcBef>
          <a:spcPct val="20000"/>
        </a:spcBef>
        <a:spcAft>
          <a:spcPct val="20000"/>
        </a:spcAft>
        <a:buClr>
          <a:schemeClr val="hlink"/>
        </a:buClr>
        <a:buFont typeface="Wingdings" pitchFamily="-65" charset="2"/>
        <a:buChar char="§"/>
        <a:defRPr sz="2400">
          <a:solidFill>
            <a:schemeClr val="tx1"/>
          </a:solidFill>
          <a:latin typeface="+mn-lt"/>
          <a:ea typeface="ＭＳ Ｐゴシック" pitchFamily="-105" charset="-128"/>
        </a:defRPr>
      </a:lvl5pPr>
      <a:lvl6pPr marL="2787567"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6pPr>
      <a:lvl7pPr marL="329439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7pPr>
      <a:lvl8pPr marL="380122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8pPr>
      <a:lvl9pPr marL="430805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9pPr>
    </p:bodyStyle>
    <p:otherStyle>
      <a:defPPr>
        <a:defRPr lang="en-US"/>
      </a:defPPr>
      <a:lvl1pPr marL="0" algn="l" defTabSz="1013661" rtl="0" eaLnBrk="1" latinLnBrk="0" hangingPunct="1">
        <a:defRPr sz="2000" kern="1200">
          <a:solidFill>
            <a:schemeClr val="tx1"/>
          </a:solidFill>
          <a:latin typeface="+mn-lt"/>
          <a:ea typeface="+mn-ea"/>
          <a:cs typeface="+mn-cs"/>
        </a:defRPr>
      </a:lvl1pPr>
      <a:lvl2pPr marL="506831" algn="l" defTabSz="1013661" rtl="0" eaLnBrk="1" latinLnBrk="0" hangingPunct="1">
        <a:defRPr sz="2000" kern="1200">
          <a:solidFill>
            <a:schemeClr val="tx1"/>
          </a:solidFill>
          <a:latin typeface="+mn-lt"/>
          <a:ea typeface="+mn-ea"/>
          <a:cs typeface="+mn-cs"/>
        </a:defRPr>
      </a:lvl2pPr>
      <a:lvl3pPr marL="1013661" algn="l" defTabSz="1013661" rtl="0" eaLnBrk="1" latinLnBrk="0" hangingPunct="1">
        <a:defRPr sz="2000" kern="1200">
          <a:solidFill>
            <a:schemeClr val="tx1"/>
          </a:solidFill>
          <a:latin typeface="+mn-lt"/>
          <a:ea typeface="+mn-ea"/>
          <a:cs typeface="+mn-cs"/>
        </a:defRPr>
      </a:lvl3pPr>
      <a:lvl4pPr marL="1520491" algn="l" defTabSz="1013661" rtl="0" eaLnBrk="1" latinLnBrk="0" hangingPunct="1">
        <a:defRPr sz="2000" kern="1200">
          <a:solidFill>
            <a:schemeClr val="tx1"/>
          </a:solidFill>
          <a:latin typeface="+mn-lt"/>
          <a:ea typeface="+mn-ea"/>
          <a:cs typeface="+mn-cs"/>
        </a:defRPr>
      </a:lvl4pPr>
      <a:lvl5pPr marL="2027321" algn="l" defTabSz="1013661" rtl="0" eaLnBrk="1" latinLnBrk="0" hangingPunct="1">
        <a:defRPr sz="2000" kern="1200">
          <a:solidFill>
            <a:schemeClr val="tx1"/>
          </a:solidFill>
          <a:latin typeface="+mn-lt"/>
          <a:ea typeface="+mn-ea"/>
          <a:cs typeface="+mn-cs"/>
        </a:defRPr>
      </a:lvl5pPr>
      <a:lvl6pPr marL="2534152" algn="l" defTabSz="1013661" rtl="0" eaLnBrk="1" latinLnBrk="0" hangingPunct="1">
        <a:defRPr sz="2000" kern="1200">
          <a:solidFill>
            <a:schemeClr val="tx1"/>
          </a:solidFill>
          <a:latin typeface="+mn-lt"/>
          <a:ea typeface="+mn-ea"/>
          <a:cs typeface="+mn-cs"/>
        </a:defRPr>
      </a:lvl6pPr>
      <a:lvl7pPr marL="3040982" algn="l" defTabSz="1013661" rtl="0" eaLnBrk="1" latinLnBrk="0" hangingPunct="1">
        <a:defRPr sz="2000" kern="1200">
          <a:solidFill>
            <a:schemeClr val="tx1"/>
          </a:solidFill>
          <a:latin typeface="+mn-lt"/>
          <a:ea typeface="+mn-ea"/>
          <a:cs typeface="+mn-cs"/>
        </a:defRPr>
      </a:lvl7pPr>
      <a:lvl8pPr marL="3547812" algn="l" defTabSz="1013661" rtl="0" eaLnBrk="1" latinLnBrk="0" hangingPunct="1">
        <a:defRPr sz="2000" kern="1200">
          <a:solidFill>
            <a:schemeClr val="tx1"/>
          </a:solidFill>
          <a:latin typeface="+mn-lt"/>
          <a:ea typeface="+mn-ea"/>
          <a:cs typeface="+mn-cs"/>
        </a:defRPr>
      </a:lvl8pPr>
      <a:lvl9pPr marL="4054641" algn="l" defTabSz="1013661"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6324865"/>
            <a:ext cx="10150475" cy="1264973"/>
          </a:xfrm>
          <a:prstGeom prst="rect">
            <a:avLst/>
          </a:prstGeom>
          <a:solidFill>
            <a:schemeClr val="tx1"/>
          </a:solidFill>
          <a:ln w="9525">
            <a:solidFill>
              <a:schemeClr val="tx1"/>
            </a:solidFill>
            <a:miter lim="800000"/>
            <a:headEnd/>
            <a:tailEnd/>
          </a:ln>
        </p:spPr>
        <p:txBody>
          <a:bodyPr wrap="none" lIns="101366" tIns="50683" rIns="101366" bIns="50683"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p>
        </p:txBody>
      </p:sp>
      <p:sp>
        <p:nvSpPr>
          <p:cNvPr id="1027" name="Rectangle 3"/>
          <p:cNvSpPr>
            <a:spLocks noGrp="1" noChangeArrowheads="1"/>
          </p:cNvSpPr>
          <p:nvPr>
            <p:ph type="title"/>
          </p:nvPr>
        </p:nvSpPr>
        <p:spPr bwMode="auto">
          <a:xfrm>
            <a:off x="1025623" y="303945"/>
            <a:ext cx="8617330" cy="126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66" tIns="50683" rIns="101366" bIns="50683" numCol="1" anchor="ctr" anchorCtr="0" compatLnSpc="1">
            <a:prstTxWarp prst="textNoShape">
              <a:avLst/>
            </a:prstTxWarp>
          </a:bodyPr>
          <a:lstStyle/>
          <a:p>
            <a:pPr lvl="0"/>
            <a:r>
              <a:rPr lang="en-US" altLang="en-US" smtClean="0"/>
              <a:t>Click to edit Master title style</a:t>
            </a:r>
          </a:p>
        </p:txBody>
      </p:sp>
      <p:sp>
        <p:nvSpPr>
          <p:cNvPr id="1028" name="Rectangle 4"/>
          <p:cNvSpPr>
            <a:spLocks noGrp="1" noChangeArrowheads="1"/>
          </p:cNvSpPr>
          <p:nvPr>
            <p:ph type="body" idx="1"/>
          </p:nvPr>
        </p:nvSpPr>
        <p:spPr bwMode="auto">
          <a:xfrm>
            <a:off x="1025623" y="1770962"/>
            <a:ext cx="8617330" cy="438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66" tIns="50683" rIns="101366" bIns="50683"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7" name="Rectangle 5"/>
          <p:cNvSpPr>
            <a:spLocks noGrp="1" noChangeArrowheads="1"/>
          </p:cNvSpPr>
          <p:nvPr>
            <p:ph type="sldNum" sz="quarter" idx="4"/>
          </p:nvPr>
        </p:nvSpPr>
        <p:spPr bwMode="auto">
          <a:xfrm>
            <a:off x="253762" y="6778147"/>
            <a:ext cx="1184222" cy="527072"/>
          </a:xfrm>
          <a:prstGeom prst="rect">
            <a:avLst/>
          </a:prstGeom>
          <a:noFill/>
          <a:ln w="9525">
            <a:noFill/>
            <a:miter lim="800000"/>
            <a:headEnd/>
            <a:tailEnd/>
          </a:ln>
          <a:effectLst/>
        </p:spPr>
        <p:txBody>
          <a:bodyPr vert="horz" wrap="square" lIns="101366" tIns="50683" rIns="101366" bIns="50683" numCol="1" anchor="t" anchorCtr="0" compatLnSpc="1">
            <a:prstTxWarp prst="textNoShape">
              <a:avLst/>
            </a:prstTxWarp>
          </a:bodyPr>
          <a:lstStyle>
            <a:lvl1pPr>
              <a:defRPr sz="1100" b="1">
                <a:solidFill>
                  <a:srgbClr val="969696"/>
                </a:solidFill>
              </a:defRPr>
            </a:lvl1pPr>
          </a:lstStyle>
          <a:p>
            <a:pPr>
              <a:defRPr/>
            </a:pPr>
            <a:fld id="{917385F3-D81C-428A-B514-D955669F43AA}" type="slidenum">
              <a:rPr lang="en-US" smtClean="0"/>
              <a:pPr>
                <a:defRPr/>
              </a:pPr>
              <a:t>‹#›</a:t>
            </a:fld>
            <a:endParaRPr lang="en-US"/>
          </a:p>
        </p:txBody>
      </p:sp>
      <p:sp>
        <p:nvSpPr>
          <p:cNvPr id="1030" name="Line 6"/>
          <p:cNvSpPr>
            <a:spLocks noChangeShapeType="1"/>
          </p:cNvSpPr>
          <p:nvPr/>
        </p:nvSpPr>
        <p:spPr bwMode="auto">
          <a:xfrm>
            <a:off x="1409788" y="7168180"/>
            <a:ext cx="8402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01366" tIns="50683" rIns="101366" bIns="50683"/>
          <a:lstStyle/>
          <a:p>
            <a:endParaRPr lang="en-US"/>
          </a:p>
        </p:txBody>
      </p:sp>
      <p:sp>
        <p:nvSpPr>
          <p:cNvPr id="3079" name="Rectangle 7"/>
          <p:cNvSpPr>
            <a:spLocks noGrp="1" noChangeArrowheads="1"/>
          </p:cNvSpPr>
          <p:nvPr>
            <p:ph type="ftr" sz="quarter" idx="3"/>
          </p:nvPr>
        </p:nvSpPr>
        <p:spPr bwMode="auto">
          <a:xfrm>
            <a:off x="761287" y="6746523"/>
            <a:ext cx="4652301" cy="527072"/>
          </a:xfrm>
          <a:prstGeom prst="rect">
            <a:avLst/>
          </a:prstGeom>
          <a:noFill/>
          <a:ln w="9525">
            <a:noFill/>
            <a:miter lim="800000"/>
            <a:headEnd/>
            <a:tailEnd/>
          </a:ln>
          <a:effectLst/>
        </p:spPr>
        <p:txBody>
          <a:bodyPr vert="horz" wrap="square" lIns="101366" tIns="50683" rIns="101366" bIns="50683" numCol="1" anchor="t" anchorCtr="0" compatLnSpc="1">
            <a:prstTxWarp prst="textNoShape">
              <a:avLst/>
            </a:prstTxWarp>
          </a:bodyPr>
          <a:lstStyle>
            <a:lvl1pPr>
              <a:defRPr sz="1300" b="1">
                <a:solidFill>
                  <a:srgbClr val="969696"/>
                </a:solidFill>
              </a:defRPr>
            </a:lvl1pPr>
          </a:lstStyle>
          <a:p>
            <a:pPr>
              <a:defRPr/>
            </a:pPr>
            <a:endParaRPr lang="en-US"/>
          </a:p>
        </p:txBody>
      </p:sp>
      <p:pic>
        <p:nvPicPr>
          <p:cNvPr id="1032" name="Picture 8" descr="Vertical_RGB_60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554567" y="6405683"/>
            <a:ext cx="1295243" cy="10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9" descr="logo_200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25274" y="6444335"/>
            <a:ext cx="1071439"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7001361" y="6405684"/>
            <a:ext cx="1705844" cy="1062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xStyles>
    <p:titleStyle>
      <a:lvl1pPr algn="l" rtl="0" eaLnBrk="1" fontAlgn="base" hangingPunct="1">
        <a:spcBef>
          <a:spcPct val="0"/>
        </a:spcBef>
        <a:spcAft>
          <a:spcPct val="0"/>
        </a:spcAft>
        <a:defRPr sz="4000" b="1">
          <a:solidFill>
            <a:schemeClr val="tx1"/>
          </a:solidFill>
          <a:latin typeface="+mj-lt"/>
          <a:ea typeface="+mj-ea"/>
          <a:cs typeface="+mj-cs"/>
        </a:defRPr>
      </a:lvl1pPr>
      <a:lvl2pPr algn="l" rtl="0" eaLnBrk="1" fontAlgn="base" hangingPunct="1">
        <a:spcBef>
          <a:spcPct val="0"/>
        </a:spcBef>
        <a:spcAft>
          <a:spcPct val="0"/>
        </a:spcAft>
        <a:defRPr sz="4000" b="1">
          <a:solidFill>
            <a:schemeClr val="tx1"/>
          </a:solidFill>
          <a:latin typeface="Arial" charset="0"/>
        </a:defRPr>
      </a:lvl2pPr>
      <a:lvl3pPr algn="l" rtl="0" eaLnBrk="1" fontAlgn="base" hangingPunct="1">
        <a:spcBef>
          <a:spcPct val="0"/>
        </a:spcBef>
        <a:spcAft>
          <a:spcPct val="0"/>
        </a:spcAft>
        <a:defRPr sz="4000" b="1">
          <a:solidFill>
            <a:schemeClr val="tx1"/>
          </a:solidFill>
          <a:latin typeface="Arial" charset="0"/>
        </a:defRPr>
      </a:lvl3pPr>
      <a:lvl4pPr algn="l" rtl="0" eaLnBrk="1" fontAlgn="base" hangingPunct="1">
        <a:spcBef>
          <a:spcPct val="0"/>
        </a:spcBef>
        <a:spcAft>
          <a:spcPct val="0"/>
        </a:spcAft>
        <a:defRPr sz="4000" b="1">
          <a:solidFill>
            <a:schemeClr val="tx1"/>
          </a:solidFill>
          <a:latin typeface="Arial" charset="0"/>
        </a:defRPr>
      </a:lvl4pPr>
      <a:lvl5pPr algn="l" rtl="0" eaLnBrk="1" fontAlgn="base" hangingPunct="1">
        <a:spcBef>
          <a:spcPct val="0"/>
        </a:spcBef>
        <a:spcAft>
          <a:spcPct val="0"/>
        </a:spcAft>
        <a:defRPr sz="4000" b="1">
          <a:solidFill>
            <a:schemeClr val="tx1"/>
          </a:solidFill>
          <a:latin typeface="Arial" charset="0"/>
        </a:defRPr>
      </a:lvl5pPr>
      <a:lvl6pPr marL="506831" algn="l" rtl="0" eaLnBrk="1" fontAlgn="base" hangingPunct="1">
        <a:spcBef>
          <a:spcPct val="0"/>
        </a:spcBef>
        <a:spcAft>
          <a:spcPct val="0"/>
        </a:spcAft>
        <a:defRPr sz="4000" b="1">
          <a:solidFill>
            <a:schemeClr val="tx1"/>
          </a:solidFill>
          <a:latin typeface="Arial" charset="0"/>
        </a:defRPr>
      </a:lvl6pPr>
      <a:lvl7pPr marL="1013661" algn="l" rtl="0" eaLnBrk="1" fontAlgn="base" hangingPunct="1">
        <a:spcBef>
          <a:spcPct val="0"/>
        </a:spcBef>
        <a:spcAft>
          <a:spcPct val="0"/>
        </a:spcAft>
        <a:defRPr sz="4000" b="1">
          <a:solidFill>
            <a:schemeClr val="tx1"/>
          </a:solidFill>
          <a:latin typeface="Arial" charset="0"/>
        </a:defRPr>
      </a:lvl7pPr>
      <a:lvl8pPr marL="1520491" algn="l" rtl="0" eaLnBrk="1" fontAlgn="base" hangingPunct="1">
        <a:spcBef>
          <a:spcPct val="0"/>
        </a:spcBef>
        <a:spcAft>
          <a:spcPct val="0"/>
        </a:spcAft>
        <a:defRPr sz="4000" b="1">
          <a:solidFill>
            <a:schemeClr val="tx1"/>
          </a:solidFill>
          <a:latin typeface="Arial" charset="0"/>
        </a:defRPr>
      </a:lvl8pPr>
      <a:lvl9pPr marL="2027321" algn="l" rtl="0" eaLnBrk="1" fontAlgn="base" hangingPunct="1">
        <a:spcBef>
          <a:spcPct val="0"/>
        </a:spcBef>
        <a:spcAft>
          <a:spcPct val="0"/>
        </a:spcAft>
        <a:defRPr sz="4000" b="1">
          <a:solidFill>
            <a:schemeClr val="tx1"/>
          </a:solidFill>
          <a:latin typeface="Arial" charset="0"/>
        </a:defRPr>
      </a:lvl9pPr>
    </p:titleStyle>
    <p:bodyStyle>
      <a:lvl1pPr marL="380122" indent="-380122" algn="l" rtl="0" eaLnBrk="1" fontAlgn="base" hangingPunct="1">
        <a:spcBef>
          <a:spcPct val="20000"/>
        </a:spcBef>
        <a:spcAft>
          <a:spcPct val="20000"/>
        </a:spcAft>
        <a:buClr>
          <a:schemeClr val="hlink"/>
        </a:buClr>
        <a:buFont typeface="Wingdings" pitchFamily="2" charset="2"/>
        <a:buChar char="§"/>
        <a:defRPr sz="2900">
          <a:solidFill>
            <a:schemeClr val="tx1"/>
          </a:solidFill>
          <a:latin typeface="+mn-lt"/>
          <a:ea typeface="+mn-ea"/>
          <a:cs typeface="+mn-cs"/>
        </a:defRPr>
      </a:lvl1pPr>
      <a:lvl2pPr marL="823599" indent="-316768" algn="l" rtl="0" eaLnBrk="1" fontAlgn="base" hangingPunct="1">
        <a:spcBef>
          <a:spcPct val="20000"/>
        </a:spcBef>
        <a:spcAft>
          <a:spcPct val="20000"/>
        </a:spcAft>
        <a:buClr>
          <a:schemeClr val="hlink"/>
        </a:buClr>
        <a:buFont typeface="Wingdings" pitchFamily="2" charset="2"/>
        <a:buChar char="§"/>
        <a:defRPr sz="2700">
          <a:solidFill>
            <a:schemeClr val="tx1"/>
          </a:solidFill>
          <a:latin typeface="+mn-lt"/>
        </a:defRPr>
      </a:lvl2pPr>
      <a:lvl3pPr marL="1267075"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3pPr>
      <a:lvl4pPr marL="177390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4pPr>
      <a:lvl5pPr marL="228073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5pPr>
      <a:lvl6pPr marL="2787567"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6pPr>
      <a:lvl7pPr marL="329439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7pPr>
      <a:lvl8pPr marL="380122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8pPr>
      <a:lvl9pPr marL="4308056" indent="-253415"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9pPr>
    </p:bodyStyle>
    <p:otherStyle>
      <a:defPPr>
        <a:defRPr lang="en-US"/>
      </a:defPPr>
      <a:lvl1pPr marL="0" algn="l" defTabSz="1013661" rtl="0" eaLnBrk="1" latinLnBrk="0" hangingPunct="1">
        <a:defRPr sz="2000" kern="1200">
          <a:solidFill>
            <a:schemeClr val="tx1"/>
          </a:solidFill>
          <a:latin typeface="+mn-lt"/>
          <a:ea typeface="+mn-ea"/>
          <a:cs typeface="+mn-cs"/>
        </a:defRPr>
      </a:lvl1pPr>
      <a:lvl2pPr marL="506831" algn="l" defTabSz="1013661" rtl="0" eaLnBrk="1" latinLnBrk="0" hangingPunct="1">
        <a:defRPr sz="2000" kern="1200">
          <a:solidFill>
            <a:schemeClr val="tx1"/>
          </a:solidFill>
          <a:latin typeface="+mn-lt"/>
          <a:ea typeface="+mn-ea"/>
          <a:cs typeface="+mn-cs"/>
        </a:defRPr>
      </a:lvl2pPr>
      <a:lvl3pPr marL="1013661" algn="l" defTabSz="1013661" rtl="0" eaLnBrk="1" latinLnBrk="0" hangingPunct="1">
        <a:defRPr sz="2000" kern="1200">
          <a:solidFill>
            <a:schemeClr val="tx1"/>
          </a:solidFill>
          <a:latin typeface="+mn-lt"/>
          <a:ea typeface="+mn-ea"/>
          <a:cs typeface="+mn-cs"/>
        </a:defRPr>
      </a:lvl3pPr>
      <a:lvl4pPr marL="1520491" algn="l" defTabSz="1013661" rtl="0" eaLnBrk="1" latinLnBrk="0" hangingPunct="1">
        <a:defRPr sz="2000" kern="1200">
          <a:solidFill>
            <a:schemeClr val="tx1"/>
          </a:solidFill>
          <a:latin typeface="+mn-lt"/>
          <a:ea typeface="+mn-ea"/>
          <a:cs typeface="+mn-cs"/>
        </a:defRPr>
      </a:lvl4pPr>
      <a:lvl5pPr marL="2027321" algn="l" defTabSz="1013661" rtl="0" eaLnBrk="1" latinLnBrk="0" hangingPunct="1">
        <a:defRPr sz="2000" kern="1200">
          <a:solidFill>
            <a:schemeClr val="tx1"/>
          </a:solidFill>
          <a:latin typeface="+mn-lt"/>
          <a:ea typeface="+mn-ea"/>
          <a:cs typeface="+mn-cs"/>
        </a:defRPr>
      </a:lvl5pPr>
      <a:lvl6pPr marL="2534152" algn="l" defTabSz="1013661" rtl="0" eaLnBrk="1" latinLnBrk="0" hangingPunct="1">
        <a:defRPr sz="2000" kern="1200">
          <a:solidFill>
            <a:schemeClr val="tx1"/>
          </a:solidFill>
          <a:latin typeface="+mn-lt"/>
          <a:ea typeface="+mn-ea"/>
          <a:cs typeface="+mn-cs"/>
        </a:defRPr>
      </a:lvl6pPr>
      <a:lvl7pPr marL="3040982" algn="l" defTabSz="1013661" rtl="0" eaLnBrk="1" latinLnBrk="0" hangingPunct="1">
        <a:defRPr sz="2000" kern="1200">
          <a:solidFill>
            <a:schemeClr val="tx1"/>
          </a:solidFill>
          <a:latin typeface="+mn-lt"/>
          <a:ea typeface="+mn-ea"/>
          <a:cs typeface="+mn-cs"/>
        </a:defRPr>
      </a:lvl7pPr>
      <a:lvl8pPr marL="3547812" algn="l" defTabSz="1013661" rtl="0" eaLnBrk="1" latinLnBrk="0" hangingPunct="1">
        <a:defRPr sz="2000" kern="1200">
          <a:solidFill>
            <a:schemeClr val="tx1"/>
          </a:solidFill>
          <a:latin typeface="+mn-lt"/>
          <a:ea typeface="+mn-ea"/>
          <a:cs typeface="+mn-cs"/>
        </a:defRPr>
      </a:lvl8pPr>
      <a:lvl9pPr marL="4054641" algn="l" defTabSz="1013661"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txStyles>
    <p:titleStyle>
      <a:lvl1pPr algn="ctr" rtl="0" eaLnBrk="1" fontAlgn="base" hangingPunct="1">
        <a:spcBef>
          <a:spcPct val="0"/>
        </a:spcBef>
        <a:spcAft>
          <a:spcPct val="0"/>
        </a:spcAft>
        <a:defRPr sz="4900">
          <a:solidFill>
            <a:schemeClr val="tx2"/>
          </a:solidFill>
          <a:latin typeface="+mj-lt"/>
          <a:ea typeface="+mj-ea"/>
          <a:cs typeface="+mj-cs"/>
        </a:defRPr>
      </a:lvl1pPr>
      <a:lvl2pPr algn="ctr" rtl="0" eaLnBrk="1" fontAlgn="base" hangingPunct="1">
        <a:spcBef>
          <a:spcPct val="0"/>
        </a:spcBef>
        <a:spcAft>
          <a:spcPct val="0"/>
        </a:spcAft>
        <a:defRPr sz="4900">
          <a:solidFill>
            <a:schemeClr val="tx2"/>
          </a:solidFill>
          <a:latin typeface="Arial" charset="0"/>
        </a:defRPr>
      </a:lvl2pPr>
      <a:lvl3pPr algn="ctr" rtl="0" eaLnBrk="1" fontAlgn="base" hangingPunct="1">
        <a:spcBef>
          <a:spcPct val="0"/>
        </a:spcBef>
        <a:spcAft>
          <a:spcPct val="0"/>
        </a:spcAft>
        <a:defRPr sz="4900">
          <a:solidFill>
            <a:schemeClr val="tx2"/>
          </a:solidFill>
          <a:latin typeface="Arial" charset="0"/>
        </a:defRPr>
      </a:lvl3pPr>
      <a:lvl4pPr algn="ctr" rtl="0" eaLnBrk="1" fontAlgn="base" hangingPunct="1">
        <a:spcBef>
          <a:spcPct val="0"/>
        </a:spcBef>
        <a:spcAft>
          <a:spcPct val="0"/>
        </a:spcAft>
        <a:defRPr sz="4900">
          <a:solidFill>
            <a:schemeClr val="tx2"/>
          </a:solidFill>
          <a:latin typeface="Arial" charset="0"/>
        </a:defRPr>
      </a:lvl4pPr>
      <a:lvl5pPr algn="ctr" rtl="0" eaLnBrk="1" fontAlgn="base" hangingPunct="1">
        <a:spcBef>
          <a:spcPct val="0"/>
        </a:spcBef>
        <a:spcAft>
          <a:spcPct val="0"/>
        </a:spcAft>
        <a:defRPr sz="4900">
          <a:solidFill>
            <a:schemeClr val="tx2"/>
          </a:solidFill>
          <a:latin typeface="Arial" charset="0"/>
        </a:defRPr>
      </a:lvl5pPr>
      <a:lvl6pPr marL="506810" algn="ctr" rtl="0" eaLnBrk="1" fontAlgn="base" hangingPunct="1">
        <a:spcBef>
          <a:spcPct val="0"/>
        </a:spcBef>
        <a:spcAft>
          <a:spcPct val="0"/>
        </a:spcAft>
        <a:defRPr sz="4900">
          <a:solidFill>
            <a:schemeClr val="tx2"/>
          </a:solidFill>
          <a:latin typeface="Arial" charset="0"/>
        </a:defRPr>
      </a:lvl6pPr>
      <a:lvl7pPr marL="1013617" algn="ctr" rtl="0" eaLnBrk="1" fontAlgn="base" hangingPunct="1">
        <a:spcBef>
          <a:spcPct val="0"/>
        </a:spcBef>
        <a:spcAft>
          <a:spcPct val="0"/>
        </a:spcAft>
        <a:defRPr sz="4900">
          <a:solidFill>
            <a:schemeClr val="tx2"/>
          </a:solidFill>
          <a:latin typeface="Arial" charset="0"/>
        </a:defRPr>
      </a:lvl7pPr>
      <a:lvl8pPr marL="1520426" algn="ctr" rtl="0" eaLnBrk="1" fontAlgn="base" hangingPunct="1">
        <a:spcBef>
          <a:spcPct val="0"/>
        </a:spcBef>
        <a:spcAft>
          <a:spcPct val="0"/>
        </a:spcAft>
        <a:defRPr sz="4900">
          <a:solidFill>
            <a:schemeClr val="tx2"/>
          </a:solidFill>
          <a:latin typeface="Arial" charset="0"/>
        </a:defRPr>
      </a:lvl8pPr>
      <a:lvl9pPr marL="2027235" algn="ctr" rtl="0" eaLnBrk="1" fontAlgn="base" hangingPunct="1">
        <a:spcBef>
          <a:spcPct val="0"/>
        </a:spcBef>
        <a:spcAft>
          <a:spcPct val="0"/>
        </a:spcAft>
        <a:defRPr sz="4900">
          <a:solidFill>
            <a:schemeClr val="tx2"/>
          </a:solidFill>
          <a:latin typeface="Arial" charset="0"/>
        </a:defRPr>
      </a:lvl9pPr>
    </p:titleStyle>
    <p:bodyStyle>
      <a:lvl1pPr marL="380106" indent="-380106" algn="l" rtl="0" eaLnBrk="1" fontAlgn="base" hangingPunct="1">
        <a:spcBef>
          <a:spcPct val="20000"/>
        </a:spcBef>
        <a:spcAft>
          <a:spcPct val="0"/>
        </a:spcAft>
        <a:buChar char="•"/>
        <a:defRPr sz="3500">
          <a:solidFill>
            <a:schemeClr val="tx1"/>
          </a:solidFill>
          <a:latin typeface="+mn-lt"/>
          <a:ea typeface="+mn-ea"/>
          <a:cs typeface="+mn-cs"/>
        </a:defRPr>
      </a:lvl1pPr>
      <a:lvl2pPr marL="823563" indent="-316755" algn="l" rtl="0" eaLnBrk="1" fontAlgn="base" hangingPunct="1">
        <a:spcBef>
          <a:spcPct val="20000"/>
        </a:spcBef>
        <a:spcAft>
          <a:spcPct val="0"/>
        </a:spcAft>
        <a:buChar char="–"/>
        <a:defRPr sz="3100">
          <a:solidFill>
            <a:schemeClr val="tx1"/>
          </a:solidFill>
          <a:latin typeface="+mn-lt"/>
        </a:defRPr>
      </a:lvl2pPr>
      <a:lvl3pPr marL="1267021" indent="-253404" algn="l" rtl="0" eaLnBrk="1" fontAlgn="base" hangingPunct="1">
        <a:spcBef>
          <a:spcPct val="20000"/>
        </a:spcBef>
        <a:spcAft>
          <a:spcPct val="0"/>
        </a:spcAft>
        <a:buChar char="•"/>
        <a:defRPr sz="2700">
          <a:solidFill>
            <a:schemeClr val="tx1"/>
          </a:solidFill>
          <a:latin typeface="+mn-lt"/>
        </a:defRPr>
      </a:lvl3pPr>
      <a:lvl4pPr marL="1773830" indent="-253404" algn="l" rtl="0" eaLnBrk="1" fontAlgn="base" hangingPunct="1">
        <a:spcBef>
          <a:spcPct val="20000"/>
        </a:spcBef>
        <a:spcAft>
          <a:spcPct val="0"/>
        </a:spcAft>
        <a:buChar char="–"/>
        <a:defRPr sz="2200">
          <a:solidFill>
            <a:schemeClr val="tx1"/>
          </a:solidFill>
          <a:latin typeface="+mn-lt"/>
        </a:defRPr>
      </a:lvl4pPr>
      <a:lvl5pPr marL="2280639" indent="-253404" algn="l" rtl="0" eaLnBrk="1" fontAlgn="base" hangingPunct="1">
        <a:spcBef>
          <a:spcPct val="20000"/>
        </a:spcBef>
        <a:spcAft>
          <a:spcPct val="0"/>
        </a:spcAft>
        <a:buChar char="»"/>
        <a:defRPr sz="2200">
          <a:solidFill>
            <a:schemeClr val="tx1"/>
          </a:solidFill>
          <a:latin typeface="+mn-lt"/>
        </a:defRPr>
      </a:lvl5pPr>
      <a:lvl6pPr marL="2787447" indent="-253404" algn="l" rtl="0" eaLnBrk="1" fontAlgn="base" hangingPunct="1">
        <a:spcBef>
          <a:spcPct val="20000"/>
        </a:spcBef>
        <a:spcAft>
          <a:spcPct val="0"/>
        </a:spcAft>
        <a:buChar char="»"/>
        <a:defRPr sz="2200">
          <a:solidFill>
            <a:schemeClr val="tx1"/>
          </a:solidFill>
          <a:latin typeface="+mn-lt"/>
        </a:defRPr>
      </a:lvl6pPr>
      <a:lvl7pPr marL="3294255" indent="-253404" algn="l" rtl="0" eaLnBrk="1" fontAlgn="base" hangingPunct="1">
        <a:spcBef>
          <a:spcPct val="20000"/>
        </a:spcBef>
        <a:spcAft>
          <a:spcPct val="0"/>
        </a:spcAft>
        <a:buChar char="»"/>
        <a:defRPr sz="2200">
          <a:solidFill>
            <a:schemeClr val="tx1"/>
          </a:solidFill>
          <a:latin typeface="+mn-lt"/>
        </a:defRPr>
      </a:lvl7pPr>
      <a:lvl8pPr marL="3801063" indent="-253404" algn="l" rtl="0" eaLnBrk="1" fontAlgn="base" hangingPunct="1">
        <a:spcBef>
          <a:spcPct val="20000"/>
        </a:spcBef>
        <a:spcAft>
          <a:spcPct val="0"/>
        </a:spcAft>
        <a:buChar char="»"/>
        <a:defRPr sz="2200">
          <a:solidFill>
            <a:schemeClr val="tx1"/>
          </a:solidFill>
          <a:latin typeface="+mn-lt"/>
        </a:defRPr>
      </a:lvl8pPr>
      <a:lvl9pPr marL="4307872" indent="-253404" algn="l" rtl="0" eaLnBrk="1" fontAlgn="base" hangingPunct="1">
        <a:spcBef>
          <a:spcPct val="20000"/>
        </a:spcBef>
        <a:spcAft>
          <a:spcPct val="0"/>
        </a:spcAft>
        <a:buChar char="»"/>
        <a:defRPr sz="2200">
          <a:solidFill>
            <a:schemeClr val="tx1"/>
          </a:solidFill>
          <a:latin typeface="+mn-lt"/>
        </a:defRPr>
      </a:lvl9pPr>
    </p:bodyStyle>
    <p:otherStyle>
      <a:defPPr>
        <a:defRPr lang="en-US"/>
      </a:defPPr>
      <a:lvl1pPr marL="0" algn="l" defTabSz="1013617" rtl="0" eaLnBrk="1" latinLnBrk="0" hangingPunct="1">
        <a:defRPr sz="2000" kern="1200">
          <a:solidFill>
            <a:schemeClr val="tx1"/>
          </a:solidFill>
          <a:latin typeface="+mn-lt"/>
          <a:ea typeface="+mn-ea"/>
          <a:cs typeface="+mn-cs"/>
        </a:defRPr>
      </a:lvl1pPr>
      <a:lvl2pPr marL="506810" algn="l" defTabSz="1013617" rtl="0" eaLnBrk="1" latinLnBrk="0" hangingPunct="1">
        <a:defRPr sz="2000" kern="1200">
          <a:solidFill>
            <a:schemeClr val="tx1"/>
          </a:solidFill>
          <a:latin typeface="+mn-lt"/>
          <a:ea typeface="+mn-ea"/>
          <a:cs typeface="+mn-cs"/>
        </a:defRPr>
      </a:lvl2pPr>
      <a:lvl3pPr marL="1013617" algn="l" defTabSz="1013617" rtl="0" eaLnBrk="1" latinLnBrk="0" hangingPunct="1">
        <a:defRPr sz="2000" kern="1200">
          <a:solidFill>
            <a:schemeClr val="tx1"/>
          </a:solidFill>
          <a:latin typeface="+mn-lt"/>
          <a:ea typeface="+mn-ea"/>
          <a:cs typeface="+mn-cs"/>
        </a:defRPr>
      </a:lvl3pPr>
      <a:lvl4pPr marL="1520426" algn="l" defTabSz="1013617" rtl="0" eaLnBrk="1" latinLnBrk="0" hangingPunct="1">
        <a:defRPr sz="2000" kern="1200">
          <a:solidFill>
            <a:schemeClr val="tx1"/>
          </a:solidFill>
          <a:latin typeface="+mn-lt"/>
          <a:ea typeface="+mn-ea"/>
          <a:cs typeface="+mn-cs"/>
        </a:defRPr>
      </a:lvl4pPr>
      <a:lvl5pPr marL="2027235" algn="l" defTabSz="1013617" rtl="0" eaLnBrk="1" latinLnBrk="0" hangingPunct="1">
        <a:defRPr sz="2000" kern="1200">
          <a:solidFill>
            <a:schemeClr val="tx1"/>
          </a:solidFill>
          <a:latin typeface="+mn-lt"/>
          <a:ea typeface="+mn-ea"/>
          <a:cs typeface="+mn-cs"/>
        </a:defRPr>
      </a:lvl5pPr>
      <a:lvl6pPr marL="2534043" algn="l" defTabSz="1013617" rtl="0" eaLnBrk="1" latinLnBrk="0" hangingPunct="1">
        <a:defRPr sz="2000" kern="1200">
          <a:solidFill>
            <a:schemeClr val="tx1"/>
          </a:solidFill>
          <a:latin typeface="+mn-lt"/>
          <a:ea typeface="+mn-ea"/>
          <a:cs typeface="+mn-cs"/>
        </a:defRPr>
      </a:lvl6pPr>
      <a:lvl7pPr marL="3040852" algn="l" defTabSz="1013617" rtl="0" eaLnBrk="1" latinLnBrk="0" hangingPunct="1">
        <a:defRPr sz="2000" kern="1200">
          <a:solidFill>
            <a:schemeClr val="tx1"/>
          </a:solidFill>
          <a:latin typeface="+mn-lt"/>
          <a:ea typeface="+mn-ea"/>
          <a:cs typeface="+mn-cs"/>
        </a:defRPr>
      </a:lvl7pPr>
      <a:lvl8pPr marL="3547660" algn="l" defTabSz="1013617" rtl="0" eaLnBrk="1" latinLnBrk="0" hangingPunct="1">
        <a:defRPr sz="2000" kern="1200">
          <a:solidFill>
            <a:schemeClr val="tx1"/>
          </a:solidFill>
          <a:latin typeface="+mn-lt"/>
          <a:ea typeface="+mn-ea"/>
          <a:cs typeface="+mn-cs"/>
        </a:defRPr>
      </a:lvl8pPr>
      <a:lvl9pPr marL="4054467" algn="l" defTabSz="1013617" rtl="0" eaLnBrk="1" latinLnBrk="0" hangingPunct="1">
        <a:defRPr sz="20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0" y="6324865"/>
            <a:ext cx="10150475" cy="1264973"/>
          </a:xfrm>
          <a:prstGeom prst="rect">
            <a:avLst/>
          </a:prstGeom>
          <a:solidFill>
            <a:schemeClr val="tx1"/>
          </a:solidFill>
          <a:ln w="9525">
            <a:solidFill>
              <a:schemeClr val="tx1"/>
            </a:solidFill>
            <a:miter lim="800000"/>
            <a:headEnd/>
            <a:tailEnd/>
          </a:ln>
        </p:spPr>
        <p:txBody>
          <a:bodyPr wrap="none" lIns="101358" tIns="50679" rIns="101358" bIns="50679"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rgbClr val="FFFFFF"/>
              </a:solidFill>
            </a:endParaRPr>
          </a:p>
        </p:txBody>
      </p:sp>
      <p:sp>
        <p:nvSpPr>
          <p:cNvPr id="2051" name="Rectangle 3"/>
          <p:cNvSpPr>
            <a:spLocks noGrp="1" noChangeArrowheads="1"/>
          </p:cNvSpPr>
          <p:nvPr>
            <p:ph type="title"/>
          </p:nvPr>
        </p:nvSpPr>
        <p:spPr bwMode="auto">
          <a:xfrm>
            <a:off x="1025625" y="303945"/>
            <a:ext cx="8617330" cy="126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58" tIns="50679" rIns="101358" bIns="50679" numCol="1" anchor="ctr" anchorCtr="0" compatLnSpc="1">
            <a:prstTxWarp prst="textNoShape">
              <a:avLst/>
            </a:prstTxWarp>
          </a:bodyPr>
          <a:lstStyle/>
          <a:p>
            <a:pPr lvl="0"/>
            <a:r>
              <a:rPr lang="en-US" altLang="en-US" smtClean="0"/>
              <a:t>Click to edit Master title style</a:t>
            </a:r>
          </a:p>
        </p:txBody>
      </p:sp>
      <p:sp>
        <p:nvSpPr>
          <p:cNvPr id="2052" name="Rectangle 4"/>
          <p:cNvSpPr>
            <a:spLocks noGrp="1" noChangeArrowheads="1"/>
          </p:cNvSpPr>
          <p:nvPr>
            <p:ph type="body" idx="1"/>
          </p:nvPr>
        </p:nvSpPr>
        <p:spPr bwMode="auto">
          <a:xfrm>
            <a:off x="1025625" y="1770962"/>
            <a:ext cx="8617330" cy="438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58" tIns="50679" rIns="101358" bIns="50679"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7" name="Rectangle 5"/>
          <p:cNvSpPr>
            <a:spLocks noGrp="1" noChangeArrowheads="1"/>
          </p:cNvSpPr>
          <p:nvPr>
            <p:ph type="sldNum" sz="quarter" idx="4"/>
          </p:nvPr>
        </p:nvSpPr>
        <p:spPr bwMode="auto">
          <a:xfrm>
            <a:off x="253762" y="6778147"/>
            <a:ext cx="1184222" cy="527072"/>
          </a:xfrm>
          <a:prstGeom prst="rect">
            <a:avLst/>
          </a:prstGeom>
          <a:noFill/>
          <a:ln w="9525">
            <a:noFill/>
            <a:miter lim="800000"/>
            <a:headEnd/>
            <a:tailEnd/>
          </a:ln>
          <a:effectLst/>
        </p:spPr>
        <p:txBody>
          <a:bodyPr vert="horz" wrap="square" lIns="101358" tIns="50679" rIns="101358" bIns="50679" numCol="1" anchor="t" anchorCtr="0" compatLnSpc="1">
            <a:prstTxWarp prst="textNoShape">
              <a:avLst/>
            </a:prstTxWarp>
          </a:bodyPr>
          <a:lstStyle>
            <a:lvl1pPr>
              <a:defRPr sz="1100" b="1">
                <a:solidFill>
                  <a:srgbClr val="969696"/>
                </a:solidFill>
              </a:defRPr>
            </a:lvl1pPr>
          </a:lstStyle>
          <a:p>
            <a:pPr>
              <a:defRPr/>
            </a:pPr>
            <a:fld id="{88CE92DB-EC63-4D9C-8F8F-7ECA3719FA94}" type="slidenum">
              <a:rPr lang="en-US"/>
              <a:pPr>
                <a:defRPr/>
              </a:pPr>
              <a:t>‹#›</a:t>
            </a:fld>
            <a:endParaRPr lang="en-US" sz="1300"/>
          </a:p>
        </p:txBody>
      </p:sp>
      <p:sp>
        <p:nvSpPr>
          <p:cNvPr id="2054" name="Line 6"/>
          <p:cNvSpPr>
            <a:spLocks noChangeShapeType="1"/>
          </p:cNvSpPr>
          <p:nvPr/>
        </p:nvSpPr>
        <p:spPr bwMode="auto">
          <a:xfrm>
            <a:off x="1409788" y="7168180"/>
            <a:ext cx="8402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01358" tIns="50679" rIns="101358" bIns="50679"/>
          <a:lstStyle/>
          <a:p>
            <a:endParaRPr lang="en-US"/>
          </a:p>
        </p:txBody>
      </p:sp>
      <p:sp>
        <p:nvSpPr>
          <p:cNvPr id="3079" name="Rectangle 7"/>
          <p:cNvSpPr>
            <a:spLocks noGrp="1" noChangeArrowheads="1"/>
          </p:cNvSpPr>
          <p:nvPr>
            <p:ph type="ftr" sz="quarter" idx="3"/>
          </p:nvPr>
        </p:nvSpPr>
        <p:spPr bwMode="auto">
          <a:xfrm>
            <a:off x="761289" y="6746523"/>
            <a:ext cx="4652301" cy="527072"/>
          </a:xfrm>
          <a:prstGeom prst="rect">
            <a:avLst/>
          </a:prstGeom>
          <a:noFill/>
          <a:ln w="9525">
            <a:noFill/>
            <a:miter lim="800000"/>
            <a:headEnd/>
            <a:tailEnd/>
          </a:ln>
          <a:effectLst/>
        </p:spPr>
        <p:txBody>
          <a:bodyPr vert="horz" wrap="square" lIns="101358" tIns="50679" rIns="101358" bIns="50679" numCol="1" anchor="t" anchorCtr="0" compatLnSpc="1">
            <a:prstTxWarp prst="textNoShape">
              <a:avLst/>
            </a:prstTxWarp>
          </a:bodyPr>
          <a:lstStyle>
            <a:lvl1pPr>
              <a:defRPr sz="1300" b="1">
                <a:solidFill>
                  <a:srgbClr val="969696"/>
                </a:solidFill>
              </a:defRPr>
            </a:lvl1pPr>
          </a:lstStyle>
          <a:p>
            <a:pPr>
              <a:defRPr/>
            </a:pPr>
            <a:endParaRPr lang="en-US"/>
          </a:p>
        </p:txBody>
      </p:sp>
      <p:pic>
        <p:nvPicPr>
          <p:cNvPr id="2056" name="Picture 8" descr="Vertical_RGB_60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04469" y="6451363"/>
            <a:ext cx="1238851"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logo_200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25274" y="6451363"/>
            <a:ext cx="1071439"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p:txStyles>
    <p:titleStyle>
      <a:lvl1pPr algn="l" rtl="0" eaLnBrk="1" fontAlgn="base" hangingPunct="1">
        <a:spcBef>
          <a:spcPct val="0"/>
        </a:spcBef>
        <a:spcAft>
          <a:spcPct val="0"/>
        </a:spcAft>
        <a:defRPr sz="4000" b="1">
          <a:solidFill>
            <a:schemeClr val="tx1"/>
          </a:solidFill>
          <a:latin typeface="+mj-lt"/>
          <a:ea typeface="+mj-ea"/>
          <a:cs typeface="+mj-cs"/>
        </a:defRPr>
      </a:lvl1pPr>
      <a:lvl2pPr algn="l" rtl="0" eaLnBrk="1" fontAlgn="base" hangingPunct="1">
        <a:spcBef>
          <a:spcPct val="0"/>
        </a:spcBef>
        <a:spcAft>
          <a:spcPct val="0"/>
        </a:spcAft>
        <a:defRPr sz="4000" b="1">
          <a:solidFill>
            <a:schemeClr val="tx1"/>
          </a:solidFill>
          <a:latin typeface="Arial" charset="0"/>
        </a:defRPr>
      </a:lvl2pPr>
      <a:lvl3pPr algn="l" rtl="0" eaLnBrk="1" fontAlgn="base" hangingPunct="1">
        <a:spcBef>
          <a:spcPct val="0"/>
        </a:spcBef>
        <a:spcAft>
          <a:spcPct val="0"/>
        </a:spcAft>
        <a:defRPr sz="4000" b="1">
          <a:solidFill>
            <a:schemeClr val="tx1"/>
          </a:solidFill>
          <a:latin typeface="Arial" charset="0"/>
        </a:defRPr>
      </a:lvl3pPr>
      <a:lvl4pPr algn="l" rtl="0" eaLnBrk="1" fontAlgn="base" hangingPunct="1">
        <a:spcBef>
          <a:spcPct val="0"/>
        </a:spcBef>
        <a:spcAft>
          <a:spcPct val="0"/>
        </a:spcAft>
        <a:defRPr sz="4000" b="1">
          <a:solidFill>
            <a:schemeClr val="tx1"/>
          </a:solidFill>
          <a:latin typeface="Arial" charset="0"/>
        </a:defRPr>
      </a:lvl4pPr>
      <a:lvl5pPr algn="l" rtl="0" eaLnBrk="1" fontAlgn="base" hangingPunct="1">
        <a:spcBef>
          <a:spcPct val="0"/>
        </a:spcBef>
        <a:spcAft>
          <a:spcPct val="0"/>
        </a:spcAft>
        <a:defRPr sz="4000" b="1">
          <a:solidFill>
            <a:schemeClr val="tx1"/>
          </a:solidFill>
          <a:latin typeface="Arial" charset="0"/>
        </a:defRPr>
      </a:lvl5pPr>
      <a:lvl6pPr marL="506789" algn="l" rtl="0" eaLnBrk="1" fontAlgn="base" hangingPunct="1">
        <a:spcBef>
          <a:spcPct val="0"/>
        </a:spcBef>
        <a:spcAft>
          <a:spcPct val="0"/>
        </a:spcAft>
        <a:defRPr sz="4000" b="1">
          <a:solidFill>
            <a:schemeClr val="tx1"/>
          </a:solidFill>
          <a:latin typeface="Arial" charset="0"/>
        </a:defRPr>
      </a:lvl6pPr>
      <a:lvl7pPr marL="1013574" algn="l" rtl="0" eaLnBrk="1" fontAlgn="base" hangingPunct="1">
        <a:spcBef>
          <a:spcPct val="0"/>
        </a:spcBef>
        <a:spcAft>
          <a:spcPct val="0"/>
        </a:spcAft>
        <a:defRPr sz="4000" b="1">
          <a:solidFill>
            <a:schemeClr val="tx1"/>
          </a:solidFill>
          <a:latin typeface="Arial" charset="0"/>
        </a:defRPr>
      </a:lvl7pPr>
      <a:lvl8pPr marL="1520361" algn="l" rtl="0" eaLnBrk="1" fontAlgn="base" hangingPunct="1">
        <a:spcBef>
          <a:spcPct val="0"/>
        </a:spcBef>
        <a:spcAft>
          <a:spcPct val="0"/>
        </a:spcAft>
        <a:defRPr sz="4000" b="1">
          <a:solidFill>
            <a:schemeClr val="tx1"/>
          </a:solidFill>
          <a:latin typeface="Arial" charset="0"/>
        </a:defRPr>
      </a:lvl8pPr>
      <a:lvl9pPr marL="2027148" algn="l" rtl="0" eaLnBrk="1" fontAlgn="base" hangingPunct="1">
        <a:spcBef>
          <a:spcPct val="0"/>
        </a:spcBef>
        <a:spcAft>
          <a:spcPct val="0"/>
        </a:spcAft>
        <a:defRPr sz="4000" b="1">
          <a:solidFill>
            <a:schemeClr val="tx1"/>
          </a:solidFill>
          <a:latin typeface="Arial" charset="0"/>
        </a:defRPr>
      </a:lvl9pPr>
    </p:titleStyle>
    <p:bodyStyle>
      <a:lvl1pPr marL="380090" indent="-380090" algn="l" rtl="0" eaLnBrk="1" fontAlgn="base" hangingPunct="1">
        <a:spcBef>
          <a:spcPct val="20000"/>
        </a:spcBef>
        <a:spcAft>
          <a:spcPct val="20000"/>
        </a:spcAft>
        <a:buClr>
          <a:schemeClr val="hlink"/>
        </a:buClr>
        <a:buFont typeface="Wingdings" pitchFamily="2" charset="2"/>
        <a:buChar char="§"/>
        <a:defRPr sz="2900">
          <a:solidFill>
            <a:schemeClr val="tx1"/>
          </a:solidFill>
          <a:latin typeface="+mn-lt"/>
          <a:ea typeface="+mn-ea"/>
          <a:cs typeface="+mn-cs"/>
        </a:defRPr>
      </a:lvl1pPr>
      <a:lvl2pPr marL="823528" indent="-316741" algn="l" rtl="0" eaLnBrk="1" fontAlgn="base" hangingPunct="1">
        <a:spcBef>
          <a:spcPct val="20000"/>
        </a:spcBef>
        <a:spcAft>
          <a:spcPct val="20000"/>
        </a:spcAft>
        <a:buClr>
          <a:schemeClr val="hlink"/>
        </a:buClr>
        <a:buFont typeface="Wingdings" pitchFamily="2" charset="2"/>
        <a:buChar char="§"/>
        <a:defRPr sz="2700">
          <a:solidFill>
            <a:schemeClr val="tx1"/>
          </a:solidFill>
          <a:latin typeface="+mn-lt"/>
        </a:defRPr>
      </a:lvl2pPr>
      <a:lvl3pPr marL="1266967"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3pPr>
      <a:lvl4pPr marL="1773754"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4pPr>
      <a:lvl5pPr marL="2280541"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5pPr>
      <a:lvl6pPr marL="2787327"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6pPr>
      <a:lvl7pPr marL="3294114"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7pPr>
      <a:lvl8pPr marL="3800901"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8pPr>
      <a:lvl9pPr marL="4307688" indent="-253393"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9pPr>
    </p:bodyStyle>
    <p:otherStyle>
      <a:defPPr>
        <a:defRPr lang="en-US"/>
      </a:defPPr>
      <a:lvl1pPr marL="0" algn="l" defTabSz="1013574" rtl="0" eaLnBrk="1" latinLnBrk="0" hangingPunct="1">
        <a:defRPr sz="2000" kern="1200">
          <a:solidFill>
            <a:schemeClr val="tx1"/>
          </a:solidFill>
          <a:latin typeface="+mn-lt"/>
          <a:ea typeface="+mn-ea"/>
          <a:cs typeface="+mn-cs"/>
        </a:defRPr>
      </a:lvl1pPr>
      <a:lvl2pPr marL="506789" algn="l" defTabSz="1013574" rtl="0" eaLnBrk="1" latinLnBrk="0" hangingPunct="1">
        <a:defRPr sz="2000" kern="1200">
          <a:solidFill>
            <a:schemeClr val="tx1"/>
          </a:solidFill>
          <a:latin typeface="+mn-lt"/>
          <a:ea typeface="+mn-ea"/>
          <a:cs typeface="+mn-cs"/>
        </a:defRPr>
      </a:lvl2pPr>
      <a:lvl3pPr marL="1013574" algn="l" defTabSz="1013574" rtl="0" eaLnBrk="1" latinLnBrk="0" hangingPunct="1">
        <a:defRPr sz="2000" kern="1200">
          <a:solidFill>
            <a:schemeClr val="tx1"/>
          </a:solidFill>
          <a:latin typeface="+mn-lt"/>
          <a:ea typeface="+mn-ea"/>
          <a:cs typeface="+mn-cs"/>
        </a:defRPr>
      </a:lvl3pPr>
      <a:lvl4pPr marL="1520361" algn="l" defTabSz="1013574" rtl="0" eaLnBrk="1" latinLnBrk="0" hangingPunct="1">
        <a:defRPr sz="2000" kern="1200">
          <a:solidFill>
            <a:schemeClr val="tx1"/>
          </a:solidFill>
          <a:latin typeface="+mn-lt"/>
          <a:ea typeface="+mn-ea"/>
          <a:cs typeface="+mn-cs"/>
        </a:defRPr>
      </a:lvl4pPr>
      <a:lvl5pPr marL="2027148" algn="l" defTabSz="1013574" rtl="0" eaLnBrk="1" latinLnBrk="0" hangingPunct="1">
        <a:defRPr sz="2000" kern="1200">
          <a:solidFill>
            <a:schemeClr val="tx1"/>
          </a:solidFill>
          <a:latin typeface="+mn-lt"/>
          <a:ea typeface="+mn-ea"/>
          <a:cs typeface="+mn-cs"/>
        </a:defRPr>
      </a:lvl5pPr>
      <a:lvl6pPr marL="2533935" algn="l" defTabSz="1013574" rtl="0" eaLnBrk="1" latinLnBrk="0" hangingPunct="1">
        <a:defRPr sz="2000" kern="1200">
          <a:solidFill>
            <a:schemeClr val="tx1"/>
          </a:solidFill>
          <a:latin typeface="+mn-lt"/>
          <a:ea typeface="+mn-ea"/>
          <a:cs typeface="+mn-cs"/>
        </a:defRPr>
      </a:lvl6pPr>
      <a:lvl7pPr marL="3040722" algn="l" defTabSz="1013574" rtl="0" eaLnBrk="1" latinLnBrk="0" hangingPunct="1">
        <a:defRPr sz="2000" kern="1200">
          <a:solidFill>
            <a:schemeClr val="tx1"/>
          </a:solidFill>
          <a:latin typeface="+mn-lt"/>
          <a:ea typeface="+mn-ea"/>
          <a:cs typeface="+mn-cs"/>
        </a:defRPr>
      </a:lvl7pPr>
      <a:lvl8pPr marL="3547508" algn="l" defTabSz="1013574" rtl="0" eaLnBrk="1" latinLnBrk="0" hangingPunct="1">
        <a:defRPr sz="2000" kern="1200">
          <a:solidFill>
            <a:schemeClr val="tx1"/>
          </a:solidFill>
          <a:latin typeface="+mn-lt"/>
          <a:ea typeface="+mn-ea"/>
          <a:cs typeface="+mn-cs"/>
        </a:defRPr>
      </a:lvl8pPr>
      <a:lvl9pPr marL="4054293" algn="l" defTabSz="1013574" rtl="0" eaLnBrk="1" latinLnBrk="0" hangingPunct="1">
        <a:defRPr sz="20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6324865"/>
            <a:ext cx="10150475" cy="1264973"/>
          </a:xfrm>
          <a:prstGeom prst="rect">
            <a:avLst/>
          </a:prstGeom>
          <a:solidFill>
            <a:schemeClr val="tx1"/>
          </a:solidFill>
          <a:ln w="9525">
            <a:solidFill>
              <a:schemeClr val="tx1"/>
            </a:solidFill>
            <a:miter lim="800000"/>
            <a:headEnd/>
            <a:tailEnd/>
          </a:ln>
        </p:spPr>
        <p:txBody>
          <a:bodyPr wrap="none" lIns="101370" tIns="50685" rIns="101370" bIns="50685"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p>
        </p:txBody>
      </p:sp>
      <p:sp>
        <p:nvSpPr>
          <p:cNvPr id="1027" name="Rectangle 3"/>
          <p:cNvSpPr>
            <a:spLocks noGrp="1" noChangeArrowheads="1"/>
          </p:cNvSpPr>
          <p:nvPr>
            <p:ph type="title"/>
          </p:nvPr>
        </p:nvSpPr>
        <p:spPr bwMode="auto">
          <a:xfrm>
            <a:off x="1025622" y="303945"/>
            <a:ext cx="8617330" cy="126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70" tIns="50685" rIns="101370" bIns="50685" numCol="1" anchor="ctr" anchorCtr="0" compatLnSpc="1">
            <a:prstTxWarp prst="textNoShape">
              <a:avLst/>
            </a:prstTxWarp>
          </a:bodyPr>
          <a:lstStyle/>
          <a:p>
            <a:pPr lvl="0"/>
            <a:r>
              <a:rPr lang="en-US" altLang="en-US" smtClean="0"/>
              <a:t>Click to edit Master title style</a:t>
            </a:r>
            <a:endParaRPr lang="en-US" altLang="en-US" smtClean="0"/>
          </a:p>
        </p:txBody>
      </p:sp>
      <p:sp>
        <p:nvSpPr>
          <p:cNvPr id="1028" name="Rectangle 4"/>
          <p:cNvSpPr>
            <a:spLocks noGrp="1" noChangeArrowheads="1"/>
          </p:cNvSpPr>
          <p:nvPr>
            <p:ph type="body" idx="1"/>
          </p:nvPr>
        </p:nvSpPr>
        <p:spPr bwMode="auto">
          <a:xfrm>
            <a:off x="1025622" y="1770962"/>
            <a:ext cx="8617330" cy="438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70" tIns="50685" rIns="101370" bIns="50685"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US" altLang="en-US" smtClean="0"/>
          </a:p>
        </p:txBody>
      </p:sp>
      <p:sp>
        <p:nvSpPr>
          <p:cNvPr id="3077" name="Rectangle 5"/>
          <p:cNvSpPr>
            <a:spLocks noGrp="1" noChangeArrowheads="1"/>
          </p:cNvSpPr>
          <p:nvPr>
            <p:ph type="sldNum" sz="quarter" idx="4"/>
          </p:nvPr>
        </p:nvSpPr>
        <p:spPr bwMode="auto">
          <a:xfrm>
            <a:off x="253762" y="6778147"/>
            <a:ext cx="1184222" cy="527072"/>
          </a:xfrm>
          <a:prstGeom prst="rect">
            <a:avLst/>
          </a:prstGeom>
          <a:noFill/>
          <a:ln w="9525">
            <a:noFill/>
            <a:miter lim="800000"/>
            <a:headEnd/>
            <a:tailEnd/>
          </a:ln>
          <a:effectLst/>
        </p:spPr>
        <p:txBody>
          <a:bodyPr vert="horz" wrap="square" lIns="101370" tIns="50685" rIns="101370" bIns="50685" numCol="1" anchor="t" anchorCtr="0" compatLnSpc="1">
            <a:prstTxWarp prst="textNoShape">
              <a:avLst/>
            </a:prstTxWarp>
          </a:bodyPr>
          <a:lstStyle>
            <a:lvl1pPr>
              <a:defRPr sz="1100" b="1">
                <a:solidFill>
                  <a:srgbClr val="969696"/>
                </a:solidFill>
              </a:defRPr>
            </a:lvl1pPr>
          </a:lstStyle>
          <a:p>
            <a:pPr>
              <a:defRPr/>
            </a:pPr>
            <a:fld id="{917385F3-D81C-428A-B514-D955669F43AA}" type="slidenum">
              <a:rPr lang="en-US" smtClean="0"/>
              <a:pPr>
                <a:defRPr/>
              </a:pPr>
              <a:t>‹#›</a:t>
            </a:fld>
            <a:endParaRPr lang="en-US"/>
          </a:p>
        </p:txBody>
      </p:sp>
      <p:sp>
        <p:nvSpPr>
          <p:cNvPr id="1030" name="Line 6"/>
          <p:cNvSpPr>
            <a:spLocks noChangeShapeType="1"/>
          </p:cNvSpPr>
          <p:nvPr/>
        </p:nvSpPr>
        <p:spPr bwMode="auto">
          <a:xfrm>
            <a:off x="1409788" y="7168180"/>
            <a:ext cx="8402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01370" tIns="50685" rIns="101370" bIns="50685"/>
          <a:lstStyle/>
          <a:p>
            <a:endParaRPr lang="en-US"/>
          </a:p>
        </p:txBody>
      </p:sp>
      <p:sp>
        <p:nvSpPr>
          <p:cNvPr id="3079" name="Rectangle 7"/>
          <p:cNvSpPr>
            <a:spLocks noGrp="1" noChangeArrowheads="1"/>
          </p:cNvSpPr>
          <p:nvPr>
            <p:ph type="ftr" sz="quarter" idx="3"/>
          </p:nvPr>
        </p:nvSpPr>
        <p:spPr bwMode="auto">
          <a:xfrm>
            <a:off x="761286" y="6746523"/>
            <a:ext cx="4652301" cy="527072"/>
          </a:xfrm>
          <a:prstGeom prst="rect">
            <a:avLst/>
          </a:prstGeom>
          <a:noFill/>
          <a:ln w="9525">
            <a:noFill/>
            <a:miter lim="800000"/>
            <a:headEnd/>
            <a:tailEnd/>
          </a:ln>
          <a:effectLst/>
        </p:spPr>
        <p:txBody>
          <a:bodyPr vert="horz" wrap="square" lIns="101370" tIns="50685" rIns="101370" bIns="50685" numCol="1" anchor="t" anchorCtr="0" compatLnSpc="1">
            <a:prstTxWarp prst="textNoShape">
              <a:avLst/>
            </a:prstTxWarp>
          </a:bodyPr>
          <a:lstStyle>
            <a:lvl1pPr>
              <a:defRPr sz="1300" b="1">
                <a:solidFill>
                  <a:srgbClr val="969696"/>
                </a:solidFill>
              </a:defRPr>
            </a:lvl1pPr>
          </a:lstStyle>
          <a:p>
            <a:pPr>
              <a:defRPr/>
            </a:pPr>
            <a:endParaRPr lang="en-US"/>
          </a:p>
        </p:txBody>
      </p:sp>
      <p:pic>
        <p:nvPicPr>
          <p:cNvPr id="1032" name="Picture 9" descr="logo_200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825274" y="6416224"/>
            <a:ext cx="1071439"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944970" y="6324865"/>
            <a:ext cx="1880304" cy="110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3598485" y="6331893"/>
            <a:ext cx="3406401" cy="126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Lst>
  <p:txStyles>
    <p:titleStyle>
      <a:lvl1pPr algn="l" rtl="0" eaLnBrk="1" fontAlgn="base" hangingPunct="1">
        <a:spcBef>
          <a:spcPct val="0"/>
        </a:spcBef>
        <a:spcAft>
          <a:spcPct val="0"/>
        </a:spcAft>
        <a:defRPr sz="4000" b="1">
          <a:solidFill>
            <a:schemeClr val="tx1"/>
          </a:solidFill>
          <a:latin typeface="+mj-lt"/>
          <a:ea typeface="+mj-ea"/>
          <a:cs typeface="+mj-cs"/>
        </a:defRPr>
      </a:lvl1pPr>
      <a:lvl2pPr algn="l" rtl="0" eaLnBrk="1" fontAlgn="base" hangingPunct="1">
        <a:spcBef>
          <a:spcPct val="0"/>
        </a:spcBef>
        <a:spcAft>
          <a:spcPct val="0"/>
        </a:spcAft>
        <a:defRPr sz="4000" b="1">
          <a:solidFill>
            <a:schemeClr val="tx1"/>
          </a:solidFill>
          <a:latin typeface="Arial" charset="0"/>
        </a:defRPr>
      </a:lvl2pPr>
      <a:lvl3pPr algn="l" rtl="0" eaLnBrk="1" fontAlgn="base" hangingPunct="1">
        <a:spcBef>
          <a:spcPct val="0"/>
        </a:spcBef>
        <a:spcAft>
          <a:spcPct val="0"/>
        </a:spcAft>
        <a:defRPr sz="4000" b="1">
          <a:solidFill>
            <a:schemeClr val="tx1"/>
          </a:solidFill>
          <a:latin typeface="Arial" charset="0"/>
        </a:defRPr>
      </a:lvl3pPr>
      <a:lvl4pPr algn="l" rtl="0" eaLnBrk="1" fontAlgn="base" hangingPunct="1">
        <a:spcBef>
          <a:spcPct val="0"/>
        </a:spcBef>
        <a:spcAft>
          <a:spcPct val="0"/>
        </a:spcAft>
        <a:defRPr sz="4000" b="1">
          <a:solidFill>
            <a:schemeClr val="tx1"/>
          </a:solidFill>
          <a:latin typeface="Arial" charset="0"/>
        </a:defRPr>
      </a:lvl4pPr>
      <a:lvl5pPr algn="l" rtl="0" eaLnBrk="1" fontAlgn="base" hangingPunct="1">
        <a:spcBef>
          <a:spcPct val="0"/>
        </a:spcBef>
        <a:spcAft>
          <a:spcPct val="0"/>
        </a:spcAft>
        <a:defRPr sz="4000" b="1">
          <a:solidFill>
            <a:schemeClr val="tx1"/>
          </a:solidFill>
          <a:latin typeface="Arial" charset="0"/>
        </a:defRPr>
      </a:lvl5pPr>
      <a:lvl6pPr marL="506852" algn="l" rtl="0" eaLnBrk="1" fontAlgn="base" hangingPunct="1">
        <a:spcBef>
          <a:spcPct val="0"/>
        </a:spcBef>
        <a:spcAft>
          <a:spcPct val="0"/>
        </a:spcAft>
        <a:defRPr sz="4000" b="1">
          <a:solidFill>
            <a:schemeClr val="tx1"/>
          </a:solidFill>
          <a:latin typeface="Arial" charset="0"/>
        </a:defRPr>
      </a:lvl6pPr>
      <a:lvl7pPr marL="1013704" algn="l" rtl="0" eaLnBrk="1" fontAlgn="base" hangingPunct="1">
        <a:spcBef>
          <a:spcPct val="0"/>
        </a:spcBef>
        <a:spcAft>
          <a:spcPct val="0"/>
        </a:spcAft>
        <a:defRPr sz="4000" b="1">
          <a:solidFill>
            <a:schemeClr val="tx1"/>
          </a:solidFill>
          <a:latin typeface="Arial" charset="0"/>
        </a:defRPr>
      </a:lvl7pPr>
      <a:lvl8pPr marL="1520556" algn="l" rtl="0" eaLnBrk="1" fontAlgn="base" hangingPunct="1">
        <a:spcBef>
          <a:spcPct val="0"/>
        </a:spcBef>
        <a:spcAft>
          <a:spcPct val="0"/>
        </a:spcAft>
        <a:defRPr sz="4000" b="1">
          <a:solidFill>
            <a:schemeClr val="tx1"/>
          </a:solidFill>
          <a:latin typeface="Arial" charset="0"/>
        </a:defRPr>
      </a:lvl8pPr>
      <a:lvl9pPr marL="2027408" algn="l" rtl="0" eaLnBrk="1" fontAlgn="base" hangingPunct="1">
        <a:spcBef>
          <a:spcPct val="0"/>
        </a:spcBef>
        <a:spcAft>
          <a:spcPct val="0"/>
        </a:spcAft>
        <a:defRPr sz="4000" b="1">
          <a:solidFill>
            <a:schemeClr val="tx1"/>
          </a:solidFill>
          <a:latin typeface="Arial" charset="0"/>
        </a:defRPr>
      </a:lvl9pPr>
    </p:titleStyle>
    <p:bodyStyle>
      <a:lvl1pPr marL="380139" indent="-380139" algn="l" rtl="0" eaLnBrk="1" fontAlgn="base" hangingPunct="1">
        <a:spcBef>
          <a:spcPct val="20000"/>
        </a:spcBef>
        <a:spcAft>
          <a:spcPct val="20000"/>
        </a:spcAft>
        <a:buClr>
          <a:schemeClr val="hlink"/>
        </a:buClr>
        <a:buFont typeface="Wingdings" pitchFamily="2" charset="2"/>
        <a:buChar char="§"/>
        <a:defRPr sz="2900">
          <a:solidFill>
            <a:schemeClr val="tx1"/>
          </a:solidFill>
          <a:latin typeface="+mn-lt"/>
          <a:ea typeface="+mn-ea"/>
          <a:cs typeface="+mn-cs"/>
        </a:defRPr>
      </a:lvl1pPr>
      <a:lvl2pPr marL="823634" indent="-316782" algn="l" rtl="0" eaLnBrk="1" fontAlgn="base" hangingPunct="1">
        <a:spcBef>
          <a:spcPct val="20000"/>
        </a:spcBef>
        <a:spcAft>
          <a:spcPct val="20000"/>
        </a:spcAft>
        <a:buClr>
          <a:schemeClr val="hlink"/>
        </a:buClr>
        <a:buFont typeface="Wingdings" pitchFamily="2" charset="2"/>
        <a:buChar char="§"/>
        <a:defRPr sz="2700">
          <a:solidFill>
            <a:schemeClr val="tx1"/>
          </a:solidFill>
          <a:latin typeface="+mn-lt"/>
        </a:defRPr>
      </a:lvl2pPr>
      <a:lvl3pPr marL="1267130"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3pPr>
      <a:lvl4pPr marL="1773982"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4pPr>
      <a:lvl5pPr marL="2280834"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5pPr>
      <a:lvl6pPr marL="2787686"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6pPr>
      <a:lvl7pPr marL="3294537"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7pPr>
      <a:lvl8pPr marL="3801389"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8pPr>
      <a:lvl9pPr marL="4308241" indent="-253426"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9pPr>
    </p:bodyStyle>
    <p:otherStyle>
      <a:defPPr>
        <a:defRPr lang="en-US"/>
      </a:defPPr>
      <a:lvl1pPr marL="0" algn="l" defTabSz="1013704" rtl="0" eaLnBrk="1" latinLnBrk="0" hangingPunct="1">
        <a:defRPr sz="2000" kern="1200">
          <a:solidFill>
            <a:schemeClr val="tx1"/>
          </a:solidFill>
          <a:latin typeface="+mn-lt"/>
          <a:ea typeface="+mn-ea"/>
          <a:cs typeface="+mn-cs"/>
        </a:defRPr>
      </a:lvl1pPr>
      <a:lvl2pPr marL="506852" algn="l" defTabSz="1013704" rtl="0" eaLnBrk="1" latinLnBrk="0" hangingPunct="1">
        <a:defRPr sz="2000" kern="1200">
          <a:solidFill>
            <a:schemeClr val="tx1"/>
          </a:solidFill>
          <a:latin typeface="+mn-lt"/>
          <a:ea typeface="+mn-ea"/>
          <a:cs typeface="+mn-cs"/>
        </a:defRPr>
      </a:lvl2pPr>
      <a:lvl3pPr marL="1013704" algn="l" defTabSz="1013704" rtl="0" eaLnBrk="1" latinLnBrk="0" hangingPunct="1">
        <a:defRPr sz="2000" kern="1200">
          <a:solidFill>
            <a:schemeClr val="tx1"/>
          </a:solidFill>
          <a:latin typeface="+mn-lt"/>
          <a:ea typeface="+mn-ea"/>
          <a:cs typeface="+mn-cs"/>
        </a:defRPr>
      </a:lvl3pPr>
      <a:lvl4pPr marL="1520556" algn="l" defTabSz="1013704" rtl="0" eaLnBrk="1" latinLnBrk="0" hangingPunct="1">
        <a:defRPr sz="2000" kern="1200">
          <a:solidFill>
            <a:schemeClr val="tx1"/>
          </a:solidFill>
          <a:latin typeface="+mn-lt"/>
          <a:ea typeface="+mn-ea"/>
          <a:cs typeface="+mn-cs"/>
        </a:defRPr>
      </a:lvl4pPr>
      <a:lvl5pPr marL="2027408" algn="l" defTabSz="1013704" rtl="0" eaLnBrk="1" latinLnBrk="0" hangingPunct="1">
        <a:defRPr sz="2000" kern="1200">
          <a:solidFill>
            <a:schemeClr val="tx1"/>
          </a:solidFill>
          <a:latin typeface="+mn-lt"/>
          <a:ea typeface="+mn-ea"/>
          <a:cs typeface="+mn-cs"/>
        </a:defRPr>
      </a:lvl5pPr>
      <a:lvl6pPr marL="2534260" algn="l" defTabSz="1013704" rtl="0" eaLnBrk="1" latinLnBrk="0" hangingPunct="1">
        <a:defRPr sz="2000" kern="1200">
          <a:solidFill>
            <a:schemeClr val="tx1"/>
          </a:solidFill>
          <a:latin typeface="+mn-lt"/>
          <a:ea typeface="+mn-ea"/>
          <a:cs typeface="+mn-cs"/>
        </a:defRPr>
      </a:lvl6pPr>
      <a:lvl7pPr marL="3041112" algn="l" defTabSz="1013704" rtl="0" eaLnBrk="1" latinLnBrk="0" hangingPunct="1">
        <a:defRPr sz="2000" kern="1200">
          <a:solidFill>
            <a:schemeClr val="tx1"/>
          </a:solidFill>
          <a:latin typeface="+mn-lt"/>
          <a:ea typeface="+mn-ea"/>
          <a:cs typeface="+mn-cs"/>
        </a:defRPr>
      </a:lvl7pPr>
      <a:lvl8pPr marL="3547963" algn="l" defTabSz="1013704" rtl="0" eaLnBrk="1" latinLnBrk="0" hangingPunct="1">
        <a:defRPr sz="2000" kern="1200">
          <a:solidFill>
            <a:schemeClr val="tx1"/>
          </a:solidFill>
          <a:latin typeface="+mn-lt"/>
          <a:ea typeface="+mn-ea"/>
          <a:cs typeface="+mn-cs"/>
        </a:defRPr>
      </a:lvl8pPr>
      <a:lvl9pPr marL="4054815" algn="l" defTabSz="1013704" rtl="0" eaLnBrk="1" latinLnBrk="0" hangingPunct="1">
        <a:defRPr sz="20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Lst>
  <p:txStyles>
    <p:titleStyle>
      <a:lvl1pPr algn="ctr" rtl="0" eaLnBrk="1" fontAlgn="base" hangingPunct="1">
        <a:spcBef>
          <a:spcPct val="0"/>
        </a:spcBef>
        <a:spcAft>
          <a:spcPct val="0"/>
        </a:spcAft>
        <a:defRPr sz="4900">
          <a:solidFill>
            <a:schemeClr val="tx2"/>
          </a:solidFill>
          <a:latin typeface="+mj-lt"/>
          <a:ea typeface="+mj-ea"/>
          <a:cs typeface="+mj-cs"/>
        </a:defRPr>
      </a:lvl1pPr>
      <a:lvl2pPr algn="ctr" rtl="0" eaLnBrk="1" fontAlgn="base" hangingPunct="1">
        <a:spcBef>
          <a:spcPct val="0"/>
        </a:spcBef>
        <a:spcAft>
          <a:spcPct val="0"/>
        </a:spcAft>
        <a:defRPr sz="4900">
          <a:solidFill>
            <a:schemeClr val="tx2"/>
          </a:solidFill>
          <a:latin typeface="Arial" charset="0"/>
        </a:defRPr>
      </a:lvl2pPr>
      <a:lvl3pPr algn="ctr" rtl="0" eaLnBrk="1" fontAlgn="base" hangingPunct="1">
        <a:spcBef>
          <a:spcPct val="0"/>
        </a:spcBef>
        <a:spcAft>
          <a:spcPct val="0"/>
        </a:spcAft>
        <a:defRPr sz="4900">
          <a:solidFill>
            <a:schemeClr val="tx2"/>
          </a:solidFill>
          <a:latin typeface="Arial" charset="0"/>
        </a:defRPr>
      </a:lvl3pPr>
      <a:lvl4pPr algn="ctr" rtl="0" eaLnBrk="1" fontAlgn="base" hangingPunct="1">
        <a:spcBef>
          <a:spcPct val="0"/>
        </a:spcBef>
        <a:spcAft>
          <a:spcPct val="0"/>
        </a:spcAft>
        <a:defRPr sz="4900">
          <a:solidFill>
            <a:schemeClr val="tx2"/>
          </a:solidFill>
          <a:latin typeface="Arial" charset="0"/>
        </a:defRPr>
      </a:lvl4pPr>
      <a:lvl5pPr algn="ctr" rtl="0" eaLnBrk="1" fontAlgn="base" hangingPunct="1">
        <a:spcBef>
          <a:spcPct val="0"/>
        </a:spcBef>
        <a:spcAft>
          <a:spcPct val="0"/>
        </a:spcAft>
        <a:defRPr sz="4900">
          <a:solidFill>
            <a:schemeClr val="tx2"/>
          </a:solidFill>
          <a:latin typeface="Arial" charset="0"/>
        </a:defRPr>
      </a:lvl5pPr>
      <a:lvl6pPr marL="506831" algn="ctr" rtl="0" eaLnBrk="1" fontAlgn="base" hangingPunct="1">
        <a:spcBef>
          <a:spcPct val="0"/>
        </a:spcBef>
        <a:spcAft>
          <a:spcPct val="0"/>
        </a:spcAft>
        <a:defRPr sz="4900">
          <a:solidFill>
            <a:schemeClr val="tx2"/>
          </a:solidFill>
          <a:latin typeface="Arial" charset="0"/>
        </a:defRPr>
      </a:lvl6pPr>
      <a:lvl7pPr marL="1013661" algn="ctr" rtl="0" eaLnBrk="1" fontAlgn="base" hangingPunct="1">
        <a:spcBef>
          <a:spcPct val="0"/>
        </a:spcBef>
        <a:spcAft>
          <a:spcPct val="0"/>
        </a:spcAft>
        <a:defRPr sz="4900">
          <a:solidFill>
            <a:schemeClr val="tx2"/>
          </a:solidFill>
          <a:latin typeface="Arial" charset="0"/>
        </a:defRPr>
      </a:lvl7pPr>
      <a:lvl8pPr marL="1520491" algn="ctr" rtl="0" eaLnBrk="1" fontAlgn="base" hangingPunct="1">
        <a:spcBef>
          <a:spcPct val="0"/>
        </a:spcBef>
        <a:spcAft>
          <a:spcPct val="0"/>
        </a:spcAft>
        <a:defRPr sz="4900">
          <a:solidFill>
            <a:schemeClr val="tx2"/>
          </a:solidFill>
          <a:latin typeface="Arial" charset="0"/>
        </a:defRPr>
      </a:lvl8pPr>
      <a:lvl9pPr marL="2027321" algn="ctr" rtl="0" eaLnBrk="1" fontAlgn="base" hangingPunct="1">
        <a:spcBef>
          <a:spcPct val="0"/>
        </a:spcBef>
        <a:spcAft>
          <a:spcPct val="0"/>
        </a:spcAft>
        <a:defRPr sz="4900">
          <a:solidFill>
            <a:schemeClr val="tx2"/>
          </a:solidFill>
          <a:latin typeface="Arial" charset="0"/>
        </a:defRPr>
      </a:lvl9pPr>
    </p:titleStyle>
    <p:bodyStyle>
      <a:lvl1pPr marL="380122" indent="-380122" algn="l" rtl="0" eaLnBrk="1" fontAlgn="base" hangingPunct="1">
        <a:spcBef>
          <a:spcPct val="20000"/>
        </a:spcBef>
        <a:spcAft>
          <a:spcPct val="0"/>
        </a:spcAft>
        <a:buChar char="•"/>
        <a:defRPr sz="3500">
          <a:solidFill>
            <a:schemeClr val="tx1"/>
          </a:solidFill>
          <a:latin typeface="+mn-lt"/>
          <a:ea typeface="+mn-ea"/>
          <a:cs typeface="+mn-cs"/>
        </a:defRPr>
      </a:lvl1pPr>
      <a:lvl2pPr marL="823599" indent="-316768" algn="l" rtl="0" eaLnBrk="1" fontAlgn="base" hangingPunct="1">
        <a:spcBef>
          <a:spcPct val="20000"/>
        </a:spcBef>
        <a:spcAft>
          <a:spcPct val="0"/>
        </a:spcAft>
        <a:buChar char="–"/>
        <a:defRPr sz="3100">
          <a:solidFill>
            <a:schemeClr val="tx1"/>
          </a:solidFill>
          <a:latin typeface="+mn-lt"/>
        </a:defRPr>
      </a:lvl2pPr>
      <a:lvl3pPr marL="1267075" indent="-253415" algn="l" rtl="0" eaLnBrk="1" fontAlgn="base" hangingPunct="1">
        <a:spcBef>
          <a:spcPct val="20000"/>
        </a:spcBef>
        <a:spcAft>
          <a:spcPct val="0"/>
        </a:spcAft>
        <a:buChar char="•"/>
        <a:defRPr sz="2700">
          <a:solidFill>
            <a:schemeClr val="tx1"/>
          </a:solidFill>
          <a:latin typeface="+mn-lt"/>
        </a:defRPr>
      </a:lvl3pPr>
      <a:lvl4pPr marL="1773906" indent="-253415" algn="l" rtl="0" eaLnBrk="1" fontAlgn="base" hangingPunct="1">
        <a:spcBef>
          <a:spcPct val="20000"/>
        </a:spcBef>
        <a:spcAft>
          <a:spcPct val="0"/>
        </a:spcAft>
        <a:buChar char="–"/>
        <a:defRPr sz="2200">
          <a:solidFill>
            <a:schemeClr val="tx1"/>
          </a:solidFill>
          <a:latin typeface="+mn-lt"/>
        </a:defRPr>
      </a:lvl4pPr>
      <a:lvl5pPr marL="2280736" indent="-253415" algn="l" rtl="0" eaLnBrk="1" fontAlgn="base" hangingPunct="1">
        <a:spcBef>
          <a:spcPct val="20000"/>
        </a:spcBef>
        <a:spcAft>
          <a:spcPct val="0"/>
        </a:spcAft>
        <a:buChar char="»"/>
        <a:defRPr sz="2200">
          <a:solidFill>
            <a:schemeClr val="tx1"/>
          </a:solidFill>
          <a:latin typeface="+mn-lt"/>
        </a:defRPr>
      </a:lvl5pPr>
      <a:lvl6pPr marL="2787567" indent="-253415" algn="l" rtl="0" eaLnBrk="1" fontAlgn="base" hangingPunct="1">
        <a:spcBef>
          <a:spcPct val="20000"/>
        </a:spcBef>
        <a:spcAft>
          <a:spcPct val="0"/>
        </a:spcAft>
        <a:buChar char="»"/>
        <a:defRPr sz="2200">
          <a:solidFill>
            <a:schemeClr val="tx1"/>
          </a:solidFill>
          <a:latin typeface="+mn-lt"/>
        </a:defRPr>
      </a:lvl6pPr>
      <a:lvl7pPr marL="3294396" indent="-253415" algn="l" rtl="0" eaLnBrk="1" fontAlgn="base" hangingPunct="1">
        <a:spcBef>
          <a:spcPct val="20000"/>
        </a:spcBef>
        <a:spcAft>
          <a:spcPct val="0"/>
        </a:spcAft>
        <a:buChar char="»"/>
        <a:defRPr sz="2200">
          <a:solidFill>
            <a:schemeClr val="tx1"/>
          </a:solidFill>
          <a:latin typeface="+mn-lt"/>
        </a:defRPr>
      </a:lvl7pPr>
      <a:lvl8pPr marL="3801226" indent="-253415" algn="l" rtl="0" eaLnBrk="1" fontAlgn="base" hangingPunct="1">
        <a:spcBef>
          <a:spcPct val="20000"/>
        </a:spcBef>
        <a:spcAft>
          <a:spcPct val="0"/>
        </a:spcAft>
        <a:buChar char="»"/>
        <a:defRPr sz="2200">
          <a:solidFill>
            <a:schemeClr val="tx1"/>
          </a:solidFill>
          <a:latin typeface="+mn-lt"/>
        </a:defRPr>
      </a:lvl8pPr>
      <a:lvl9pPr marL="4308056" indent="-253415" algn="l" rtl="0" eaLnBrk="1" fontAlgn="base" hangingPunct="1">
        <a:spcBef>
          <a:spcPct val="20000"/>
        </a:spcBef>
        <a:spcAft>
          <a:spcPct val="0"/>
        </a:spcAft>
        <a:buChar char="»"/>
        <a:defRPr sz="2200">
          <a:solidFill>
            <a:schemeClr val="tx1"/>
          </a:solidFill>
          <a:latin typeface="+mn-lt"/>
        </a:defRPr>
      </a:lvl9pPr>
    </p:bodyStyle>
    <p:otherStyle>
      <a:defPPr>
        <a:defRPr lang="en-US"/>
      </a:defPPr>
      <a:lvl1pPr marL="0" algn="l" defTabSz="1013661" rtl="0" eaLnBrk="1" latinLnBrk="0" hangingPunct="1">
        <a:defRPr sz="2000" kern="1200">
          <a:solidFill>
            <a:schemeClr val="tx1"/>
          </a:solidFill>
          <a:latin typeface="+mn-lt"/>
          <a:ea typeface="+mn-ea"/>
          <a:cs typeface="+mn-cs"/>
        </a:defRPr>
      </a:lvl1pPr>
      <a:lvl2pPr marL="506831" algn="l" defTabSz="1013661" rtl="0" eaLnBrk="1" latinLnBrk="0" hangingPunct="1">
        <a:defRPr sz="2000" kern="1200">
          <a:solidFill>
            <a:schemeClr val="tx1"/>
          </a:solidFill>
          <a:latin typeface="+mn-lt"/>
          <a:ea typeface="+mn-ea"/>
          <a:cs typeface="+mn-cs"/>
        </a:defRPr>
      </a:lvl2pPr>
      <a:lvl3pPr marL="1013661" algn="l" defTabSz="1013661" rtl="0" eaLnBrk="1" latinLnBrk="0" hangingPunct="1">
        <a:defRPr sz="2000" kern="1200">
          <a:solidFill>
            <a:schemeClr val="tx1"/>
          </a:solidFill>
          <a:latin typeface="+mn-lt"/>
          <a:ea typeface="+mn-ea"/>
          <a:cs typeface="+mn-cs"/>
        </a:defRPr>
      </a:lvl3pPr>
      <a:lvl4pPr marL="1520491" algn="l" defTabSz="1013661" rtl="0" eaLnBrk="1" latinLnBrk="0" hangingPunct="1">
        <a:defRPr sz="2000" kern="1200">
          <a:solidFill>
            <a:schemeClr val="tx1"/>
          </a:solidFill>
          <a:latin typeface="+mn-lt"/>
          <a:ea typeface="+mn-ea"/>
          <a:cs typeface="+mn-cs"/>
        </a:defRPr>
      </a:lvl4pPr>
      <a:lvl5pPr marL="2027321" algn="l" defTabSz="1013661" rtl="0" eaLnBrk="1" latinLnBrk="0" hangingPunct="1">
        <a:defRPr sz="2000" kern="1200">
          <a:solidFill>
            <a:schemeClr val="tx1"/>
          </a:solidFill>
          <a:latin typeface="+mn-lt"/>
          <a:ea typeface="+mn-ea"/>
          <a:cs typeface="+mn-cs"/>
        </a:defRPr>
      </a:lvl5pPr>
      <a:lvl6pPr marL="2534152" algn="l" defTabSz="1013661" rtl="0" eaLnBrk="1" latinLnBrk="0" hangingPunct="1">
        <a:defRPr sz="2000" kern="1200">
          <a:solidFill>
            <a:schemeClr val="tx1"/>
          </a:solidFill>
          <a:latin typeface="+mn-lt"/>
          <a:ea typeface="+mn-ea"/>
          <a:cs typeface="+mn-cs"/>
        </a:defRPr>
      </a:lvl6pPr>
      <a:lvl7pPr marL="3040982" algn="l" defTabSz="1013661" rtl="0" eaLnBrk="1" latinLnBrk="0" hangingPunct="1">
        <a:defRPr sz="2000" kern="1200">
          <a:solidFill>
            <a:schemeClr val="tx1"/>
          </a:solidFill>
          <a:latin typeface="+mn-lt"/>
          <a:ea typeface="+mn-ea"/>
          <a:cs typeface="+mn-cs"/>
        </a:defRPr>
      </a:lvl7pPr>
      <a:lvl8pPr marL="3547812" algn="l" defTabSz="1013661" rtl="0" eaLnBrk="1" latinLnBrk="0" hangingPunct="1">
        <a:defRPr sz="2000" kern="1200">
          <a:solidFill>
            <a:schemeClr val="tx1"/>
          </a:solidFill>
          <a:latin typeface="+mn-lt"/>
          <a:ea typeface="+mn-ea"/>
          <a:cs typeface="+mn-cs"/>
        </a:defRPr>
      </a:lvl8pPr>
      <a:lvl9pPr marL="4054641" algn="l" defTabSz="1013661" rtl="0" eaLnBrk="1" latinLnBrk="0" hangingPunct="1">
        <a:defRPr sz="20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0" y="6324865"/>
            <a:ext cx="10150475" cy="1264973"/>
          </a:xfrm>
          <a:prstGeom prst="rect">
            <a:avLst/>
          </a:prstGeom>
          <a:solidFill>
            <a:schemeClr val="tx1"/>
          </a:solidFill>
          <a:ln w="9525">
            <a:solidFill>
              <a:schemeClr val="tx1"/>
            </a:solidFill>
            <a:miter lim="800000"/>
            <a:headEnd/>
            <a:tailEnd/>
          </a:ln>
        </p:spPr>
        <p:txBody>
          <a:bodyPr wrap="none" lIns="101362" tIns="50681" rIns="101362" bIns="50681"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rgbClr val="FFFFFF"/>
              </a:solidFill>
            </a:endParaRPr>
          </a:p>
        </p:txBody>
      </p:sp>
      <p:sp>
        <p:nvSpPr>
          <p:cNvPr id="2051" name="Rectangle 3"/>
          <p:cNvSpPr>
            <a:spLocks noGrp="1" noChangeArrowheads="1"/>
          </p:cNvSpPr>
          <p:nvPr>
            <p:ph type="title"/>
          </p:nvPr>
        </p:nvSpPr>
        <p:spPr bwMode="auto">
          <a:xfrm>
            <a:off x="1025624" y="303945"/>
            <a:ext cx="8617330" cy="126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62" tIns="50681" rIns="101362" bIns="50681" numCol="1" anchor="ctr" anchorCtr="0" compatLnSpc="1">
            <a:prstTxWarp prst="textNoShape">
              <a:avLst/>
            </a:prstTxWarp>
          </a:bodyPr>
          <a:lstStyle/>
          <a:p>
            <a:pPr lvl="0"/>
            <a:r>
              <a:rPr lang="en-US" altLang="en-US" smtClean="0"/>
              <a:t>Click to edit Master title style</a:t>
            </a:r>
            <a:endParaRPr lang="en-US" altLang="en-US" smtClean="0"/>
          </a:p>
        </p:txBody>
      </p:sp>
      <p:sp>
        <p:nvSpPr>
          <p:cNvPr id="2052" name="Rectangle 4"/>
          <p:cNvSpPr>
            <a:spLocks noGrp="1" noChangeArrowheads="1"/>
          </p:cNvSpPr>
          <p:nvPr>
            <p:ph type="body" idx="1"/>
          </p:nvPr>
        </p:nvSpPr>
        <p:spPr bwMode="auto">
          <a:xfrm>
            <a:off x="1025624" y="1770962"/>
            <a:ext cx="8617330" cy="438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62" tIns="50681" rIns="101362" bIns="50681"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US" altLang="en-US" smtClean="0"/>
          </a:p>
        </p:txBody>
      </p:sp>
      <p:sp>
        <p:nvSpPr>
          <p:cNvPr id="3077" name="Rectangle 5"/>
          <p:cNvSpPr>
            <a:spLocks noGrp="1" noChangeArrowheads="1"/>
          </p:cNvSpPr>
          <p:nvPr>
            <p:ph type="sldNum" sz="quarter" idx="4"/>
          </p:nvPr>
        </p:nvSpPr>
        <p:spPr bwMode="auto">
          <a:xfrm>
            <a:off x="253762" y="6778147"/>
            <a:ext cx="1184222" cy="527072"/>
          </a:xfrm>
          <a:prstGeom prst="rect">
            <a:avLst/>
          </a:prstGeom>
          <a:noFill/>
          <a:ln w="9525">
            <a:noFill/>
            <a:miter lim="800000"/>
            <a:headEnd/>
            <a:tailEnd/>
          </a:ln>
          <a:effectLst/>
        </p:spPr>
        <p:txBody>
          <a:bodyPr vert="horz" wrap="square" lIns="101362" tIns="50681" rIns="101362" bIns="50681" numCol="1" anchor="t" anchorCtr="0" compatLnSpc="1">
            <a:prstTxWarp prst="textNoShape">
              <a:avLst/>
            </a:prstTxWarp>
          </a:bodyPr>
          <a:lstStyle>
            <a:lvl1pPr>
              <a:defRPr sz="1100" b="1">
                <a:solidFill>
                  <a:srgbClr val="969696"/>
                </a:solidFill>
              </a:defRPr>
            </a:lvl1pPr>
          </a:lstStyle>
          <a:p>
            <a:pPr>
              <a:defRPr/>
            </a:pPr>
            <a:fld id="{BA58F778-30CF-4713-8F7E-E0811E4A5F6E}" type="slidenum">
              <a:rPr lang="en-US"/>
              <a:pPr>
                <a:defRPr/>
              </a:pPr>
              <a:t>‹#›</a:t>
            </a:fld>
            <a:endParaRPr lang="en-US" sz="1300"/>
          </a:p>
        </p:txBody>
      </p:sp>
      <p:sp>
        <p:nvSpPr>
          <p:cNvPr id="2054" name="Line 6"/>
          <p:cNvSpPr>
            <a:spLocks noChangeShapeType="1"/>
          </p:cNvSpPr>
          <p:nvPr/>
        </p:nvSpPr>
        <p:spPr bwMode="auto">
          <a:xfrm>
            <a:off x="1409788" y="7168180"/>
            <a:ext cx="8402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01362" tIns="50681" rIns="101362" bIns="50681"/>
          <a:lstStyle/>
          <a:p>
            <a:endParaRPr lang="en-US"/>
          </a:p>
        </p:txBody>
      </p:sp>
      <p:sp>
        <p:nvSpPr>
          <p:cNvPr id="3079" name="Rectangle 7"/>
          <p:cNvSpPr>
            <a:spLocks noGrp="1" noChangeArrowheads="1"/>
          </p:cNvSpPr>
          <p:nvPr>
            <p:ph type="ftr" sz="quarter" idx="3"/>
          </p:nvPr>
        </p:nvSpPr>
        <p:spPr bwMode="auto">
          <a:xfrm>
            <a:off x="761288" y="6746523"/>
            <a:ext cx="4652301" cy="527072"/>
          </a:xfrm>
          <a:prstGeom prst="rect">
            <a:avLst/>
          </a:prstGeom>
          <a:noFill/>
          <a:ln w="9525">
            <a:noFill/>
            <a:miter lim="800000"/>
            <a:headEnd/>
            <a:tailEnd/>
          </a:ln>
          <a:effectLst/>
        </p:spPr>
        <p:txBody>
          <a:bodyPr vert="horz" wrap="square" lIns="101362" tIns="50681" rIns="101362" bIns="50681" numCol="1" anchor="t" anchorCtr="0" compatLnSpc="1">
            <a:prstTxWarp prst="textNoShape">
              <a:avLst/>
            </a:prstTxWarp>
          </a:bodyPr>
          <a:lstStyle>
            <a:lvl1pPr>
              <a:defRPr sz="1300" b="1">
                <a:solidFill>
                  <a:srgbClr val="969696"/>
                </a:solidFill>
              </a:defRPr>
            </a:lvl1pPr>
          </a:lstStyle>
          <a:p>
            <a:pPr>
              <a:defRPr/>
            </a:pPr>
            <a:endParaRPr lang="en-US"/>
          </a:p>
        </p:txBody>
      </p:sp>
      <p:pic>
        <p:nvPicPr>
          <p:cNvPr id="2056" name="Picture 8" descr="Vertical_RGB_60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04468" y="6451363"/>
            <a:ext cx="1238851"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logo_200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25274" y="6451363"/>
            <a:ext cx="1071439" cy="101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Lst>
  <p:txStyles>
    <p:titleStyle>
      <a:lvl1pPr algn="l" rtl="0" eaLnBrk="1" fontAlgn="base" hangingPunct="1">
        <a:spcBef>
          <a:spcPct val="0"/>
        </a:spcBef>
        <a:spcAft>
          <a:spcPct val="0"/>
        </a:spcAft>
        <a:defRPr sz="4000" b="1">
          <a:solidFill>
            <a:schemeClr val="tx1"/>
          </a:solidFill>
          <a:latin typeface="+mj-lt"/>
          <a:ea typeface="+mj-ea"/>
          <a:cs typeface="+mj-cs"/>
        </a:defRPr>
      </a:lvl1pPr>
      <a:lvl2pPr algn="l" rtl="0" eaLnBrk="1" fontAlgn="base" hangingPunct="1">
        <a:spcBef>
          <a:spcPct val="0"/>
        </a:spcBef>
        <a:spcAft>
          <a:spcPct val="0"/>
        </a:spcAft>
        <a:defRPr sz="4000" b="1">
          <a:solidFill>
            <a:schemeClr val="tx1"/>
          </a:solidFill>
          <a:latin typeface="Arial" charset="0"/>
        </a:defRPr>
      </a:lvl2pPr>
      <a:lvl3pPr algn="l" rtl="0" eaLnBrk="1" fontAlgn="base" hangingPunct="1">
        <a:spcBef>
          <a:spcPct val="0"/>
        </a:spcBef>
        <a:spcAft>
          <a:spcPct val="0"/>
        </a:spcAft>
        <a:defRPr sz="4000" b="1">
          <a:solidFill>
            <a:schemeClr val="tx1"/>
          </a:solidFill>
          <a:latin typeface="Arial" charset="0"/>
        </a:defRPr>
      </a:lvl3pPr>
      <a:lvl4pPr algn="l" rtl="0" eaLnBrk="1" fontAlgn="base" hangingPunct="1">
        <a:spcBef>
          <a:spcPct val="0"/>
        </a:spcBef>
        <a:spcAft>
          <a:spcPct val="0"/>
        </a:spcAft>
        <a:defRPr sz="4000" b="1">
          <a:solidFill>
            <a:schemeClr val="tx1"/>
          </a:solidFill>
          <a:latin typeface="Arial" charset="0"/>
        </a:defRPr>
      </a:lvl4pPr>
      <a:lvl5pPr algn="l" rtl="0" eaLnBrk="1" fontAlgn="base" hangingPunct="1">
        <a:spcBef>
          <a:spcPct val="0"/>
        </a:spcBef>
        <a:spcAft>
          <a:spcPct val="0"/>
        </a:spcAft>
        <a:defRPr sz="4000" b="1">
          <a:solidFill>
            <a:schemeClr val="tx1"/>
          </a:solidFill>
          <a:latin typeface="Arial" charset="0"/>
        </a:defRPr>
      </a:lvl5pPr>
      <a:lvl6pPr marL="506810" algn="l" rtl="0" eaLnBrk="1" fontAlgn="base" hangingPunct="1">
        <a:spcBef>
          <a:spcPct val="0"/>
        </a:spcBef>
        <a:spcAft>
          <a:spcPct val="0"/>
        </a:spcAft>
        <a:defRPr sz="4000" b="1">
          <a:solidFill>
            <a:schemeClr val="tx1"/>
          </a:solidFill>
          <a:latin typeface="Arial" charset="0"/>
        </a:defRPr>
      </a:lvl6pPr>
      <a:lvl7pPr marL="1013617" algn="l" rtl="0" eaLnBrk="1" fontAlgn="base" hangingPunct="1">
        <a:spcBef>
          <a:spcPct val="0"/>
        </a:spcBef>
        <a:spcAft>
          <a:spcPct val="0"/>
        </a:spcAft>
        <a:defRPr sz="4000" b="1">
          <a:solidFill>
            <a:schemeClr val="tx1"/>
          </a:solidFill>
          <a:latin typeface="Arial" charset="0"/>
        </a:defRPr>
      </a:lvl7pPr>
      <a:lvl8pPr marL="1520426" algn="l" rtl="0" eaLnBrk="1" fontAlgn="base" hangingPunct="1">
        <a:spcBef>
          <a:spcPct val="0"/>
        </a:spcBef>
        <a:spcAft>
          <a:spcPct val="0"/>
        </a:spcAft>
        <a:defRPr sz="4000" b="1">
          <a:solidFill>
            <a:schemeClr val="tx1"/>
          </a:solidFill>
          <a:latin typeface="Arial" charset="0"/>
        </a:defRPr>
      </a:lvl8pPr>
      <a:lvl9pPr marL="2027235" algn="l" rtl="0" eaLnBrk="1" fontAlgn="base" hangingPunct="1">
        <a:spcBef>
          <a:spcPct val="0"/>
        </a:spcBef>
        <a:spcAft>
          <a:spcPct val="0"/>
        </a:spcAft>
        <a:defRPr sz="4000" b="1">
          <a:solidFill>
            <a:schemeClr val="tx1"/>
          </a:solidFill>
          <a:latin typeface="Arial" charset="0"/>
        </a:defRPr>
      </a:lvl9pPr>
    </p:titleStyle>
    <p:bodyStyle>
      <a:lvl1pPr marL="380106" indent="-380106" algn="l" rtl="0" eaLnBrk="1" fontAlgn="base" hangingPunct="1">
        <a:spcBef>
          <a:spcPct val="20000"/>
        </a:spcBef>
        <a:spcAft>
          <a:spcPct val="20000"/>
        </a:spcAft>
        <a:buClr>
          <a:schemeClr val="hlink"/>
        </a:buClr>
        <a:buFont typeface="Wingdings" pitchFamily="2" charset="2"/>
        <a:buChar char="§"/>
        <a:defRPr sz="2900">
          <a:solidFill>
            <a:schemeClr val="tx1"/>
          </a:solidFill>
          <a:latin typeface="+mn-lt"/>
          <a:ea typeface="+mn-ea"/>
          <a:cs typeface="+mn-cs"/>
        </a:defRPr>
      </a:lvl1pPr>
      <a:lvl2pPr marL="823563" indent="-316755" algn="l" rtl="0" eaLnBrk="1" fontAlgn="base" hangingPunct="1">
        <a:spcBef>
          <a:spcPct val="20000"/>
        </a:spcBef>
        <a:spcAft>
          <a:spcPct val="20000"/>
        </a:spcAft>
        <a:buClr>
          <a:schemeClr val="hlink"/>
        </a:buClr>
        <a:buFont typeface="Wingdings" pitchFamily="2" charset="2"/>
        <a:buChar char="§"/>
        <a:defRPr sz="2700">
          <a:solidFill>
            <a:schemeClr val="tx1"/>
          </a:solidFill>
          <a:latin typeface="+mn-lt"/>
        </a:defRPr>
      </a:lvl2pPr>
      <a:lvl3pPr marL="1267021"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3pPr>
      <a:lvl4pPr marL="1773830"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4pPr>
      <a:lvl5pPr marL="2280639"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5pPr>
      <a:lvl6pPr marL="2787447"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6pPr>
      <a:lvl7pPr marL="3294255"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7pPr>
      <a:lvl8pPr marL="3801063"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8pPr>
      <a:lvl9pPr marL="4307872" indent="-253404"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9pPr>
    </p:bodyStyle>
    <p:otherStyle>
      <a:defPPr>
        <a:defRPr lang="en-US"/>
      </a:defPPr>
      <a:lvl1pPr marL="0" algn="l" defTabSz="1013617" rtl="0" eaLnBrk="1" latinLnBrk="0" hangingPunct="1">
        <a:defRPr sz="2000" kern="1200">
          <a:solidFill>
            <a:schemeClr val="tx1"/>
          </a:solidFill>
          <a:latin typeface="+mn-lt"/>
          <a:ea typeface="+mn-ea"/>
          <a:cs typeface="+mn-cs"/>
        </a:defRPr>
      </a:lvl1pPr>
      <a:lvl2pPr marL="506810" algn="l" defTabSz="1013617" rtl="0" eaLnBrk="1" latinLnBrk="0" hangingPunct="1">
        <a:defRPr sz="2000" kern="1200">
          <a:solidFill>
            <a:schemeClr val="tx1"/>
          </a:solidFill>
          <a:latin typeface="+mn-lt"/>
          <a:ea typeface="+mn-ea"/>
          <a:cs typeface="+mn-cs"/>
        </a:defRPr>
      </a:lvl2pPr>
      <a:lvl3pPr marL="1013617" algn="l" defTabSz="1013617" rtl="0" eaLnBrk="1" latinLnBrk="0" hangingPunct="1">
        <a:defRPr sz="2000" kern="1200">
          <a:solidFill>
            <a:schemeClr val="tx1"/>
          </a:solidFill>
          <a:latin typeface="+mn-lt"/>
          <a:ea typeface="+mn-ea"/>
          <a:cs typeface="+mn-cs"/>
        </a:defRPr>
      </a:lvl3pPr>
      <a:lvl4pPr marL="1520426" algn="l" defTabSz="1013617" rtl="0" eaLnBrk="1" latinLnBrk="0" hangingPunct="1">
        <a:defRPr sz="2000" kern="1200">
          <a:solidFill>
            <a:schemeClr val="tx1"/>
          </a:solidFill>
          <a:latin typeface="+mn-lt"/>
          <a:ea typeface="+mn-ea"/>
          <a:cs typeface="+mn-cs"/>
        </a:defRPr>
      </a:lvl4pPr>
      <a:lvl5pPr marL="2027235" algn="l" defTabSz="1013617" rtl="0" eaLnBrk="1" latinLnBrk="0" hangingPunct="1">
        <a:defRPr sz="2000" kern="1200">
          <a:solidFill>
            <a:schemeClr val="tx1"/>
          </a:solidFill>
          <a:latin typeface="+mn-lt"/>
          <a:ea typeface="+mn-ea"/>
          <a:cs typeface="+mn-cs"/>
        </a:defRPr>
      </a:lvl5pPr>
      <a:lvl6pPr marL="2534043" algn="l" defTabSz="1013617" rtl="0" eaLnBrk="1" latinLnBrk="0" hangingPunct="1">
        <a:defRPr sz="2000" kern="1200">
          <a:solidFill>
            <a:schemeClr val="tx1"/>
          </a:solidFill>
          <a:latin typeface="+mn-lt"/>
          <a:ea typeface="+mn-ea"/>
          <a:cs typeface="+mn-cs"/>
        </a:defRPr>
      </a:lvl6pPr>
      <a:lvl7pPr marL="3040852" algn="l" defTabSz="1013617" rtl="0" eaLnBrk="1" latinLnBrk="0" hangingPunct="1">
        <a:defRPr sz="2000" kern="1200">
          <a:solidFill>
            <a:schemeClr val="tx1"/>
          </a:solidFill>
          <a:latin typeface="+mn-lt"/>
          <a:ea typeface="+mn-ea"/>
          <a:cs typeface="+mn-cs"/>
        </a:defRPr>
      </a:lvl7pPr>
      <a:lvl8pPr marL="3547660" algn="l" defTabSz="1013617" rtl="0" eaLnBrk="1" latinLnBrk="0" hangingPunct="1">
        <a:defRPr sz="2000" kern="1200">
          <a:solidFill>
            <a:schemeClr val="tx1"/>
          </a:solidFill>
          <a:latin typeface="+mn-lt"/>
          <a:ea typeface="+mn-ea"/>
          <a:cs typeface="+mn-cs"/>
        </a:defRPr>
      </a:lvl8pPr>
      <a:lvl9pPr marL="4054467" algn="l" defTabSz="1013617"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sz="quarter"/>
          </p:nvPr>
        </p:nvSpPr>
        <p:spPr/>
        <p:txBody>
          <a:bodyPr/>
          <a:lstStyle/>
          <a:p>
            <a:r>
              <a:rPr lang="en-US" sz="4300" dirty="0">
                <a:ea typeface="ＭＳ Ｐゴシック" pitchFamily="-65" charset="-128"/>
              </a:rPr>
              <a:t> </a:t>
            </a:r>
            <a:r>
              <a:rPr lang="en-US" sz="4000" dirty="0"/>
              <a:t>Making </a:t>
            </a:r>
            <a:r>
              <a:rPr lang="en-US" sz="4000" dirty="0"/>
              <a:t>Data-informed Programmatic </a:t>
            </a:r>
            <a:r>
              <a:rPr lang="en-US" sz="4000" dirty="0"/>
              <a:t>Changes </a:t>
            </a:r>
            <a:r>
              <a:rPr lang="en-US" sz="4000" dirty="0"/>
              <a:t> </a:t>
            </a:r>
            <a:endParaRPr lang="en-US" sz="4000" dirty="0">
              <a:ea typeface="ＭＳ Ｐゴシック" pitchFamily="-65" charset="-128"/>
            </a:endParaRPr>
          </a:p>
        </p:txBody>
      </p:sp>
      <p:sp>
        <p:nvSpPr>
          <p:cNvPr id="8195" name="Rectangle 3"/>
          <p:cNvSpPr>
            <a:spLocks noGrp="1" noChangeArrowheads="1"/>
          </p:cNvSpPr>
          <p:nvPr>
            <p:ph type="subTitle" sz="quarter" idx="1"/>
          </p:nvPr>
        </p:nvSpPr>
        <p:spPr>
          <a:xfrm>
            <a:off x="1522413" y="3879851"/>
            <a:ext cx="7105650" cy="1938338"/>
          </a:xfrm>
        </p:spPr>
        <p:txBody>
          <a:bodyPr/>
          <a:lstStyle/>
          <a:p>
            <a:endParaRPr lang="en-US" b="1" smtClean="0">
              <a:ea typeface="ＭＳ Ｐゴシック" pitchFamily="-65" charset="-128"/>
            </a:endParaRPr>
          </a:p>
          <a:p>
            <a:endParaRPr lang="en-US" smtClean="0">
              <a:ea typeface="ＭＳ Ｐゴシック" pitchFamily="-65" charset="-128"/>
            </a:endParaRPr>
          </a:p>
        </p:txBody>
      </p:sp>
      <p:sp>
        <p:nvSpPr>
          <p:cNvPr id="2" name="TextBox 1"/>
          <p:cNvSpPr txBox="1"/>
          <p:nvPr/>
        </p:nvSpPr>
        <p:spPr>
          <a:xfrm>
            <a:off x="7285037" y="3490120"/>
            <a:ext cx="2209800" cy="369328"/>
          </a:xfrm>
          <a:prstGeom prst="rect">
            <a:avLst/>
          </a:prstGeom>
          <a:noFill/>
        </p:spPr>
        <p:txBody>
          <a:bodyPr wrap="square" lIns="91436" tIns="45718" rIns="91436" bIns="45718" rtlCol="0">
            <a:spAutoFit/>
          </a:bodyPr>
          <a:lstStyle/>
          <a:p>
            <a:r>
              <a:rPr lang="en-US" b="1" i="1" dirty="0" smtClean="0"/>
              <a:t>Day 4 - Session 7</a:t>
            </a:r>
            <a:endParaRPr lang="en-US" b="1" i="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582920370"/>
              </p:ext>
            </p:extLst>
          </p:nvPr>
        </p:nvGraphicFramePr>
        <p:xfrm>
          <a:off x="0" y="-15080"/>
          <a:ext cx="10150475" cy="7561637"/>
        </p:xfrm>
        <a:graphic>
          <a:graphicData uri="http://schemas.openxmlformats.org/drawingml/2006/table">
            <a:tbl>
              <a:tblPr firstRow="1" firstCol="1" bandRow="1">
                <a:tableStyleId>{5C22544A-7EE6-4342-B048-85BDC9FD1C3A}</a:tableStyleId>
              </a:tblPr>
              <a:tblGrid>
                <a:gridCol w="1698722"/>
                <a:gridCol w="8451753"/>
              </a:tblGrid>
              <a:tr h="1004101">
                <a:tc>
                  <a:txBody>
                    <a:bodyPr/>
                    <a:lstStyle/>
                    <a:p>
                      <a:pPr marL="0" marR="0">
                        <a:lnSpc>
                          <a:spcPct val="115000"/>
                        </a:lnSpc>
                        <a:spcBef>
                          <a:spcPts val="0"/>
                        </a:spcBef>
                        <a:spcAft>
                          <a:spcPts val="0"/>
                        </a:spcAft>
                        <a:tabLst>
                          <a:tab pos="457200" algn="l"/>
                        </a:tabLst>
                      </a:pPr>
                      <a:r>
                        <a:rPr lang="en-US" sz="2000" dirty="0" smtClean="0">
                          <a:effectLst/>
                          <a:latin typeface="+mn-lt"/>
                          <a:ea typeface="Calibri"/>
                          <a:cs typeface="Times New Roman"/>
                        </a:rPr>
                        <a:t>Service</a:t>
                      </a:r>
                      <a:endParaRPr lang="en-US" sz="2000" dirty="0">
                        <a:effectLst/>
                        <a:latin typeface="+mn-lt"/>
                        <a:ea typeface="Calibri"/>
                        <a:cs typeface="Times New Roman"/>
                      </a:endParaRPr>
                    </a:p>
                  </a:txBody>
                  <a:tcPr marL="57769" marR="57769" marT="0" marB="0"/>
                </a:tc>
                <a:tc>
                  <a:txBody>
                    <a:bodyPr/>
                    <a:lstStyle/>
                    <a:p>
                      <a:pPr marL="0" marR="0">
                        <a:lnSpc>
                          <a:spcPct val="115000"/>
                        </a:lnSpc>
                        <a:spcBef>
                          <a:spcPts val="0"/>
                        </a:spcBef>
                        <a:spcAft>
                          <a:spcPts val="0"/>
                        </a:spcAft>
                        <a:tabLst>
                          <a:tab pos="457200" algn="l"/>
                        </a:tabLst>
                      </a:pPr>
                      <a:r>
                        <a:rPr lang="en-US" sz="2000" baseline="0" dirty="0" smtClean="0">
                          <a:effectLst/>
                        </a:rPr>
                        <a:t>Independent  A</a:t>
                      </a:r>
                      <a:r>
                        <a:rPr lang="en-US" sz="2000" dirty="0" smtClean="0">
                          <a:effectLst/>
                        </a:rPr>
                        <a:t>ction </a:t>
                      </a:r>
                      <a:r>
                        <a:rPr lang="en-US" sz="2000" dirty="0">
                          <a:effectLst/>
                        </a:rPr>
                        <a:t>Taken by </a:t>
                      </a:r>
                      <a:r>
                        <a:rPr lang="en-US" sz="2000" dirty="0" smtClean="0">
                          <a:effectLst/>
                        </a:rPr>
                        <a:t>Volunteers</a:t>
                      </a:r>
                    </a:p>
                    <a:p>
                      <a:pPr marL="0" marR="0">
                        <a:lnSpc>
                          <a:spcPct val="115000"/>
                        </a:lnSpc>
                        <a:spcBef>
                          <a:spcPts val="0"/>
                        </a:spcBef>
                        <a:spcAft>
                          <a:spcPts val="0"/>
                        </a:spcAft>
                        <a:tabLst>
                          <a:tab pos="457200" algn="l"/>
                        </a:tabLst>
                      </a:pPr>
                      <a:endParaRPr lang="en-US" sz="1800" dirty="0">
                        <a:effectLst/>
                        <a:latin typeface="Calibri"/>
                        <a:ea typeface="Calibri"/>
                        <a:cs typeface="Times New Roman"/>
                      </a:endParaRPr>
                    </a:p>
                  </a:txBody>
                  <a:tcPr marL="57769" marR="57769" marT="0" marB="0"/>
                </a:tc>
              </a:tr>
              <a:tr h="1652176">
                <a:tc>
                  <a:txBody>
                    <a:bodyPr/>
                    <a:lstStyle/>
                    <a:p>
                      <a:pPr marL="0" marR="0">
                        <a:lnSpc>
                          <a:spcPct val="115000"/>
                        </a:lnSpc>
                        <a:spcBef>
                          <a:spcPts val="0"/>
                        </a:spcBef>
                        <a:spcAft>
                          <a:spcPts val="0"/>
                        </a:spcAft>
                        <a:tabLst>
                          <a:tab pos="457200" algn="l"/>
                        </a:tabLst>
                      </a:pPr>
                      <a:r>
                        <a:rPr lang="en-US" sz="1800">
                          <a:effectLst/>
                        </a:rPr>
                        <a:t>Health</a:t>
                      </a:r>
                      <a:endParaRPr lang="en-US" sz="1800">
                        <a:effectLst/>
                        <a:latin typeface="Calibri"/>
                        <a:ea typeface="Calibri"/>
                        <a:cs typeface="Times New Roman"/>
                      </a:endParaRPr>
                    </a:p>
                  </a:txBody>
                  <a:tcPr marL="57769" marR="57769" marT="0" marB="0"/>
                </a:tc>
                <a:tc>
                  <a:txBody>
                    <a:bodyPr/>
                    <a:lstStyle/>
                    <a:p>
                      <a:pPr marL="342900" marR="0" lvl="0" indent="-342900">
                        <a:lnSpc>
                          <a:spcPct val="115000"/>
                        </a:lnSpc>
                        <a:spcBef>
                          <a:spcPts val="0"/>
                        </a:spcBef>
                        <a:spcAft>
                          <a:spcPts val="0"/>
                        </a:spcAft>
                        <a:buFont typeface="Symbol"/>
                        <a:buChar char=""/>
                      </a:pPr>
                      <a:r>
                        <a:rPr lang="en-US" sz="1800" dirty="0">
                          <a:effectLst/>
                        </a:rPr>
                        <a:t>providing health education</a:t>
                      </a:r>
                    </a:p>
                    <a:p>
                      <a:pPr marL="342900" marR="0" lvl="0" indent="-342900">
                        <a:lnSpc>
                          <a:spcPct val="115000"/>
                        </a:lnSpc>
                        <a:spcBef>
                          <a:spcPts val="0"/>
                        </a:spcBef>
                        <a:spcAft>
                          <a:spcPts val="0"/>
                        </a:spcAft>
                        <a:buFont typeface="Symbol"/>
                        <a:buChar char=""/>
                      </a:pPr>
                      <a:r>
                        <a:rPr lang="en-US" sz="1800" dirty="0">
                          <a:effectLst/>
                        </a:rPr>
                        <a:t>providing basic medications (e.g., </a:t>
                      </a:r>
                      <a:r>
                        <a:rPr lang="en-US" sz="1800" dirty="0" err="1">
                          <a:effectLst/>
                        </a:rPr>
                        <a:t>paracetamol</a:t>
                      </a:r>
                      <a:r>
                        <a:rPr lang="en-US" sz="1800" dirty="0">
                          <a:effectLst/>
                        </a:rPr>
                        <a:t>)</a:t>
                      </a:r>
                    </a:p>
                    <a:p>
                      <a:pPr marL="342900" marR="0" lvl="0" indent="-342900">
                        <a:lnSpc>
                          <a:spcPct val="115000"/>
                        </a:lnSpc>
                        <a:spcBef>
                          <a:spcPts val="0"/>
                        </a:spcBef>
                        <a:spcAft>
                          <a:spcPts val="0"/>
                        </a:spcAft>
                        <a:buFont typeface="Symbol"/>
                        <a:buChar char=""/>
                      </a:pPr>
                      <a:r>
                        <a:rPr lang="en-US" sz="1800" dirty="0">
                          <a:effectLst/>
                        </a:rPr>
                        <a:t>negotiating financial support to pay for hospital or other </a:t>
                      </a:r>
                      <a:r>
                        <a:rPr lang="en-US" sz="1800" dirty="0" smtClean="0">
                          <a:effectLst/>
                        </a:rPr>
                        <a:t>health-related </a:t>
                      </a:r>
                      <a:r>
                        <a:rPr lang="en-US" sz="1800" dirty="0">
                          <a:effectLst/>
                        </a:rPr>
                        <a:t>fees</a:t>
                      </a:r>
                    </a:p>
                    <a:p>
                      <a:pPr marL="342900" marR="0" lvl="0" indent="-342900">
                        <a:lnSpc>
                          <a:spcPct val="115000"/>
                        </a:lnSpc>
                        <a:spcBef>
                          <a:spcPts val="0"/>
                        </a:spcBef>
                        <a:spcAft>
                          <a:spcPts val="0"/>
                        </a:spcAft>
                        <a:buFont typeface="Symbol"/>
                        <a:buChar char=""/>
                      </a:pPr>
                      <a:r>
                        <a:rPr lang="en-US" sz="1800" dirty="0">
                          <a:effectLst/>
                        </a:rPr>
                        <a:t>taking sick children to hospitals and/or clinics</a:t>
                      </a:r>
                    </a:p>
                    <a:p>
                      <a:pPr marL="342900" marR="0" lvl="0" indent="-342900">
                        <a:lnSpc>
                          <a:spcPct val="115000"/>
                        </a:lnSpc>
                        <a:spcBef>
                          <a:spcPts val="0"/>
                        </a:spcBef>
                        <a:spcAft>
                          <a:spcPts val="0"/>
                        </a:spcAft>
                        <a:buFont typeface="Symbol"/>
                        <a:buChar char=""/>
                      </a:pPr>
                      <a:r>
                        <a:rPr lang="en-US" sz="1800" dirty="0">
                          <a:effectLst/>
                        </a:rPr>
                        <a:t>follow up with children who are taking </a:t>
                      </a:r>
                      <a:r>
                        <a:rPr lang="en-US" sz="1800" dirty="0" smtClean="0">
                          <a:effectLst/>
                        </a:rPr>
                        <a:t>ARVs</a:t>
                      </a:r>
                      <a:endParaRPr lang="en-US" sz="1800" dirty="0">
                        <a:effectLst/>
                      </a:endParaRPr>
                    </a:p>
                  </a:txBody>
                  <a:tcPr marL="57769" marR="57769" marT="0" marB="0"/>
                </a:tc>
              </a:tr>
              <a:tr h="1097632">
                <a:tc>
                  <a:txBody>
                    <a:bodyPr/>
                    <a:lstStyle/>
                    <a:p>
                      <a:pPr marL="0" marR="0">
                        <a:lnSpc>
                          <a:spcPct val="115000"/>
                        </a:lnSpc>
                        <a:spcBef>
                          <a:spcPts val="0"/>
                        </a:spcBef>
                        <a:spcAft>
                          <a:spcPts val="0"/>
                        </a:spcAft>
                        <a:tabLst>
                          <a:tab pos="457200" algn="l"/>
                        </a:tabLst>
                      </a:pPr>
                      <a:r>
                        <a:rPr lang="en-US" sz="1800">
                          <a:effectLst/>
                        </a:rPr>
                        <a:t>Education</a:t>
                      </a:r>
                      <a:endParaRPr lang="en-US" sz="1800">
                        <a:effectLst/>
                        <a:latin typeface="Calibri"/>
                        <a:ea typeface="Calibri"/>
                        <a:cs typeface="Times New Roman"/>
                      </a:endParaRPr>
                    </a:p>
                  </a:txBody>
                  <a:tcPr marL="57769" marR="57769" marT="0" marB="0"/>
                </a:tc>
                <a:tc>
                  <a:txBody>
                    <a:bodyPr/>
                    <a:lstStyle/>
                    <a:p>
                      <a:pPr marL="342900" marR="0" lvl="0" indent="-342900">
                        <a:lnSpc>
                          <a:spcPct val="115000"/>
                        </a:lnSpc>
                        <a:spcBef>
                          <a:spcPts val="0"/>
                        </a:spcBef>
                        <a:spcAft>
                          <a:spcPts val="0"/>
                        </a:spcAft>
                        <a:buFont typeface="Symbol"/>
                        <a:buChar char=""/>
                        <a:tabLst>
                          <a:tab pos="457200" algn="l"/>
                        </a:tabLst>
                      </a:pPr>
                      <a:r>
                        <a:rPr lang="en-US" sz="1800" dirty="0">
                          <a:effectLst/>
                        </a:rPr>
                        <a:t>following up to see how children are doing in school</a:t>
                      </a:r>
                    </a:p>
                    <a:p>
                      <a:pPr marL="342900" marR="0" lvl="0" indent="-342900">
                        <a:lnSpc>
                          <a:spcPct val="115000"/>
                        </a:lnSpc>
                        <a:spcBef>
                          <a:spcPts val="0"/>
                        </a:spcBef>
                        <a:spcAft>
                          <a:spcPts val="0"/>
                        </a:spcAft>
                        <a:buFont typeface="Symbol"/>
                        <a:buChar char=""/>
                        <a:tabLst>
                          <a:tab pos="457200" algn="l"/>
                        </a:tabLst>
                      </a:pPr>
                      <a:r>
                        <a:rPr lang="en-US" sz="1800" dirty="0">
                          <a:effectLst/>
                        </a:rPr>
                        <a:t>providing or gaining support for material supplies and school fees</a:t>
                      </a:r>
                    </a:p>
                    <a:p>
                      <a:pPr marL="342900" marR="0" lvl="0" indent="-342900">
                        <a:lnSpc>
                          <a:spcPct val="115000"/>
                        </a:lnSpc>
                        <a:spcBef>
                          <a:spcPts val="0"/>
                        </a:spcBef>
                        <a:spcAft>
                          <a:spcPts val="0"/>
                        </a:spcAft>
                        <a:buFont typeface="Symbol"/>
                        <a:buChar char=""/>
                        <a:tabLst>
                          <a:tab pos="457200" algn="l"/>
                        </a:tabLst>
                      </a:pPr>
                      <a:r>
                        <a:rPr lang="en-US" sz="1800" dirty="0" smtClean="0">
                          <a:effectLst/>
                        </a:rPr>
                        <a:t>sensitizing </a:t>
                      </a:r>
                      <a:r>
                        <a:rPr lang="en-US" sz="1800" dirty="0">
                          <a:effectLst/>
                        </a:rPr>
                        <a:t>teachers to the needs of these children </a:t>
                      </a:r>
                      <a:r>
                        <a:rPr lang="en-US" sz="1800" dirty="0" smtClean="0">
                          <a:effectLst/>
                        </a:rPr>
                        <a:t>&amp; try to </a:t>
                      </a:r>
                      <a:r>
                        <a:rPr lang="en-US" sz="1800" dirty="0">
                          <a:effectLst/>
                        </a:rPr>
                        <a:t>reduce stigma</a:t>
                      </a:r>
                      <a:endParaRPr lang="en-US" sz="1800" dirty="0">
                        <a:effectLst/>
                        <a:latin typeface="Calibri"/>
                        <a:ea typeface="Calibri"/>
                        <a:cs typeface="Times New Roman"/>
                      </a:endParaRPr>
                    </a:p>
                  </a:txBody>
                  <a:tcPr marL="57769" marR="57769" marT="0" marB="0"/>
                </a:tc>
              </a:tr>
              <a:tr h="1097632">
                <a:tc>
                  <a:txBody>
                    <a:bodyPr/>
                    <a:lstStyle/>
                    <a:p>
                      <a:pPr marL="0" marR="0">
                        <a:lnSpc>
                          <a:spcPct val="115000"/>
                        </a:lnSpc>
                        <a:spcBef>
                          <a:spcPts val="0"/>
                        </a:spcBef>
                        <a:spcAft>
                          <a:spcPts val="0"/>
                        </a:spcAft>
                        <a:tabLst>
                          <a:tab pos="457200" algn="l"/>
                        </a:tabLst>
                      </a:pPr>
                      <a:r>
                        <a:rPr lang="en-US" sz="1800">
                          <a:effectLst/>
                        </a:rPr>
                        <a:t>Psychosocial</a:t>
                      </a:r>
                      <a:endParaRPr lang="en-US" sz="1800">
                        <a:effectLst/>
                        <a:latin typeface="Calibri"/>
                        <a:ea typeface="Calibri"/>
                        <a:cs typeface="Times New Roman"/>
                      </a:endParaRPr>
                    </a:p>
                  </a:txBody>
                  <a:tcPr marL="57769" marR="57769" marT="0" marB="0"/>
                </a:tc>
                <a:tc>
                  <a:txBody>
                    <a:bodyPr/>
                    <a:lstStyle/>
                    <a:p>
                      <a:pPr marL="342900" marR="0" lvl="0" indent="-342900">
                        <a:lnSpc>
                          <a:spcPct val="115000"/>
                        </a:lnSpc>
                        <a:spcBef>
                          <a:spcPts val="0"/>
                        </a:spcBef>
                        <a:spcAft>
                          <a:spcPts val="0"/>
                        </a:spcAft>
                        <a:buFont typeface="Symbol"/>
                        <a:buChar char=""/>
                        <a:tabLst>
                          <a:tab pos="457200" algn="l"/>
                        </a:tabLst>
                      </a:pPr>
                      <a:r>
                        <a:rPr lang="en-US" sz="1800" dirty="0">
                          <a:effectLst/>
                        </a:rPr>
                        <a:t>counseling children about their situations</a:t>
                      </a:r>
                    </a:p>
                    <a:p>
                      <a:pPr marL="342900" marR="0" lvl="0" indent="-342900">
                        <a:lnSpc>
                          <a:spcPct val="115000"/>
                        </a:lnSpc>
                        <a:spcBef>
                          <a:spcPts val="0"/>
                        </a:spcBef>
                        <a:spcAft>
                          <a:spcPts val="0"/>
                        </a:spcAft>
                        <a:buFont typeface="Symbol"/>
                        <a:buChar char=""/>
                        <a:tabLst>
                          <a:tab pos="457200" algn="l"/>
                        </a:tabLst>
                      </a:pPr>
                      <a:r>
                        <a:rPr lang="en-US" sz="1800" dirty="0">
                          <a:effectLst/>
                        </a:rPr>
                        <a:t>focusing on giving children hope and encouragement</a:t>
                      </a:r>
                    </a:p>
                    <a:p>
                      <a:pPr marL="342900" marR="0" lvl="0" indent="-342900">
                        <a:lnSpc>
                          <a:spcPct val="115000"/>
                        </a:lnSpc>
                        <a:spcBef>
                          <a:spcPts val="0"/>
                        </a:spcBef>
                        <a:spcAft>
                          <a:spcPts val="0"/>
                        </a:spcAft>
                        <a:buFont typeface="Symbol"/>
                        <a:buChar char=""/>
                        <a:tabLst>
                          <a:tab pos="457200" algn="l"/>
                        </a:tabLst>
                      </a:pPr>
                      <a:r>
                        <a:rPr lang="en-US" sz="1800" dirty="0">
                          <a:effectLst/>
                        </a:rPr>
                        <a:t>providing opportunities to engage in sports and other community </a:t>
                      </a:r>
                      <a:r>
                        <a:rPr lang="en-US" sz="1800" dirty="0" smtClean="0">
                          <a:effectLst/>
                        </a:rPr>
                        <a:t>activities</a:t>
                      </a:r>
                      <a:endParaRPr lang="en-US" sz="1800" dirty="0">
                        <a:effectLst/>
                      </a:endParaRPr>
                    </a:p>
                  </a:txBody>
                  <a:tcPr marL="57769" marR="57769" marT="0" marB="0"/>
                </a:tc>
              </a:tr>
              <a:tr h="672292">
                <a:tc>
                  <a:txBody>
                    <a:bodyPr/>
                    <a:lstStyle/>
                    <a:p>
                      <a:pPr marL="0" marR="0">
                        <a:lnSpc>
                          <a:spcPct val="115000"/>
                        </a:lnSpc>
                        <a:spcBef>
                          <a:spcPts val="0"/>
                        </a:spcBef>
                        <a:spcAft>
                          <a:spcPts val="0"/>
                        </a:spcAft>
                        <a:tabLst>
                          <a:tab pos="457200" algn="l"/>
                        </a:tabLst>
                      </a:pPr>
                      <a:r>
                        <a:rPr lang="en-US" sz="1800">
                          <a:effectLst/>
                        </a:rPr>
                        <a:t>Shelter</a:t>
                      </a:r>
                      <a:endParaRPr lang="en-US" sz="1800">
                        <a:effectLst/>
                        <a:latin typeface="Calibri"/>
                        <a:ea typeface="Calibri"/>
                        <a:cs typeface="Times New Roman"/>
                      </a:endParaRPr>
                    </a:p>
                  </a:txBody>
                  <a:tcPr marL="57769" marR="57769" marT="0" marB="0"/>
                </a:tc>
                <a:tc>
                  <a:txBody>
                    <a:bodyPr/>
                    <a:lstStyle/>
                    <a:p>
                      <a:pPr marL="342900" marR="0" lvl="0" indent="-342900">
                        <a:lnSpc>
                          <a:spcPct val="115000"/>
                        </a:lnSpc>
                        <a:spcBef>
                          <a:spcPts val="0"/>
                        </a:spcBef>
                        <a:spcAft>
                          <a:spcPts val="0"/>
                        </a:spcAft>
                        <a:buFont typeface="Symbol"/>
                        <a:buChar char=""/>
                        <a:tabLst>
                          <a:tab pos="457200" algn="l"/>
                        </a:tabLst>
                      </a:pPr>
                      <a:r>
                        <a:rPr lang="en-US" sz="1800">
                          <a:effectLst/>
                        </a:rPr>
                        <a:t>helping to build houses</a:t>
                      </a:r>
                    </a:p>
                    <a:p>
                      <a:pPr marL="342900" marR="0" lvl="0" indent="-342900">
                        <a:lnSpc>
                          <a:spcPct val="115000"/>
                        </a:lnSpc>
                        <a:spcBef>
                          <a:spcPts val="0"/>
                        </a:spcBef>
                        <a:spcAft>
                          <a:spcPts val="0"/>
                        </a:spcAft>
                        <a:buFont typeface="Symbol"/>
                        <a:buChar char=""/>
                        <a:tabLst>
                          <a:tab pos="457200" algn="l"/>
                        </a:tabLst>
                      </a:pPr>
                      <a:r>
                        <a:rPr lang="en-US" sz="1800">
                          <a:effectLst/>
                        </a:rPr>
                        <a:t>helping repair roofs and improve living conditions where children live</a:t>
                      </a:r>
                      <a:endParaRPr lang="en-US" sz="1800">
                        <a:effectLst/>
                        <a:latin typeface="Calibri"/>
                        <a:ea typeface="Calibri"/>
                        <a:cs typeface="Times New Roman"/>
                      </a:endParaRPr>
                    </a:p>
                  </a:txBody>
                  <a:tcPr marL="57769" marR="57769" marT="0" marB="0"/>
                </a:tc>
              </a:tr>
              <a:tr h="1029367">
                <a:tc>
                  <a:txBody>
                    <a:bodyPr/>
                    <a:lstStyle/>
                    <a:p>
                      <a:pPr marL="0" marR="0">
                        <a:lnSpc>
                          <a:spcPct val="115000"/>
                        </a:lnSpc>
                        <a:spcBef>
                          <a:spcPts val="0"/>
                        </a:spcBef>
                        <a:spcAft>
                          <a:spcPts val="0"/>
                        </a:spcAft>
                        <a:tabLst>
                          <a:tab pos="457200" algn="l"/>
                        </a:tabLst>
                      </a:pPr>
                      <a:r>
                        <a:rPr lang="en-US" sz="1800" dirty="0">
                          <a:effectLst/>
                        </a:rPr>
                        <a:t>Nutrition</a:t>
                      </a:r>
                      <a:endParaRPr lang="en-US" sz="1800" dirty="0">
                        <a:effectLst/>
                        <a:latin typeface="Calibri"/>
                        <a:ea typeface="Calibri"/>
                        <a:cs typeface="Times New Roman"/>
                      </a:endParaRPr>
                    </a:p>
                  </a:txBody>
                  <a:tcPr marL="57769" marR="57769" marT="0" marB="0"/>
                </a:tc>
                <a:tc>
                  <a:txBody>
                    <a:bodyPr/>
                    <a:lstStyle/>
                    <a:p>
                      <a:pPr marL="342900" marR="0" lvl="0" indent="-342900">
                        <a:lnSpc>
                          <a:spcPct val="115000"/>
                        </a:lnSpc>
                        <a:spcBef>
                          <a:spcPts val="0"/>
                        </a:spcBef>
                        <a:spcAft>
                          <a:spcPts val="0"/>
                        </a:spcAft>
                        <a:buFont typeface="Symbol"/>
                        <a:buChar char=""/>
                        <a:tabLst>
                          <a:tab pos="457200" algn="l"/>
                        </a:tabLst>
                      </a:pPr>
                      <a:r>
                        <a:rPr lang="en-US" sz="1800" dirty="0">
                          <a:effectLst/>
                        </a:rPr>
                        <a:t>providing basic nutrition education at the household level</a:t>
                      </a:r>
                    </a:p>
                    <a:p>
                      <a:pPr marL="342900" marR="0" lvl="0" indent="-342900">
                        <a:lnSpc>
                          <a:spcPct val="115000"/>
                        </a:lnSpc>
                        <a:spcBef>
                          <a:spcPts val="0"/>
                        </a:spcBef>
                        <a:spcAft>
                          <a:spcPts val="0"/>
                        </a:spcAft>
                        <a:buFont typeface="Symbol"/>
                        <a:buChar char=""/>
                        <a:tabLst>
                          <a:tab pos="457200" algn="l"/>
                        </a:tabLst>
                      </a:pPr>
                      <a:r>
                        <a:rPr lang="en-US" sz="1800" dirty="0" smtClean="0">
                          <a:effectLst/>
                        </a:rPr>
                        <a:t>referring </a:t>
                      </a:r>
                      <a:r>
                        <a:rPr lang="en-US" sz="1800" dirty="0">
                          <a:effectLst/>
                        </a:rPr>
                        <a:t>malnutrition cases to the hospital/clinic</a:t>
                      </a:r>
                    </a:p>
                    <a:p>
                      <a:pPr marL="342900" marR="0" lvl="0" indent="-342900">
                        <a:lnSpc>
                          <a:spcPct val="115000"/>
                        </a:lnSpc>
                        <a:spcBef>
                          <a:spcPts val="0"/>
                        </a:spcBef>
                        <a:spcAft>
                          <a:spcPts val="0"/>
                        </a:spcAft>
                        <a:buFont typeface="Symbol"/>
                        <a:buChar char=""/>
                        <a:tabLst>
                          <a:tab pos="457200" algn="l"/>
                        </a:tabLst>
                      </a:pPr>
                      <a:r>
                        <a:rPr lang="en-US" sz="1800" dirty="0" smtClean="0">
                          <a:effectLst/>
                        </a:rPr>
                        <a:t>Referring</a:t>
                      </a:r>
                      <a:r>
                        <a:rPr lang="en-US" sz="1800" baseline="0" dirty="0" smtClean="0">
                          <a:effectLst/>
                        </a:rPr>
                        <a:t> to </a:t>
                      </a:r>
                      <a:r>
                        <a:rPr lang="en-US" sz="1800" dirty="0" smtClean="0">
                          <a:effectLst/>
                        </a:rPr>
                        <a:t>program </a:t>
                      </a:r>
                      <a:r>
                        <a:rPr lang="en-US" sz="1800" dirty="0">
                          <a:effectLst/>
                        </a:rPr>
                        <a:t>that supports food distribution</a:t>
                      </a:r>
                      <a:endParaRPr lang="en-US" sz="1800" dirty="0">
                        <a:effectLst/>
                        <a:latin typeface="Calibri"/>
                        <a:ea typeface="Calibri"/>
                        <a:cs typeface="Times New Roman"/>
                      </a:endParaRPr>
                    </a:p>
                  </a:txBody>
                  <a:tcPr marL="57769" marR="57769" marT="0" marB="0"/>
                </a:tc>
              </a:tr>
              <a:tr h="1008437">
                <a:tc>
                  <a:txBody>
                    <a:bodyPr/>
                    <a:lstStyle/>
                    <a:p>
                      <a:pPr marL="0" marR="0">
                        <a:lnSpc>
                          <a:spcPct val="115000"/>
                        </a:lnSpc>
                        <a:spcBef>
                          <a:spcPts val="0"/>
                        </a:spcBef>
                        <a:spcAft>
                          <a:spcPts val="0"/>
                        </a:spcAft>
                        <a:tabLst>
                          <a:tab pos="457200" algn="l"/>
                        </a:tabLst>
                      </a:pPr>
                      <a:r>
                        <a:rPr lang="en-US" sz="1800" dirty="0">
                          <a:effectLst/>
                        </a:rPr>
                        <a:t>Protection</a:t>
                      </a:r>
                      <a:endParaRPr lang="en-US" sz="1800" dirty="0">
                        <a:effectLst/>
                        <a:latin typeface="Calibri"/>
                        <a:ea typeface="Calibri"/>
                        <a:cs typeface="Times New Roman"/>
                      </a:endParaRPr>
                    </a:p>
                  </a:txBody>
                  <a:tcPr marL="57769" marR="57769" marT="0" marB="0"/>
                </a:tc>
                <a:tc>
                  <a:txBody>
                    <a:bodyPr/>
                    <a:lstStyle/>
                    <a:p>
                      <a:pPr marL="342900" marR="0" lvl="0" indent="-342900">
                        <a:lnSpc>
                          <a:spcPct val="115000"/>
                        </a:lnSpc>
                        <a:spcBef>
                          <a:spcPts val="0"/>
                        </a:spcBef>
                        <a:spcAft>
                          <a:spcPts val="0"/>
                        </a:spcAft>
                        <a:buFont typeface="Symbol"/>
                        <a:buChar char=""/>
                        <a:tabLst>
                          <a:tab pos="457200" algn="l"/>
                        </a:tabLst>
                      </a:pPr>
                      <a:r>
                        <a:rPr lang="en-US" sz="1800" dirty="0">
                          <a:effectLst/>
                        </a:rPr>
                        <a:t>sensitizing and educating families</a:t>
                      </a:r>
                    </a:p>
                    <a:p>
                      <a:pPr marL="342900" marR="0" lvl="0" indent="-342900">
                        <a:lnSpc>
                          <a:spcPct val="115000"/>
                        </a:lnSpc>
                        <a:spcBef>
                          <a:spcPts val="0"/>
                        </a:spcBef>
                        <a:spcAft>
                          <a:spcPts val="0"/>
                        </a:spcAft>
                        <a:buFont typeface="Symbol"/>
                        <a:buChar char=""/>
                        <a:tabLst>
                          <a:tab pos="457200" algn="l"/>
                        </a:tabLst>
                      </a:pPr>
                      <a:r>
                        <a:rPr lang="en-US" sz="1800" dirty="0">
                          <a:effectLst/>
                        </a:rPr>
                        <a:t>referring for assistance, support</a:t>
                      </a:r>
                    </a:p>
                    <a:p>
                      <a:pPr marL="342900" marR="0" lvl="0" indent="-342900">
                        <a:lnSpc>
                          <a:spcPct val="115000"/>
                        </a:lnSpc>
                        <a:spcBef>
                          <a:spcPts val="0"/>
                        </a:spcBef>
                        <a:spcAft>
                          <a:spcPts val="0"/>
                        </a:spcAft>
                        <a:buFont typeface="Symbol"/>
                        <a:buChar char=""/>
                        <a:tabLst>
                          <a:tab pos="457200" algn="l"/>
                        </a:tabLst>
                      </a:pPr>
                      <a:r>
                        <a:rPr lang="en-US" sz="1800" dirty="0">
                          <a:effectLst/>
                        </a:rPr>
                        <a:t>reporting to authorities</a:t>
                      </a:r>
                      <a:endParaRPr lang="en-US" sz="1800" dirty="0">
                        <a:effectLst/>
                        <a:latin typeface="Calibri"/>
                        <a:ea typeface="Calibri"/>
                        <a:cs typeface="Times New Roman"/>
                      </a:endParaRPr>
                    </a:p>
                  </a:txBody>
                  <a:tcPr marL="57769" marR="57769" marT="0" marB="0"/>
                </a:tc>
              </a:tr>
            </a:tbl>
          </a:graphicData>
        </a:graphic>
      </p:graphicFrame>
    </p:spTree>
    <p:extLst>
      <p:ext uri="{BB962C8B-B14F-4D97-AF65-F5344CB8AC3E}">
        <p14:creationId xmlns:p14="http://schemas.microsoft.com/office/powerpoint/2010/main" val="29982332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500" dirty="0"/>
              <a:t>Summary – Referrals </a:t>
            </a:r>
            <a:endParaRPr lang="en-US" sz="3500" dirty="0"/>
          </a:p>
        </p:txBody>
      </p:sp>
      <p:sp>
        <p:nvSpPr>
          <p:cNvPr id="3" name="Content Placeholder 2"/>
          <p:cNvSpPr>
            <a:spLocks noGrp="1"/>
          </p:cNvSpPr>
          <p:nvPr>
            <p:ph idx="1"/>
          </p:nvPr>
        </p:nvSpPr>
        <p:spPr/>
        <p:txBody>
          <a:bodyPr/>
          <a:lstStyle/>
          <a:p>
            <a:pPr marL="0" indent="0">
              <a:buNone/>
            </a:pPr>
            <a:r>
              <a:rPr lang="en-US" sz="2800" dirty="0"/>
              <a:t>Volunteers’ </a:t>
            </a:r>
            <a:r>
              <a:rPr lang="en-US" sz="2800" dirty="0"/>
              <a:t>decisions for service referrals are largely </a:t>
            </a:r>
            <a:r>
              <a:rPr lang="en-US" sz="2800" dirty="0"/>
              <a:t>dependent on the child’s needs, the program he/she is affiliated with, and networks available in the community (e.g., youth groups, church </a:t>
            </a:r>
            <a:r>
              <a:rPr lang="en-US" sz="2800" dirty="0"/>
              <a:t>groups, government </a:t>
            </a:r>
            <a:r>
              <a:rPr lang="en-US" sz="2800" dirty="0"/>
              <a:t>structure, other </a:t>
            </a:r>
            <a:r>
              <a:rPr lang="en-US" sz="2800" dirty="0"/>
              <a:t>NGO services</a:t>
            </a:r>
            <a:r>
              <a:rPr lang="en-US" sz="2800" dirty="0"/>
              <a:t>). </a:t>
            </a:r>
            <a:r>
              <a:rPr lang="en-US" sz="2800" dirty="0"/>
              <a:t>The table in the next slide depicts where </a:t>
            </a:r>
            <a:r>
              <a:rPr lang="en-US" sz="2800" dirty="0"/>
              <a:t>volunteers </a:t>
            </a:r>
            <a:r>
              <a:rPr lang="en-US" sz="2800" dirty="0"/>
              <a:t>refer </a:t>
            </a:r>
            <a:r>
              <a:rPr lang="en-US" sz="2800" dirty="0"/>
              <a:t>for </a:t>
            </a:r>
            <a:r>
              <a:rPr lang="en-US" sz="2800" dirty="0"/>
              <a:t>health</a:t>
            </a:r>
            <a:r>
              <a:rPr lang="en-US" sz="2800" dirty="0"/>
              <a:t>, education, psychosocial, shelter, nutrition, and </a:t>
            </a:r>
            <a:r>
              <a:rPr lang="en-US" sz="2800" dirty="0"/>
              <a:t>protection-related services. </a:t>
            </a:r>
            <a:r>
              <a:rPr lang="en-US" sz="2800" dirty="0"/>
              <a:t>For health issues </a:t>
            </a:r>
            <a:r>
              <a:rPr lang="en-US" sz="2800" dirty="0"/>
              <a:t>beyond </a:t>
            </a:r>
            <a:r>
              <a:rPr lang="en-US" sz="2800" dirty="0"/>
              <a:t>the volunteers’ capacity, such as in cases of malnutrition, HIV, or other illnesses, referrals for testing and treatment are made to hospitals or clinics </a:t>
            </a:r>
            <a:r>
              <a:rPr lang="en-US" sz="2800" dirty="0"/>
              <a:t>nearby. </a:t>
            </a:r>
            <a:endParaRPr lang="en-US" dirty="0"/>
          </a:p>
        </p:txBody>
      </p:sp>
    </p:spTree>
    <p:extLst>
      <p:ext uri="{BB962C8B-B14F-4D97-AF65-F5344CB8AC3E}">
        <p14:creationId xmlns:p14="http://schemas.microsoft.com/office/powerpoint/2010/main" val="721116837"/>
      </p:ext>
    </p:extLst>
  </p:cSld>
  <p:clrMapOvr>
    <a:masterClrMapping/>
  </p:clrMapOvr>
  <p:transition>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987634500"/>
              </p:ext>
            </p:extLst>
          </p:nvPr>
        </p:nvGraphicFramePr>
        <p:xfrm>
          <a:off x="427037" y="1508919"/>
          <a:ext cx="9220201" cy="5352288"/>
        </p:xfrm>
        <a:graphic>
          <a:graphicData uri="http://schemas.openxmlformats.org/drawingml/2006/table">
            <a:tbl>
              <a:tblPr firstRow="1" bandRow="1">
                <a:tableStyleId>{5C22544A-7EE6-4342-B048-85BDC9FD1C3A}</a:tableStyleId>
              </a:tblPr>
              <a:tblGrid>
                <a:gridCol w="1477431"/>
                <a:gridCol w="1223110"/>
                <a:gridCol w="1580266"/>
                <a:gridCol w="885351"/>
                <a:gridCol w="1258671"/>
                <a:gridCol w="1397686"/>
                <a:gridCol w="1397686"/>
              </a:tblGrid>
              <a:tr h="518159">
                <a:tc>
                  <a:txBody>
                    <a:bodyPr/>
                    <a:lstStyle/>
                    <a:p>
                      <a:pPr>
                        <a:lnSpc>
                          <a:spcPct val="115000"/>
                        </a:lnSpc>
                      </a:pPr>
                      <a:endParaRPr lang="en-US" sz="2400" dirty="0">
                        <a:effectLst/>
                        <a:latin typeface="Calibri"/>
                      </a:endParaRPr>
                    </a:p>
                  </a:txBody>
                  <a:tcPr marT="45721" marB="45721"/>
                </a:tc>
                <a:tc gridSpan="6">
                  <a:txBody>
                    <a:bodyPr/>
                    <a:lstStyle/>
                    <a:p>
                      <a:pPr marL="0" marR="0">
                        <a:lnSpc>
                          <a:spcPct val="115000"/>
                        </a:lnSpc>
                        <a:spcBef>
                          <a:spcPts val="0"/>
                        </a:spcBef>
                        <a:spcAft>
                          <a:spcPts val="0"/>
                        </a:spcAft>
                      </a:pPr>
                      <a:r>
                        <a:rPr lang="en-US" sz="2400" dirty="0" smtClean="0">
                          <a:effectLst/>
                          <a:latin typeface="Calibri"/>
                          <a:ea typeface="Calibri"/>
                          <a:cs typeface="Times New Roman"/>
                        </a:rPr>
                        <a:t>Domain</a:t>
                      </a:r>
                      <a:endParaRPr lang="en-US" sz="2400" dirty="0">
                        <a:effectLst/>
                        <a:latin typeface="Calibri"/>
                        <a:ea typeface="Calibri"/>
                        <a:cs typeface="Times New Roman"/>
                      </a:endParaRPr>
                    </a:p>
                  </a:txBody>
                  <a:tcPr marT="45721" marB="45721"/>
                </a:tc>
                <a:tc hMerge="1">
                  <a:txBody>
                    <a:bodyPr/>
                    <a:lstStyle/>
                    <a:p>
                      <a:pPr marL="0" marR="0">
                        <a:lnSpc>
                          <a:spcPct val="115000"/>
                        </a:lnSpc>
                        <a:spcBef>
                          <a:spcPts val="0"/>
                        </a:spcBef>
                        <a:spcAft>
                          <a:spcPts val="0"/>
                        </a:spcAft>
                      </a:pPr>
                      <a:endParaRPr lang="en-US" sz="2000" dirty="0">
                        <a:effectLst/>
                        <a:latin typeface="Calibri"/>
                        <a:ea typeface="Calibri"/>
                        <a:cs typeface="Times New Roman"/>
                      </a:endParaRPr>
                    </a:p>
                  </a:txBody>
                  <a:tcPr/>
                </a:tc>
                <a:tc hMerge="1">
                  <a:txBody>
                    <a:bodyPr/>
                    <a:lstStyle/>
                    <a:p>
                      <a:pPr marL="0" marR="0">
                        <a:lnSpc>
                          <a:spcPct val="115000"/>
                        </a:lnSpc>
                        <a:spcBef>
                          <a:spcPts val="0"/>
                        </a:spcBef>
                        <a:spcAft>
                          <a:spcPts val="0"/>
                        </a:spcAft>
                      </a:pPr>
                      <a:endParaRPr lang="en-US" sz="2000" dirty="0">
                        <a:effectLst/>
                        <a:latin typeface="Calibri"/>
                        <a:ea typeface="Calibri"/>
                        <a:cs typeface="Times New Roman"/>
                      </a:endParaRPr>
                    </a:p>
                  </a:txBody>
                  <a:tcPr/>
                </a:tc>
                <a:tc hMerge="1">
                  <a:txBody>
                    <a:bodyPr/>
                    <a:lstStyle/>
                    <a:p>
                      <a:pPr marL="0" marR="0">
                        <a:lnSpc>
                          <a:spcPct val="115000"/>
                        </a:lnSpc>
                        <a:spcBef>
                          <a:spcPts val="0"/>
                        </a:spcBef>
                        <a:spcAft>
                          <a:spcPts val="0"/>
                        </a:spcAft>
                      </a:pPr>
                      <a:endParaRPr lang="en-US" sz="2000" dirty="0">
                        <a:effectLst/>
                        <a:latin typeface="Calibri"/>
                        <a:ea typeface="Calibri"/>
                        <a:cs typeface="Times New Roman"/>
                      </a:endParaRPr>
                    </a:p>
                  </a:txBody>
                  <a:tcPr/>
                </a:tc>
                <a:tc hMerge="1">
                  <a:txBody>
                    <a:bodyPr/>
                    <a:lstStyle/>
                    <a:p>
                      <a:pPr marL="0" marR="0">
                        <a:lnSpc>
                          <a:spcPct val="115000"/>
                        </a:lnSpc>
                        <a:spcBef>
                          <a:spcPts val="0"/>
                        </a:spcBef>
                        <a:spcAft>
                          <a:spcPts val="0"/>
                        </a:spcAft>
                      </a:pPr>
                      <a:endParaRPr lang="en-US" sz="2000" dirty="0">
                        <a:effectLst/>
                        <a:latin typeface="Calibri"/>
                        <a:ea typeface="Calibri"/>
                        <a:cs typeface="Times New Roman"/>
                      </a:endParaRPr>
                    </a:p>
                  </a:txBody>
                  <a:tcPr/>
                </a:tc>
                <a:tc hMerge="1">
                  <a:txBody>
                    <a:bodyPr/>
                    <a:lstStyle/>
                    <a:p>
                      <a:pPr marL="0" marR="0">
                        <a:lnSpc>
                          <a:spcPct val="115000"/>
                        </a:lnSpc>
                        <a:spcBef>
                          <a:spcPts val="0"/>
                        </a:spcBef>
                        <a:spcAft>
                          <a:spcPts val="0"/>
                        </a:spcAft>
                      </a:pPr>
                      <a:endParaRPr lang="en-US" sz="2000" dirty="0">
                        <a:effectLst/>
                        <a:latin typeface="Calibri"/>
                        <a:ea typeface="Calibri"/>
                        <a:cs typeface="Times New Roman"/>
                      </a:endParaRPr>
                    </a:p>
                  </a:txBody>
                  <a:tcPr marL="0" marR="0" marT="0" marB="0"/>
                </a:tc>
              </a:tr>
              <a:tr h="518159">
                <a:tc>
                  <a:txBody>
                    <a:bodyPr/>
                    <a:lstStyle/>
                    <a:p>
                      <a:pPr>
                        <a:lnSpc>
                          <a:spcPct val="115000"/>
                        </a:lnSpc>
                      </a:pPr>
                      <a:r>
                        <a:rPr lang="en-US" sz="2400" b="1" dirty="0" smtClean="0">
                          <a:effectLst/>
                          <a:latin typeface="Calibri"/>
                        </a:rPr>
                        <a:t>Service</a:t>
                      </a:r>
                      <a:endParaRPr lang="en-US" sz="2400" b="1" dirty="0">
                        <a:effectLst/>
                        <a:latin typeface="Calibri"/>
                      </a:endParaRPr>
                    </a:p>
                  </a:txBody>
                  <a:tcPr marT="45721" marB="45721"/>
                </a:tc>
                <a:tc>
                  <a:txBody>
                    <a:bodyPr/>
                    <a:lstStyle/>
                    <a:p>
                      <a:pPr marL="0" marR="0">
                        <a:lnSpc>
                          <a:spcPct val="115000"/>
                        </a:lnSpc>
                        <a:spcBef>
                          <a:spcPts val="0"/>
                        </a:spcBef>
                        <a:spcAft>
                          <a:spcPts val="0"/>
                        </a:spcAft>
                      </a:pPr>
                      <a:r>
                        <a:rPr lang="en-US" sz="2400" dirty="0">
                          <a:effectLst/>
                        </a:rPr>
                        <a:t>Health</a:t>
                      </a:r>
                      <a:endParaRPr lang="en-US" sz="2400" dirty="0">
                        <a:effectLst/>
                        <a:latin typeface="Calibri"/>
                        <a:ea typeface="Calibri"/>
                        <a:cs typeface="Times New Roman"/>
                      </a:endParaRPr>
                    </a:p>
                  </a:txBody>
                  <a:tcPr marT="45721" marB="45721"/>
                </a:tc>
                <a:tc>
                  <a:txBody>
                    <a:bodyPr/>
                    <a:lstStyle/>
                    <a:p>
                      <a:pPr marL="0" marR="0">
                        <a:lnSpc>
                          <a:spcPct val="115000"/>
                        </a:lnSpc>
                        <a:spcBef>
                          <a:spcPts val="0"/>
                        </a:spcBef>
                        <a:spcAft>
                          <a:spcPts val="0"/>
                        </a:spcAft>
                      </a:pPr>
                      <a:r>
                        <a:rPr lang="en-US" sz="2400">
                          <a:effectLst/>
                        </a:rPr>
                        <a:t>Education</a:t>
                      </a:r>
                      <a:endParaRPr lang="en-US" sz="2400">
                        <a:effectLst/>
                        <a:latin typeface="Calibri"/>
                        <a:ea typeface="Calibri"/>
                        <a:cs typeface="Times New Roman"/>
                      </a:endParaRPr>
                    </a:p>
                  </a:txBody>
                  <a:tcPr marT="45721" marB="45721"/>
                </a:tc>
                <a:tc>
                  <a:txBody>
                    <a:bodyPr/>
                    <a:lstStyle/>
                    <a:p>
                      <a:pPr marL="0" marR="0">
                        <a:lnSpc>
                          <a:spcPct val="115000"/>
                        </a:lnSpc>
                        <a:spcBef>
                          <a:spcPts val="0"/>
                        </a:spcBef>
                        <a:spcAft>
                          <a:spcPts val="0"/>
                        </a:spcAft>
                      </a:pPr>
                      <a:r>
                        <a:rPr lang="en-US" sz="2400">
                          <a:effectLst/>
                        </a:rPr>
                        <a:t>PSS</a:t>
                      </a:r>
                      <a:endParaRPr lang="en-US" sz="2400">
                        <a:effectLst/>
                        <a:latin typeface="Calibri"/>
                        <a:ea typeface="Calibri"/>
                        <a:cs typeface="Times New Roman"/>
                      </a:endParaRPr>
                    </a:p>
                  </a:txBody>
                  <a:tcPr marT="45721" marB="45721"/>
                </a:tc>
                <a:tc>
                  <a:txBody>
                    <a:bodyPr/>
                    <a:lstStyle/>
                    <a:p>
                      <a:pPr marL="0" marR="0">
                        <a:lnSpc>
                          <a:spcPct val="115000"/>
                        </a:lnSpc>
                        <a:spcBef>
                          <a:spcPts val="0"/>
                        </a:spcBef>
                        <a:spcAft>
                          <a:spcPts val="0"/>
                        </a:spcAft>
                      </a:pPr>
                      <a:r>
                        <a:rPr lang="en-US" sz="2400">
                          <a:effectLst/>
                        </a:rPr>
                        <a:t>Shelter</a:t>
                      </a:r>
                      <a:endParaRPr lang="en-US" sz="2400">
                        <a:effectLst/>
                        <a:latin typeface="Calibri"/>
                        <a:ea typeface="Calibri"/>
                        <a:cs typeface="Times New Roman"/>
                      </a:endParaRPr>
                    </a:p>
                  </a:txBody>
                  <a:tcPr marT="45721" marB="45721"/>
                </a:tc>
                <a:tc>
                  <a:txBody>
                    <a:bodyPr/>
                    <a:lstStyle/>
                    <a:p>
                      <a:pPr marL="0" marR="0">
                        <a:lnSpc>
                          <a:spcPct val="115000"/>
                        </a:lnSpc>
                        <a:spcBef>
                          <a:spcPts val="0"/>
                        </a:spcBef>
                        <a:spcAft>
                          <a:spcPts val="0"/>
                        </a:spcAft>
                      </a:pPr>
                      <a:r>
                        <a:rPr lang="en-US" sz="2400">
                          <a:effectLst/>
                        </a:rPr>
                        <a:t>Nutrition</a:t>
                      </a:r>
                      <a:endParaRPr lang="en-US" sz="2400">
                        <a:effectLst/>
                        <a:latin typeface="Calibri"/>
                        <a:ea typeface="Calibri"/>
                        <a:cs typeface="Times New Roman"/>
                      </a:endParaRPr>
                    </a:p>
                  </a:txBody>
                  <a:tcPr marT="45721" marB="45721"/>
                </a:tc>
                <a:tc>
                  <a:txBody>
                    <a:bodyPr/>
                    <a:lstStyle/>
                    <a:p>
                      <a:pPr marL="0" marR="0">
                        <a:lnSpc>
                          <a:spcPct val="115000"/>
                        </a:lnSpc>
                        <a:spcBef>
                          <a:spcPts val="0"/>
                        </a:spcBef>
                        <a:spcAft>
                          <a:spcPts val="0"/>
                        </a:spcAft>
                      </a:pPr>
                      <a:r>
                        <a:rPr lang="en-US" sz="2400" dirty="0">
                          <a:effectLst/>
                        </a:rPr>
                        <a:t>Protection</a:t>
                      </a:r>
                      <a:endParaRPr lang="en-US" sz="2400" dirty="0">
                        <a:effectLst/>
                        <a:latin typeface="Calibri"/>
                        <a:ea typeface="Calibri"/>
                        <a:cs typeface="Times New Roman"/>
                      </a:endParaRPr>
                    </a:p>
                  </a:txBody>
                  <a:tcPr marL="0" marR="0" marT="0" marB="0"/>
                </a:tc>
              </a:tr>
              <a:tr h="441960">
                <a:tc>
                  <a:txBody>
                    <a:bodyPr/>
                    <a:lstStyle/>
                    <a:p>
                      <a:pPr marL="0" marR="0">
                        <a:lnSpc>
                          <a:spcPct val="115000"/>
                        </a:lnSpc>
                        <a:spcBef>
                          <a:spcPts val="0"/>
                        </a:spcBef>
                        <a:spcAft>
                          <a:spcPts val="0"/>
                        </a:spcAft>
                      </a:pPr>
                      <a:r>
                        <a:rPr lang="en-US" sz="2000" dirty="0">
                          <a:effectLst/>
                        </a:rPr>
                        <a:t>School</a:t>
                      </a:r>
                      <a:endParaRPr lang="en-US" sz="2000" dirty="0">
                        <a:effectLst/>
                        <a:latin typeface="Calibri"/>
                        <a:ea typeface="Calibri"/>
                        <a:cs typeface="Times New Roman"/>
                      </a:endParaRPr>
                    </a:p>
                  </a:txBody>
                  <a:tcPr marT="45721" marB="45721"/>
                </a:tc>
                <a:tc>
                  <a:txBody>
                    <a:bodyPr/>
                    <a:lstStyle/>
                    <a:p>
                      <a:pPr>
                        <a:lnSpc>
                          <a:spcPct val="115000"/>
                        </a:lnSpc>
                      </a:pPr>
                      <a:endParaRPr lang="en-US" sz="2000" dirty="0">
                        <a:effectLst/>
                        <a:latin typeface="Calibri"/>
                      </a:endParaRPr>
                    </a:p>
                  </a:txBody>
                  <a:tcPr marT="45721" marB="45721"/>
                </a:tc>
                <a:tc>
                  <a:txBody>
                    <a:bodyPr/>
                    <a:lstStyle/>
                    <a:p>
                      <a:pPr marL="0" marR="0" algn="ctr">
                        <a:lnSpc>
                          <a:spcPct val="115000"/>
                        </a:lnSpc>
                        <a:spcBef>
                          <a:spcPts val="0"/>
                        </a:spcBef>
                        <a:spcAft>
                          <a:spcPts val="0"/>
                        </a:spcAft>
                      </a:pPr>
                      <a:r>
                        <a:rPr lang="en-US" sz="2000" dirty="0">
                          <a:effectLst/>
                        </a:rPr>
                        <a:t>X</a:t>
                      </a:r>
                      <a:endParaRPr lang="en-US" sz="2000" dirty="0">
                        <a:effectLst/>
                        <a:latin typeface="Calibri"/>
                        <a:ea typeface="Calibri"/>
                        <a:cs typeface="Times New Roman"/>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marL="0" marR="0" algn="ctr">
                        <a:lnSpc>
                          <a:spcPct val="115000"/>
                        </a:lnSpc>
                        <a:spcBef>
                          <a:spcPts val="0"/>
                        </a:spcBef>
                        <a:spcAft>
                          <a:spcPts val="0"/>
                        </a:spcAft>
                      </a:pPr>
                      <a:r>
                        <a:rPr lang="en-US" sz="2000">
                          <a:effectLst/>
                        </a:rPr>
                        <a:t> </a:t>
                      </a:r>
                      <a:endParaRPr lang="en-US" sz="2000">
                        <a:effectLst/>
                        <a:latin typeface="Calibri"/>
                        <a:ea typeface="Calibri"/>
                        <a:cs typeface="Times New Roman"/>
                      </a:endParaRPr>
                    </a:p>
                  </a:txBody>
                  <a:tcPr marL="0" marR="0" marT="0" marB="0"/>
                </a:tc>
              </a:tr>
              <a:tr h="441960">
                <a:tc>
                  <a:txBody>
                    <a:bodyPr/>
                    <a:lstStyle/>
                    <a:p>
                      <a:pPr marL="0" marR="0">
                        <a:lnSpc>
                          <a:spcPct val="115000"/>
                        </a:lnSpc>
                        <a:spcBef>
                          <a:spcPts val="0"/>
                        </a:spcBef>
                        <a:spcAft>
                          <a:spcPts val="0"/>
                        </a:spcAft>
                      </a:pPr>
                      <a:r>
                        <a:rPr lang="en-US" sz="2000" dirty="0" err="1">
                          <a:effectLst/>
                        </a:rPr>
                        <a:t>Gvnmt</a:t>
                      </a:r>
                      <a:endParaRPr lang="en-US" sz="2000" dirty="0">
                        <a:effectLst/>
                        <a:latin typeface="Calibri"/>
                        <a:ea typeface="Calibri"/>
                        <a:cs typeface="Times New Roman"/>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marL="0" marR="0" algn="ctr">
                        <a:lnSpc>
                          <a:spcPct val="115000"/>
                        </a:lnSpc>
                        <a:spcBef>
                          <a:spcPts val="0"/>
                        </a:spcBef>
                        <a:spcAft>
                          <a:spcPts val="0"/>
                        </a:spcAft>
                      </a:pPr>
                      <a:r>
                        <a:rPr lang="en-US" sz="2000" dirty="0">
                          <a:effectLst/>
                        </a:rPr>
                        <a:t>X</a:t>
                      </a:r>
                      <a:endParaRPr lang="en-US" sz="2000" dirty="0">
                        <a:effectLst/>
                        <a:latin typeface="Calibri"/>
                        <a:ea typeface="Calibri"/>
                        <a:cs typeface="Times New Roman"/>
                      </a:endParaRPr>
                    </a:p>
                  </a:txBody>
                  <a:tcPr marT="45721" marB="45721"/>
                </a:tc>
                <a:tc>
                  <a:txBody>
                    <a:bodyPr/>
                    <a:lstStyle/>
                    <a:p>
                      <a:pPr>
                        <a:lnSpc>
                          <a:spcPct val="115000"/>
                        </a:lnSpc>
                      </a:pPr>
                      <a:endParaRPr lang="en-US" sz="2000" dirty="0">
                        <a:effectLst/>
                        <a:latin typeface="Calibri"/>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marL="0" marR="0" algn="ctr">
                        <a:lnSpc>
                          <a:spcPct val="115000"/>
                        </a:lnSpc>
                        <a:spcBef>
                          <a:spcPts val="0"/>
                        </a:spcBef>
                        <a:spcAft>
                          <a:spcPts val="0"/>
                        </a:spcAft>
                      </a:pPr>
                      <a:r>
                        <a:rPr lang="en-US" sz="2000">
                          <a:effectLst/>
                        </a:rPr>
                        <a:t> </a:t>
                      </a:r>
                      <a:endParaRPr lang="en-US" sz="2000">
                        <a:effectLst/>
                        <a:latin typeface="Calibri"/>
                        <a:ea typeface="Calibri"/>
                        <a:cs typeface="Times New Roman"/>
                      </a:endParaRPr>
                    </a:p>
                  </a:txBody>
                  <a:tcPr marL="0" marR="0" marT="0" marB="0"/>
                </a:tc>
              </a:tr>
              <a:tr h="441960">
                <a:tc>
                  <a:txBody>
                    <a:bodyPr/>
                    <a:lstStyle/>
                    <a:p>
                      <a:pPr marL="0" marR="0">
                        <a:lnSpc>
                          <a:spcPct val="115000"/>
                        </a:lnSpc>
                        <a:spcBef>
                          <a:spcPts val="0"/>
                        </a:spcBef>
                        <a:spcAft>
                          <a:spcPts val="0"/>
                        </a:spcAft>
                      </a:pPr>
                      <a:r>
                        <a:rPr lang="en-US" sz="2000">
                          <a:effectLst/>
                        </a:rPr>
                        <a:t>Church</a:t>
                      </a:r>
                      <a:endParaRPr lang="en-US" sz="2000">
                        <a:effectLst/>
                        <a:latin typeface="Calibri"/>
                        <a:ea typeface="Calibri"/>
                        <a:cs typeface="Times New Roman"/>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marL="0" marR="0" algn="ctr">
                        <a:lnSpc>
                          <a:spcPct val="115000"/>
                        </a:lnSpc>
                        <a:spcBef>
                          <a:spcPts val="0"/>
                        </a:spcBef>
                        <a:spcAft>
                          <a:spcPts val="0"/>
                        </a:spcAft>
                      </a:pPr>
                      <a:r>
                        <a:rPr lang="en-US" sz="2000">
                          <a:effectLst/>
                        </a:rPr>
                        <a:t>X</a:t>
                      </a:r>
                      <a:endParaRPr lang="en-US" sz="2000">
                        <a:effectLst/>
                        <a:latin typeface="Calibri"/>
                        <a:ea typeface="Calibri"/>
                        <a:cs typeface="Times New Roman"/>
                      </a:endParaRPr>
                    </a:p>
                  </a:txBody>
                  <a:tcPr marT="45721" marB="45721"/>
                </a:tc>
                <a:tc>
                  <a:txBody>
                    <a:bodyPr/>
                    <a:lstStyle/>
                    <a:p>
                      <a:pPr marL="0" marR="0" algn="ctr">
                        <a:lnSpc>
                          <a:spcPct val="115000"/>
                        </a:lnSpc>
                        <a:spcBef>
                          <a:spcPts val="0"/>
                        </a:spcBef>
                        <a:spcAft>
                          <a:spcPts val="0"/>
                        </a:spcAft>
                      </a:pPr>
                      <a:r>
                        <a:rPr lang="en-US" sz="2000" dirty="0">
                          <a:effectLst/>
                        </a:rPr>
                        <a:t>X</a:t>
                      </a:r>
                      <a:endParaRPr lang="en-US" sz="2000" dirty="0">
                        <a:effectLst/>
                        <a:latin typeface="Calibri"/>
                        <a:ea typeface="Calibri"/>
                        <a:cs typeface="Times New Roman"/>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marL="0" marR="0" algn="ctr">
                        <a:lnSpc>
                          <a:spcPct val="115000"/>
                        </a:lnSpc>
                        <a:spcBef>
                          <a:spcPts val="0"/>
                        </a:spcBef>
                        <a:spcAft>
                          <a:spcPts val="0"/>
                        </a:spcAft>
                      </a:pPr>
                      <a:r>
                        <a:rPr lang="en-US" sz="2000">
                          <a:effectLst/>
                        </a:rPr>
                        <a:t> </a:t>
                      </a:r>
                      <a:endParaRPr lang="en-US" sz="2000">
                        <a:effectLst/>
                        <a:latin typeface="Calibri"/>
                        <a:ea typeface="Calibri"/>
                        <a:cs typeface="Times New Roman"/>
                      </a:endParaRPr>
                    </a:p>
                  </a:txBody>
                  <a:tcPr marL="0" marR="0" marT="0" marB="0"/>
                </a:tc>
              </a:tr>
              <a:tr h="441960">
                <a:tc>
                  <a:txBody>
                    <a:bodyPr/>
                    <a:lstStyle/>
                    <a:p>
                      <a:pPr marL="0" marR="0">
                        <a:lnSpc>
                          <a:spcPct val="115000"/>
                        </a:lnSpc>
                        <a:spcBef>
                          <a:spcPts val="0"/>
                        </a:spcBef>
                        <a:spcAft>
                          <a:spcPts val="0"/>
                        </a:spcAft>
                      </a:pPr>
                      <a:r>
                        <a:rPr lang="en-US" sz="2000">
                          <a:effectLst/>
                        </a:rPr>
                        <a:t>NGO</a:t>
                      </a:r>
                      <a:endParaRPr lang="en-US" sz="2000">
                        <a:effectLst/>
                        <a:latin typeface="Calibri"/>
                        <a:ea typeface="Calibri"/>
                        <a:cs typeface="Times New Roman"/>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marL="0" marR="0" algn="ctr">
                        <a:lnSpc>
                          <a:spcPct val="115000"/>
                        </a:lnSpc>
                        <a:spcBef>
                          <a:spcPts val="0"/>
                        </a:spcBef>
                        <a:spcAft>
                          <a:spcPts val="0"/>
                        </a:spcAft>
                      </a:pPr>
                      <a:r>
                        <a:rPr lang="en-US" sz="2000">
                          <a:effectLst/>
                        </a:rPr>
                        <a:t>X</a:t>
                      </a:r>
                      <a:endParaRPr lang="en-US" sz="2000">
                        <a:effectLst/>
                        <a:latin typeface="Calibri"/>
                        <a:ea typeface="Calibri"/>
                        <a:cs typeface="Times New Roman"/>
                      </a:endParaRPr>
                    </a:p>
                  </a:txBody>
                  <a:tcPr marT="45721" marB="45721"/>
                </a:tc>
                <a:tc>
                  <a:txBody>
                    <a:bodyPr/>
                    <a:lstStyle/>
                    <a:p>
                      <a:pPr marL="0" marR="0" algn="ctr">
                        <a:lnSpc>
                          <a:spcPct val="115000"/>
                        </a:lnSpc>
                        <a:spcBef>
                          <a:spcPts val="0"/>
                        </a:spcBef>
                        <a:spcAft>
                          <a:spcPts val="0"/>
                        </a:spcAft>
                      </a:pPr>
                      <a:r>
                        <a:rPr lang="en-US" sz="2000">
                          <a:effectLst/>
                        </a:rPr>
                        <a:t>X</a:t>
                      </a:r>
                      <a:endParaRPr lang="en-US" sz="2000">
                        <a:effectLst/>
                        <a:latin typeface="Calibri"/>
                        <a:ea typeface="Calibri"/>
                        <a:cs typeface="Times New Roman"/>
                      </a:endParaRPr>
                    </a:p>
                  </a:txBody>
                  <a:tcPr marT="45721" marB="45721"/>
                </a:tc>
                <a:tc>
                  <a:txBody>
                    <a:bodyPr/>
                    <a:lstStyle/>
                    <a:p>
                      <a:pPr marL="0" marR="0" algn="ctr">
                        <a:lnSpc>
                          <a:spcPct val="115000"/>
                        </a:lnSpc>
                        <a:spcBef>
                          <a:spcPts val="0"/>
                        </a:spcBef>
                        <a:spcAft>
                          <a:spcPts val="0"/>
                        </a:spcAft>
                      </a:pPr>
                      <a:r>
                        <a:rPr lang="en-US" sz="2000" dirty="0">
                          <a:effectLst/>
                        </a:rPr>
                        <a:t>X</a:t>
                      </a:r>
                      <a:endParaRPr lang="en-US" sz="2000" dirty="0">
                        <a:effectLst/>
                        <a:latin typeface="Calibri"/>
                        <a:ea typeface="Calibri"/>
                        <a:cs typeface="Times New Roman"/>
                      </a:endParaRPr>
                    </a:p>
                  </a:txBody>
                  <a:tcPr marT="45721" marB="45721"/>
                </a:tc>
                <a:tc>
                  <a:txBody>
                    <a:bodyPr/>
                    <a:lstStyle/>
                    <a:p>
                      <a:pPr marL="0" marR="0" algn="ctr">
                        <a:lnSpc>
                          <a:spcPct val="115000"/>
                        </a:lnSpc>
                        <a:spcBef>
                          <a:spcPts val="0"/>
                        </a:spcBef>
                        <a:spcAft>
                          <a:spcPts val="0"/>
                        </a:spcAft>
                      </a:pPr>
                      <a:r>
                        <a:rPr lang="en-US" sz="2000">
                          <a:effectLst/>
                        </a:rPr>
                        <a:t>X</a:t>
                      </a:r>
                      <a:endParaRPr lang="en-US" sz="2000">
                        <a:effectLst/>
                        <a:latin typeface="Calibri"/>
                        <a:ea typeface="Calibri"/>
                        <a:cs typeface="Times New Roman"/>
                      </a:endParaRPr>
                    </a:p>
                  </a:txBody>
                  <a:tcPr marT="45721" marB="45721"/>
                </a:tc>
                <a:tc>
                  <a:txBody>
                    <a:bodyPr/>
                    <a:lstStyle/>
                    <a:p>
                      <a:pPr marL="0" marR="0" algn="ctr">
                        <a:lnSpc>
                          <a:spcPct val="115000"/>
                        </a:lnSpc>
                        <a:spcBef>
                          <a:spcPts val="0"/>
                        </a:spcBef>
                        <a:spcAft>
                          <a:spcPts val="0"/>
                        </a:spcAft>
                      </a:pPr>
                      <a:r>
                        <a:rPr lang="en-US" sz="2000">
                          <a:effectLst/>
                        </a:rPr>
                        <a:t>X</a:t>
                      </a:r>
                      <a:endParaRPr lang="en-US" sz="2000">
                        <a:effectLst/>
                        <a:latin typeface="Calibri"/>
                        <a:ea typeface="Calibri"/>
                        <a:cs typeface="Times New Roman"/>
                      </a:endParaRPr>
                    </a:p>
                  </a:txBody>
                  <a:tcPr marL="0" marR="0" marT="0" marB="0"/>
                </a:tc>
              </a:tr>
              <a:tr h="441960">
                <a:tc>
                  <a:txBody>
                    <a:bodyPr/>
                    <a:lstStyle/>
                    <a:p>
                      <a:pPr marL="0" marR="0">
                        <a:lnSpc>
                          <a:spcPct val="115000"/>
                        </a:lnSpc>
                        <a:spcBef>
                          <a:spcPts val="0"/>
                        </a:spcBef>
                        <a:spcAft>
                          <a:spcPts val="0"/>
                        </a:spcAft>
                      </a:pPr>
                      <a:r>
                        <a:rPr lang="en-US" sz="2000">
                          <a:effectLst/>
                        </a:rPr>
                        <a:t>Police</a:t>
                      </a:r>
                      <a:endParaRPr lang="en-US" sz="2000">
                        <a:effectLst/>
                        <a:latin typeface="Calibri"/>
                        <a:ea typeface="Calibri"/>
                        <a:cs typeface="Times New Roman"/>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a:lnSpc>
                          <a:spcPct val="115000"/>
                        </a:lnSpc>
                      </a:pPr>
                      <a:endParaRPr lang="en-US" sz="2000" dirty="0">
                        <a:effectLst/>
                        <a:latin typeface="Calibri"/>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marL="0" marR="0" algn="ctr">
                        <a:lnSpc>
                          <a:spcPct val="115000"/>
                        </a:lnSpc>
                        <a:spcBef>
                          <a:spcPts val="0"/>
                        </a:spcBef>
                        <a:spcAft>
                          <a:spcPts val="0"/>
                        </a:spcAft>
                      </a:pPr>
                      <a:r>
                        <a:rPr lang="en-US" sz="2000">
                          <a:effectLst/>
                        </a:rPr>
                        <a:t>X</a:t>
                      </a:r>
                      <a:endParaRPr lang="en-US" sz="2000">
                        <a:effectLst/>
                        <a:latin typeface="Calibri"/>
                        <a:ea typeface="Calibri"/>
                        <a:cs typeface="Times New Roman"/>
                      </a:endParaRPr>
                    </a:p>
                  </a:txBody>
                  <a:tcPr marL="0" marR="0" marT="0" marB="0"/>
                </a:tc>
              </a:tr>
              <a:tr h="792480">
                <a:tc>
                  <a:txBody>
                    <a:bodyPr/>
                    <a:lstStyle/>
                    <a:p>
                      <a:pPr marL="0" marR="0">
                        <a:lnSpc>
                          <a:spcPct val="115000"/>
                        </a:lnSpc>
                        <a:spcBef>
                          <a:spcPts val="0"/>
                        </a:spcBef>
                        <a:spcAft>
                          <a:spcPts val="0"/>
                        </a:spcAft>
                      </a:pPr>
                      <a:r>
                        <a:rPr lang="en-US" sz="2000" dirty="0" smtClean="0">
                          <a:effectLst/>
                        </a:rPr>
                        <a:t>Hospital/</a:t>
                      </a:r>
                      <a:r>
                        <a:rPr lang="en-US" sz="2000" baseline="0" dirty="0" smtClean="0">
                          <a:effectLst/>
                        </a:rPr>
                        <a:t> </a:t>
                      </a:r>
                      <a:r>
                        <a:rPr lang="en-US" sz="2000" dirty="0" smtClean="0">
                          <a:effectLst/>
                        </a:rPr>
                        <a:t>Clinic</a:t>
                      </a:r>
                      <a:endParaRPr lang="en-US" sz="2000" dirty="0">
                        <a:effectLst/>
                        <a:latin typeface="Calibri"/>
                        <a:ea typeface="Calibri"/>
                        <a:cs typeface="Times New Roman"/>
                      </a:endParaRPr>
                    </a:p>
                  </a:txBody>
                  <a:tcPr marT="45721" marB="45721"/>
                </a:tc>
                <a:tc>
                  <a:txBody>
                    <a:bodyPr/>
                    <a:lstStyle/>
                    <a:p>
                      <a:pPr marL="0" marR="0" algn="ctr">
                        <a:lnSpc>
                          <a:spcPct val="115000"/>
                        </a:lnSpc>
                        <a:spcBef>
                          <a:spcPts val="0"/>
                        </a:spcBef>
                        <a:spcAft>
                          <a:spcPts val="0"/>
                        </a:spcAft>
                      </a:pPr>
                      <a:r>
                        <a:rPr lang="en-US" sz="2000">
                          <a:effectLst/>
                        </a:rPr>
                        <a:t>X</a:t>
                      </a:r>
                      <a:endParaRPr lang="en-US" sz="2000">
                        <a:effectLst/>
                        <a:latin typeface="Calibri"/>
                        <a:ea typeface="Calibri"/>
                        <a:cs typeface="Times New Roman"/>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marL="0" marR="0" algn="ctr">
                        <a:lnSpc>
                          <a:spcPct val="115000"/>
                        </a:lnSpc>
                        <a:spcBef>
                          <a:spcPts val="0"/>
                        </a:spcBef>
                        <a:spcAft>
                          <a:spcPts val="0"/>
                        </a:spcAft>
                      </a:pPr>
                      <a:r>
                        <a:rPr lang="en-US" sz="2000" dirty="0">
                          <a:effectLst/>
                        </a:rPr>
                        <a:t>X</a:t>
                      </a:r>
                      <a:endParaRPr lang="en-US" sz="2000" dirty="0">
                        <a:effectLst/>
                        <a:latin typeface="Calibri"/>
                        <a:ea typeface="Calibri"/>
                        <a:cs typeface="Times New Roman"/>
                      </a:endParaRPr>
                    </a:p>
                  </a:txBody>
                  <a:tcPr marT="45721" marB="45721"/>
                </a:tc>
                <a:tc>
                  <a:txBody>
                    <a:bodyPr/>
                    <a:lstStyle/>
                    <a:p>
                      <a:pPr marL="0" marR="0" algn="ctr">
                        <a:lnSpc>
                          <a:spcPct val="115000"/>
                        </a:lnSpc>
                        <a:spcBef>
                          <a:spcPts val="0"/>
                        </a:spcBef>
                        <a:spcAft>
                          <a:spcPts val="0"/>
                        </a:spcAft>
                      </a:pPr>
                      <a:r>
                        <a:rPr lang="en-US" sz="2000">
                          <a:effectLst/>
                        </a:rPr>
                        <a:t>X</a:t>
                      </a:r>
                      <a:endParaRPr lang="en-US" sz="2000">
                        <a:effectLst/>
                        <a:latin typeface="Calibri"/>
                        <a:ea typeface="Calibri"/>
                        <a:cs typeface="Times New Roman"/>
                      </a:endParaRPr>
                    </a:p>
                  </a:txBody>
                  <a:tcPr marL="0" marR="0" marT="0" marB="0"/>
                </a:tc>
              </a:tr>
              <a:tr h="441960">
                <a:tc>
                  <a:txBody>
                    <a:bodyPr/>
                    <a:lstStyle/>
                    <a:p>
                      <a:pPr marL="0" marR="0">
                        <a:lnSpc>
                          <a:spcPct val="115000"/>
                        </a:lnSpc>
                        <a:spcBef>
                          <a:spcPts val="0"/>
                        </a:spcBef>
                        <a:spcAft>
                          <a:spcPts val="0"/>
                        </a:spcAft>
                      </a:pPr>
                      <a:r>
                        <a:rPr lang="en-US" sz="2000">
                          <a:effectLst/>
                        </a:rPr>
                        <a:t>Village</a:t>
                      </a:r>
                      <a:endParaRPr lang="en-US" sz="2000">
                        <a:effectLst/>
                        <a:latin typeface="Calibri"/>
                        <a:ea typeface="Calibri"/>
                        <a:cs typeface="Times New Roman"/>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marL="0" marR="0" algn="ctr">
                        <a:lnSpc>
                          <a:spcPct val="115000"/>
                        </a:lnSpc>
                        <a:spcBef>
                          <a:spcPts val="0"/>
                        </a:spcBef>
                        <a:spcAft>
                          <a:spcPts val="0"/>
                        </a:spcAft>
                      </a:pPr>
                      <a:r>
                        <a:rPr lang="en-US" sz="2000">
                          <a:effectLst/>
                        </a:rPr>
                        <a:t>X</a:t>
                      </a:r>
                      <a:endParaRPr lang="en-US" sz="2000">
                        <a:effectLst/>
                        <a:latin typeface="Calibri"/>
                        <a:ea typeface="Calibri"/>
                        <a:cs typeface="Times New Roman"/>
                      </a:endParaRPr>
                    </a:p>
                  </a:txBody>
                  <a:tcPr marT="45721" marB="45721"/>
                </a:tc>
                <a:tc>
                  <a:txBody>
                    <a:bodyPr/>
                    <a:lstStyle/>
                    <a:p>
                      <a:pPr marL="0" marR="0" algn="ctr">
                        <a:lnSpc>
                          <a:spcPct val="115000"/>
                        </a:lnSpc>
                        <a:spcBef>
                          <a:spcPts val="0"/>
                        </a:spcBef>
                        <a:spcAft>
                          <a:spcPts val="0"/>
                        </a:spcAft>
                      </a:pPr>
                      <a:r>
                        <a:rPr lang="en-US" sz="2000" dirty="0">
                          <a:effectLst/>
                        </a:rPr>
                        <a:t>X</a:t>
                      </a:r>
                      <a:endParaRPr lang="en-US" sz="2000" dirty="0">
                        <a:effectLst/>
                        <a:latin typeface="Calibri"/>
                        <a:ea typeface="Calibri"/>
                        <a:cs typeface="Times New Roman"/>
                      </a:endParaRPr>
                    </a:p>
                  </a:txBody>
                  <a:tcPr marT="45721" marB="45721"/>
                </a:tc>
                <a:tc>
                  <a:txBody>
                    <a:bodyPr/>
                    <a:lstStyle/>
                    <a:p>
                      <a:pPr marL="0" marR="0" algn="ctr">
                        <a:lnSpc>
                          <a:spcPct val="115000"/>
                        </a:lnSpc>
                        <a:spcBef>
                          <a:spcPts val="0"/>
                        </a:spcBef>
                        <a:spcAft>
                          <a:spcPts val="0"/>
                        </a:spcAft>
                      </a:pPr>
                      <a:r>
                        <a:rPr lang="en-US" sz="2000">
                          <a:effectLst/>
                        </a:rPr>
                        <a:t>X</a:t>
                      </a:r>
                      <a:endParaRPr lang="en-US" sz="2000">
                        <a:effectLst/>
                        <a:latin typeface="Calibri"/>
                        <a:ea typeface="Calibri"/>
                        <a:cs typeface="Times New Roman"/>
                      </a:endParaRPr>
                    </a:p>
                  </a:txBody>
                  <a:tcPr marL="0" marR="0" marT="0" marB="0"/>
                </a:tc>
              </a:tr>
              <a:tr h="441960">
                <a:tc>
                  <a:txBody>
                    <a:bodyPr/>
                    <a:lstStyle/>
                    <a:p>
                      <a:pPr marL="0" marR="0">
                        <a:lnSpc>
                          <a:spcPct val="115000"/>
                        </a:lnSpc>
                        <a:spcBef>
                          <a:spcPts val="0"/>
                        </a:spcBef>
                        <a:spcAft>
                          <a:spcPts val="0"/>
                        </a:spcAft>
                      </a:pPr>
                      <a:r>
                        <a:rPr lang="en-US" sz="2000">
                          <a:effectLst/>
                        </a:rPr>
                        <a:t>Elders</a:t>
                      </a:r>
                      <a:endParaRPr lang="en-US" sz="2000">
                        <a:effectLst/>
                        <a:latin typeface="Calibri"/>
                        <a:ea typeface="Calibri"/>
                        <a:cs typeface="Times New Roman"/>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marL="0" marR="0" algn="ctr">
                        <a:lnSpc>
                          <a:spcPct val="115000"/>
                        </a:lnSpc>
                        <a:spcBef>
                          <a:spcPts val="0"/>
                        </a:spcBef>
                        <a:spcAft>
                          <a:spcPts val="0"/>
                        </a:spcAft>
                      </a:pPr>
                      <a:r>
                        <a:rPr lang="en-US" sz="2000">
                          <a:effectLst/>
                        </a:rPr>
                        <a:t>X</a:t>
                      </a:r>
                      <a:endParaRPr lang="en-US" sz="2000">
                        <a:effectLst/>
                        <a:latin typeface="Calibri"/>
                        <a:ea typeface="Calibri"/>
                        <a:cs typeface="Times New Roman"/>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a:lnSpc>
                          <a:spcPct val="115000"/>
                        </a:lnSpc>
                      </a:pPr>
                      <a:endParaRPr lang="en-US" sz="2000" dirty="0">
                        <a:effectLst/>
                        <a:latin typeface="Calibri"/>
                      </a:endParaRPr>
                    </a:p>
                  </a:txBody>
                  <a:tcPr marT="45721" marB="45721"/>
                </a:tc>
                <a:tc>
                  <a:txBody>
                    <a:bodyPr/>
                    <a:lstStyle/>
                    <a:p>
                      <a:pPr marL="0" marR="0" algn="ctr">
                        <a:lnSpc>
                          <a:spcPct val="115000"/>
                        </a:lnSpc>
                        <a:spcBef>
                          <a:spcPts val="0"/>
                        </a:spcBef>
                        <a:spcAft>
                          <a:spcPts val="0"/>
                        </a:spcAft>
                      </a:pPr>
                      <a:r>
                        <a:rPr lang="en-US" sz="2000">
                          <a:effectLst/>
                        </a:rPr>
                        <a:t> </a:t>
                      </a:r>
                      <a:endParaRPr lang="en-US" sz="2000">
                        <a:effectLst/>
                        <a:latin typeface="Calibri"/>
                        <a:ea typeface="Calibri"/>
                        <a:cs typeface="Times New Roman"/>
                      </a:endParaRPr>
                    </a:p>
                  </a:txBody>
                  <a:tcPr marL="0" marR="0" marT="0" marB="0"/>
                </a:tc>
              </a:tr>
              <a:tr h="441960">
                <a:tc>
                  <a:txBody>
                    <a:bodyPr/>
                    <a:lstStyle/>
                    <a:p>
                      <a:pPr marL="0" marR="0">
                        <a:lnSpc>
                          <a:spcPct val="115000"/>
                        </a:lnSpc>
                        <a:spcBef>
                          <a:spcPts val="0"/>
                        </a:spcBef>
                        <a:spcAft>
                          <a:spcPts val="0"/>
                        </a:spcAft>
                      </a:pPr>
                      <a:r>
                        <a:rPr lang="en-US" sz="2000">
                          <a:effectLst/>
                        </a:rPr>
                        <a:t>Other Prog</a:t>
                      </a:r>
                      <a:endParaRPr lang="en-US" sz="2000">
                        <a:effectLst/>
                        <a:latin typeface="Calibri"/>
                        <a:ea typeface="Calibri"/>
                        <a:cs typeface="Times New Roman"/>
                      </a:endParaRPr>
                    </a:p>
                  </a:txBody>
                  <a:tcPr marT="45721" marB="45721"/>
                </a:tc>
                <a:tc>
                  <a:txBody>
                    <a:bodyPr/>
                    <a:lstStyle/>
                    <a:p>
                      <a:pPr marL="0" marR="0" algn="ctr">
                        <a:lnSpc>
                          <a:spcPct val="115000"/>
                        </a:lnSpc>
                        <a:spcBef>
                          <a:spcPts val="0"/>
                        </a:spcBef>
                        <a:spcAft>
                          <a:spcPts val="0"/>
                        </a:spcAft>
                      </a:pPr>
                      <a:r>
                        <a:rPr lang="en-US" sz="2000">
                          <a:effectLst/>
                        </a:rPr>
                        <a:t>X</a:t>
                      </a:r>
                      <a:endParaRPr lang="en-US" sz="2000">
                        <a:effectLst/>
                        <a:latin typeface="Calibri"/>
                        <a:ea typeface="Calibri"/>
                        <a:cs typeface="Times New Roman"/>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a:lnSpc>
                          <a:spcPct val="115000"/>
                        </a:lnSpc>
                      </a:pPr>
                      <a:endParaRPr lang="en-US" sz="2000">
                        <a:effectLst/>
                        <a:latin typeface="Calibri"/>
                      </a:endParaRPr>
                    </a:p>
                  </a:txBody>
                  <a:tcPr marT="45721" marB="45721"/>
                </a:tc>
                <a:tc>
                  <a:txBody>
                    <a:bodyPr/>
                    <a:lstStyle/>
                    <a:p>
                      <a:pPr marL="0" marR="0" algn="ctr">
                        <a:lnSpc>
                          <a:spcPct val="115000"/>
                        </a:lnSpc>
                        <a:spcBef>
                          <a:spcPts val="0"/>
                        </a:spcBef>
                        <a:spcAft>
                          <a:spcPts val="0"/>
                        </a:spcAft>
                      </a:pPr>
                      <a:r>
                        <a:rPr lang="en-US" sz="2000" dirty="0">
                          <a:effectLst/>
                        </a:rPr>
                        <a:t>X</a:t>
                      </a:r>
                      <a:endParaRPr lang="en-US" sz="2000" dirty="0">
                        <a:effectLst/>
                        <a:latin typeface="Calibri"/>
                        <a:ea typeface="Calibri"/>
                        <a:cs typeface="Times New Roman"/>
                      </a:endParaRPr>
                    </a:p>
                  </a:txBody>
                  <a:tcPr marT="45721" marB="45721"/>
                </a:tc>
                <a:tc>
                  <a:txBody>
                    <a:bodyPr/>
                    <a:lstStyle/>
                    <a:p>
                      <a:pPr marL="0" marR="0" algn="ctr">
                        <a:lnSpc>
                          <a:spcPct val="115000"/>
                        </a:lnSpc>
                        <a:spcBef>
                          <a:spcPts val="0"/>
                        </a:spcBef>
                        <a:spcAft>
                          <a:spcPts val="0"/>
                        </a:spcAft>
                      </a:pPr>
                      <a:r>
                        <a:rPr lang="en-US" sz="2000" dirty="0">
                          <a:effectLst/>
                        </a:rPr>
                        <a:t>X</a:t>
                      </a:r>
                      <a:endParaRPr lang="en-US" sz="2000" dirty="0">
                        <a:effectLst/>
                        <a:latin typeface="Calibri"/>
                        <a:ea typeface="Calibri"/>
                        <a:cs typeface="Times New Roman"/>
                      </a:endParaRPr>
                    </a:p>
                  </a:txBody>
                  <a:tcPr marL="0" marR="0" marT="0" marB="0"/>
                </a:tc>
              </a:tr>
            </a:tbl>
          </a:graphicData>
        </a:graphic>
      </p:graphicFrame>
      <p:sp>
        <p:nvSpPr>
          <p:cNvPr id="5" name="Title 4"/>
          <p:cNvSpPr>
            <a:spLocks noGrp="1"/>
          </p:cNvSpPr>
          <p:nvPr>
            <p:ph type="title"/>
          </p:nvPr>
        </p:nvSpPr>
        <p:spPr>
          <a:xfrm>
            <a:off x="1036638" y="137320"/>
            <a:ext cx="8617330" cy="914400"/>
          </a:xfrm>
        </p:spPr>
        <p:txBody>
          <a:bodyPr/>
          <a:lstStyle/>
          <a:p>
            <a:r>
              <a:rPr lang="en-US" sz="2800" dirty="0"/>
              <a:t>Where volunteers refer for services</a:t>
            </a:r>
            <a:br>
              <a:rPr lang="en-US" sz="2800" dirty="0"/>
            </a:br>
            <a:r>
              <a:rPr lang="en-US" sz="2800" dirty="0"/>
              <a:t>(not independent action)</a:t>
            </a:r>
            <a:endParaRPr lang="en-US" sz="2800" dirty="0"/>
          </a:p>
        </p:txBody>
      </p:sp>
    </p:spTree>
    <p:extLst>
      <p:ext uri="{BB962C8B-B14F-4D97-AF65-F5344CB8AC3E}">
        <p14:creationId xmlns:p14="http://schemas.microsoft.com/office/powerpoint/2010/main" val="504710991"/>
      </p:ext>
    </p:extLst>
  </p:cSld>
  <p:clrMapOvr>
    <a:masterClrMapping/>
  </p:clrMapOvr>
  <p:transition>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36638" y="594520"/>
            <a:ext cx="8617330" cy="1264973"/>
          </a:xfrm>
        </p:spPr>
        <p:txBody>
          <a:bodyPr/>
          <a:lstStyle/>
          <a:p>
            <a:r>
              <a:rPr lang="en-US" sz="3500" dirty="0"/>
              <a:t>Summary: Interaction </a:t>
            </a:r>
            <a:r>
              <a:rPr lang="en-US" sz="3500" dirty="0"/>
              <a:t>with </a:t>
            </a:r>
            <a:r>
              <a:rPr lang="en-US" sz="3500" dirty="0"/>
              <a:t>Community-based </a:t>
            </a:r>
            <a:r>
              <a:rPr lang="en-US" sz="3500" dirty="0"/>
              <a:t>Committees</a:t>
            </a:r>
            <a:r>
              <a:rPr lang="en-US" dirty="0"/>
              <a:t/>
            </a:r>
            <a:br>
              <a:rPr lang="en-US" dirty="0"/>
            </a:br>
            <a:endParaRPr lang="en-US" dirty="0"/>
          </a:p>
        </p:txBody>
      </p:sp>
      <p:sp>
        <p:nvSpPr>
          <p:cNvPr id="3" name="Content Placeholder 2"/>
          <p:cNvSpPr>
            <a:spLocks noGrp="1"/>
          </p:cNvSpPr>
          <p:nvPr>
            <p:ph idx="1"/>
          </p:nvPr>
        </p:nvSpPr>
        <p:spPr>
          <a:xfrm>
            <a:off x="1036638" y="2118519"/>
            <a:ext cx="8617330" cy="4385240"/>
          </a:xfrm>
        </p:spPr>
        <p:txBody>
          <a:bodyPr/>
          <a:lstStyle/>
          <a:p>
            <a:pPr marL="0" indent="0">
              <a:buNone/>
            </a:pPr>
            <a:r>
              <a:rPr lang="en-US" sz="2800" dirty="0"/>
              <a:t>In each of the communities there were different community-based committees (CBC) such as government, religious, youth groups.  In some cases, the  link between the volunteers and these CBCs was strong and information was shared and services coordinated to meet the needs of children.  In other cases, the link was not as strong and services were not coordinated between volunteers and committees. This resulted in missed opportunities to meet all the needs of children.  </a:t>
            </a:r>
            <a:endParaRPr lang="en-US" sz="2800" dirty="0"/>
          </a:p>
        </p:txBody>
      </p:sp>
    </p:spTree>
    <p:extLst>
      <p:ext uri="{BB962C8B-B14F-4D97-AF65-F5344CB8AC3E}">
        <p14:creationId xmlns:p14="http://schemas.microsoft.com/office/powerpoint/2010/main" val="1947603220"/>
      </p:ext>
    </p:extLst>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500" dirty="0"/>
              <a:t>Quote</a:t>
            </a:r>
            <a:endParaRPr lang="en-US" sz="3500" dirty="0"/>
          </a:p>
        </p:txBody>
      </p:sp>
      <p:sp>
        <p:nvSpPr>
          <p:cNvPr id="3" name="Content Placeholder 2"/>
          <p:cNvSpPr>
            <a:spLocks noGrp="1"/>
          </p:cNvSpPr>
          <p:nvPr>
            <p:ph idx="1"/>
          </p:nvPr>
        </p:nvSpPr>
        <p:spPr/>
        <p:txBody>
          <a:bodyPr/>
          <a:lstStyle/>
          <a:p>
            <a:pPr marL="0" indent="0">
              <a:buNone/>
            </a:pPr>
            <a:r>
              <a:rPr lang="en-US" i="1" dirty="0" smtClean="0"/>
              <a:t>“</a:t>
            </a:r>
            <a:r>
              <a:rPr lang="en-US" sz="2800" i="1" dirty="0"/>
              <a:t>When </a:t>
            </a:r>
            <a:r>
              <a:rPr lang="en-US" sz="2800" i="1" dirty="0"/>
              <a:t>there is a meeting and we are informed, we take part in it...I met several of them [program representatives] and inform them about our </a:t>
            </a:r>
            <a:r>
              <a:rPr lang="en-US" sz="2800" i="1" dirty="0"/>
              <a:t>goal, </a:t>
            </a:r>
            <a:r>
              <a:rPr lang="en-US" sz="2800" i="1" dirty="0"/>
              <a:t>which is to help vulnerable children since </a:t>
            </a:r>
            <a:r>
              <a:rPr lang="en-US" sz="2800" i="1" dirty="0"/>
              <a:t>they </a:t>
            </a:r>
            <a:r>
              <a:rPr lang="en-US" sz="2800" i="1" dirty="0"/>
              <a:t>are much more informed than us. I am regularly in contact with the head of the NGO…[the community volunteers] give us advice to provide support then we give them advice so that they can provide spiritual support to the OVC</a:t>
            </a:r>
            <a:r>
              <a:rPr lang="en-US" sz="2800" i="1" dirty="0"/>
              <a:t>.”</a:t>
            </a:r>
            <a:endParaRPr lang="en-US" sz="2800" dirty="0"/>
          </a:p>
          <a:p>
            <a:endParaRPr lang="en-US" dirty="0"/>
          </a:p>
        </p:txBody>
      </p:sp>
    </p:spTree>
    <p:extLst>
      <p:ext uri="{BB962C8B-B14F-4D97-AF65-F5344CB8AC3E}">
        <p14:creationId xmlns:p14="http://schemas.microsoft.com/office/powerpoint/2010/main" val="50866487"/>
      </p:ext>
    </p:extLst>
  </p:cSld>
  <p:clrMapOvr>
    <a:masterClrMapping/>
  </p:clrMapOvr>
  <p:transition>
    <p:cut/>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3500" dirty="0"/>
              <a:t>Interpretation</a:t>
            </a:r>
            <a:endParaRPr lang="en-US" sz="3500" dirty="0"/>
          </a:p>
        </p:txBody>
      </p:sp>
      <p:sp>
        <p:nvSpPr>
          <p:cNvPr id="8" name="Content Placeholder 7"/>
          <p:cNvSpPr>
            <a:spLocks noGrp="1"/>
          </p:cNvSpPr>
          <p:nvPr>
            <p:ph idx="1"/>
          </p:nvPr>
        </p:nvSpPr>
        <p:spPr>
          <a:xfrm>
            <a:off x="1036638" y="1508919"/>
            <a:ext cx="8617330" cy="4385240"/>
          </a:xfrm>
        </p:spPr>
        <p:txBody>
          <a:bodyPr/>
          <a:lstStyle/>
          <a:p>
            <a:pPr marL="0" indent="0">
              <a:buNone/>
            </a:pPr>
            <a:r>
              <a:rPr lang="en-US" sz="2800" dirty="0"/>
              <a:t>This study demonstrates that volunteers act </a:t>
            </a:r>
            <a:r>
              <a:rPr lang="en-US" sz="2800" dirty="0"/>
              <a:t>independently to </a:t>
            </a:r>
            <a:r>
              <a:rPr lang="en-US" sz="2800" dirty="0"/>
              <a:t>provide basic health education, services, and referrals, but heavily rely on co-volunteers and in some cases programs to </a:t>
            </a:r>
            <a:r>
              <a:rPr lang="en-US" sz="2800" dirty="0"/>
              <a:t>provide services for more challenging cases. Further</a:t>
            </a:r>
            <a:r>
              <a:rPr lang="en-US" sz="2800" dirty="0"/>
              <a:t>, volunteers serve a central role in coordinating services delivery and resources with many </a:t>
            </a:r>
            <a:r>
              <a:rPr lang="en-US" sz="2800" dirty="0"/>
              <a:t>community-based groups. </a:t>
            </a:r>
            <a:r>
              <a:rPr lang="en-US" sz="2800" dirty="0"/>
              <a:t>Despite these strong linkages, volunteers are often faced with challenges </a:t>
            </a:r>
            <a:r>
              <a:rPr lang="en-US" sz="2800" dirty="0"/>
              <a:t>identifying referral </a:t>
            </a:r>
            <a:r>
              <a:rPr lang="en-US" sz="2800" dirty="0"/>
              <a:t>networks and meeting </a:t>
            </a:r>
            <a:r>
              <a:rPr lang="en-US" sz="2800" dirty="0"/>
              <a:t>the needs </a:t>
            </a:r>
            <a:r>
              <a:rPr lang="en-US" sz="2800" dirty="0"/>
              <a:t>of children and families they serve. </a:t>
            </a:r>
            <a:endParaRPr lang="en-US" sz="2800" dirty="0">
              <a:solidFill>
                <a:srgbClr val="FF0000"/>
              </a:solidFill>
            </a:endParaRPr>
          </a:p>
        </p:txBody>
      </p:sp>
    </p:spTree>
    <p:extLst>
      <p:ext uri="{BB962C8B-B14F-4D97-AF65-F5344CB8AC3E}">
        <p14:creationId xmlns:p14="http://schemas.microsoft.com/office/powerpoint/2010/main" val="495516759"/>
      </p:ext>
    </p:extLst>
  </p:cSld>
  <p:clrMapOvr>
    <a:masterClrMapping/>
  </p:clrMapOvr>
  <p:transition>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Developing Actionable Recommendations</a:t>
            </a:r>
            <a:endParaRPr lang="en-US" dirty="0"/>
          </a:p>
        </p:txBody>
      </p:sp>
      <p:sp>
        <p:nvSpPr>
          <p:cNvPr id="3" name="Content Placeholder 2"/>
          <p:cNvSpPr>
            <a:spLocks noGrp="1"/>
          </p:cNvSpPr>
          <p:nvPr>
            <p:ph idx="1"/>
          </p:nvPr>
        </p:nvSpPr>
        <p:spPr/>
        <p:txBody>
          <a:bodyPr/>
          <a:lstStyle/>
          <a:p>
            <a:r>
              <a:rPr lang="en-US" sz="3200" dirty="0"/>
              <a:t>Recommendations can affect local policies and programs (context, scale, scope)</a:t>
            </a:r>
          </a:p>
          <a:p>
            <a:r>
              <a:rPr lang="en-US" sz="3200" dirty="0"/>
              <a:t>Frame recommendations to </a:t>
            </a:r>
            <a:r>
              <a:rPr lang="en-US" sz="3200" dirty="0"/>
              <a:t>“point the way forward</a:t>
            </a:r>
            <a:r>
              <a:rPr lang="en-US" sz="3200" dirty="0"/>
              <a:t>”</a:t>
            </a:r>
          </a:p>
          <a:p>
            <a:r>
              <a:rPr lang="en-US" sz="3200" dirty="0"/>
              <a:t>Tailor recommendations that are specific to different audiences</a:t>
            </a:r>
            <a:endParaRPr lang="en-US" sz="3200" dirty="0"/>
          </a:p>
          <a:p>
            <a:endParaRPr lang="en-US" dirty="0" smtClean="0"/>
          </a:p>
          <a:p>
            <a:endParaRPr lang="en-US" dirty="0"/>
          </a:p>
        </p:txBody>
      </p:sp>
    </p:spTree>
    <p:extLst>
      <p:ext uri="{BB962C8B-B14F-4D97-AF65-F5344CB8AC3E}">
        <p14:creationId xmlns:p14="http://schemas.microsoft.com/office/powerpoint/2010/main" val="669937124"/>
      </p:ext>
    </p:extLst>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7856" y="303945"/>
            <a:ext cx="9025097" cy="1264973"/>
          </a:xfrm>
        </p:spPr>
        <p:txBody>
          <a:bodyPr/>
          <a:lstStyle/>
          <a:p>
            <a:r>
              <a:rPr lang="en-US" dirty="0" smtClean="0"/>
              <a:t>Considerations When Developing Recommendations</a:t>
            </a:r>
            <a:endParaRPr lang="en-US" dirty="0"/>
          </a:p>
        </p:txBody>
      </p:sp>
      <p:sp>
        <p:nvSpPr>
          <p:cNvPr id="3" name="Content Placeholder 2"/>
          <p:cNvSpPr>
            <a:spLocks noGrp="1"/>
          </p:cNvSpPr>
          <p:nvPr>
            <p:ph idx="1"/>
          </p:nvPr>
        </p:nvSpPr>
        <p:spPr>
          <a:xfrm>
            <a:off x="279507" y="2005624"/>
            <a:ext cx="9694440" cy="4385240"/>
          </a:xfrm>
        </p:spPr>
        <p:txBody>
          <a:bodyPr/>
          <a:lstStyle/>
          <a:p>
            <a:pPr lvl="1"/>
            <a:r>
              <a:rPr lang="en-US" dirty="0" smtClean="0"/>
              <a:t>Impact – What will be the impact on health programs both long-term and short-term? </a:t>
            </a:r>
          </a:p>
          <a:p>
            <a:pPr lvl="1"/>
            <a:r>
              <a:rPr lang="en-US" dirty="0" smtClean="0"/>
              <a:t>Resources – Are additional resources needed?</a:t>
            </a:r>
          </a:p>
          <a:p>
            <a:pPr lvl="1"/>
            <a:r>
              <a:rPr lang="en-US" dirty="0" smtClean="0"/>
              <a:t>Supporting factors – Are policy, operational, or management changes needed?</a:t>
            </a:r>
          </a:p>
          <a:p>
            <a:pPr lvl="1"/>
            <a:r>
              <a:rPr lang="en-US" dirty="0" smtClean="0"/>
              <a:t>Acceptability – Politically and culturally acceptable?</a:t>
            </a:r>
          </a:p>
          <a:p>
            <a:pPr lvl="1"/>
            <a:r>
              <a:rPr lang="en-US" dirty="0" smtClean="0"/>
              <a:t>Timeliness – Can implementation be timely?</a:t>
            </a:r>
            <a:endParaRPr lang="en-US" dirty="0"/>
          </a:p>
        </p:txBody>
      </p:sp>
    </p:spTree>
    <p:extLst>
      <p:ext uri="{BB962C8B-B14F-4D97-AF65-F5344CB8AC3E}">
        <p14:creationId xmlns:p14="http://schemas.microsoft.com/office/powerpoint/2010/main" val="4129843303"/>
      </p:ext>
    </p:extLst>
  </p:cSld>
  <p:clrMapOvr>
    <a:masterClrMapping/>
  </p:clrMapOvr>
  <p:transition>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500" dirty="0"/>
              <a:t>Recommendations</a:t>
            </a:r>
            <a:endParaRPr lang="en-US" sz="3500" dirty="0"/>
          </a:p>
        </p:txBody>
      </p:sp>
      <p:sp>
        <p:nvSpPr>
          <p:cNvPr id="3" name="Content Placeholder 2"/>
          <p:cNvSpPr>
            <a:spLocks noGrp="1"/>
          </p:cNvSpPr>
          <p:nvPr>
            <p:ph idx="1"/>
          </p:nvPr>
        </p:nvSpPr>
        <p:spPr>
          <a:xfrm>
            <a:off x="1025623" y="1770962"/>
            <a:ext cx="8617330" cy="4690957"/>
          </a:xfrm>
        </p:spPr>
        <p:txBody>
          <a:bodyPr/>
          <a:lstStyle/>
          <a:p>
            <a:pPr lvl="0"/>
            <a:r>
              <a:rPr lang="en-US" sz="2800" dirty="0"/>
              <a:t>Work with programs locally to develop supportive documentation that guides volunteers on when and where to refer for services. This is particularly important for severe health issues like malnutrition and child protection concerns.</a:t>
            </a:r>
          </a:p>
          <a:p>
            <a:pPr lvl="0"/>
            <a:r>
              <a:rPr lang="en-US" sz="2800" dirty="0"/>
              <a:t>Work </a:t>
            </a:r>
            <a:r>
              <a:rPr lang="en-US" sz="2800" dirty="0"/>
              <a:t>with programs to promote linkages between volunteers and existing </a:t>
            </a:r>
            <a:r>
              <a:rPr lang="en-US" sz="2800" dirty="0"/>
              <a:t>community-based structures.  Improve </a:t>
            </a:r>
            <a:r>
              <a:rPr lang="en-US" sz="2800" dirty="0"/>
              <a:t>coordinating care and </a:t>
            </a:r>
            <a:r>
              <a:rPr lang="en-US" sz="2800" dirty="0"/>
              <a:t>support, referring for care </a:t>
            </a:r>
            <a:r>
              <a:rPr lang="en-US" sz="2800" dirty="0"/>
              <a:t>and information sharing </a:t>
            </a:r>
            <a:r>
              <a:rPr lang="en-US" sz="2800" dirty="0"/>
              <a:t> to </a:t>
            </a:r>
            <a:r>
              <a:rPr lang="en-US" sz="2800" dirty="0"/>
              <a:t>ensure needs are met in a timely fashion</a:t>
            </a:r>
            <a:r>
              <a:rPr lang="en-US" sz="2800" dirty="0"/>
              <a:t>.</a:t>
            </a:r>
          </a:p>
          <a:p>
            <a:pPr lvl="0"/>
            <a:endParaRPr lang="en-US" sz="2800" dirty="0"/>
          </a:p>
          <a:p>
            <a:endParaRPr lang="en-US" sz="2800" dirty="0"/>
          </a:p>
        </p:txBody>
      </p:sp>
    </p:spTree>
    <p:extLst>
      <p:ext uri="{BB962C8B-B14F-4D97-AF65-F5344CB8AC3E}">
        <p14:creationId xmlns:p14="http://schemas.microsoft.com/office/powerpoint/2010/main" val="1153591302"/>
      </p:ext>
    </p:extLst>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078" y="231660"/>
            <a:ext cx="8617330" cy="1264973"/>
          </a:xfrm>
        </p:spPr>
        <p:txBody>
          <a:bodyPr/>
          <a:lstStyle/>
          <a:p>
            <a:r>
              <a:rPr lang="en-US" dirty="0" smtClean="0"/>
              <a:t>Data Use Action Plans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47834135"/>
              </p:ext>
            </p:extLst>
          </p:nvPr>
        </p:nvGraphicFramePr>
        <p:xfrm>
          <a:off x="304515" y="2005625"/>
          <a:ext cx="9571321" cy="4008419"/>
        </p:xfrm>
        <a:graphic>
          <a:graphicData uri="http://schemas.openxmlformats.org/drawingml/2006/table">
            <a:tbl>
              <a:tblPr firstRow="1" bandRow="1">
                <a:tableStyleId>{5C22544A-7EE6-4342-B048-85BDC9FD1C3A}</a:tableStyleId>
              </a:tblPr>
              <a:tblGrid>
                <a:gridCol w="1566419"/>
                <a:gridCol w="1508677"/>
                <a:gridCol w="1796972"/>
                <a:gridCol w="1264416"/>
                <a:gridCol w="1868419"/>
                <a:gridCol w="1566419"/>
              </a:tblGrid>
              <a:tr h="1232189">
                <a:tc>
                  <a:txBody>
                    <a:bodyPr/>
                    <a:lstStyle/>
                    <a:p>
                      <a:pPr marL="0" marR="0">
                        <a:spcBef>
                          <a:spcPts val="0"/>
                        </a:spcBef>
                        <a:spcAft>
                          <a:spcPts val="0"/>
                        </a:spcAft>
                      </a:pPr>
                      <a:r>
                        <a:rPr lang="en-US" sz="2000" b="1" dirty="0">
                          <a:latin typeface="Calibri"/>
                          <a:ea typeface="Calibri"/>
                          <a:cs typeface="Times New Roman"/>
                        </a:rPr>
                        <a:t>Questions</a:t>
                      </a:r>
                      <a:endParaRPr lang="en-US" sz="2000" dirty="0">
                        <a:latin typeface="Calibri"/>
                        <a:ea typeface="Calibri"/>
                        <a:cs typeface="Times New Roman"/>
                      </a:endParaRPr>
                    </a:p>
                  </a:txBody>
                  <a:tcPr marL="76129" marR="76129" marT="0" marB="0"/>
                </a:tc>
                <a:tc>
                  <a:txBody>
                    <a:bodyPr/>
                    <a:lstStyle/>
                    <a:p>
                      <a:pPr marL="0" marR="0">
                        <a:spcBef>
                          <a:spcPts val="0"/>
                        </a:spcBef>
                        <a:spcAft>
                          <a:spcPts val="0"/>
                        </a:spcAft>
                      </a:pPr>
                      <a:r>
                        <a:rPr lang="en-US" sz="2000" b="1" dirty="0">
                          <a:latin typeface="Calibri"/>
                          <a:ea typeface="Calibri"/>
                          <a:cs typeface="Times New Roman"/>
                        </a:rPr>
                        <a:t>Findings</a:t>
                      </a:r>
                      <a:endParaRPr lang="en-US" sz="2000" dirty="0">
                        <a:latin typeface="Calibri"/>
                        <a:ea typeface="Calibri"/>
                        <a:cs typeface="Times New Roman"/>
                      </a:endParaRPr>
                    </a:p>
                  </a:txBody>
                  <a:tcPr marL="76129" marR="76129" marT="0" marB="0"/>
                </a:tc>
                <a:tc>
                  <a:txBody>
                    <a:bodyPr/>
                    <a:lstStyle/>
                    <a:p>
                      <a:pPr marL="0" marR="0">
                        <a:spcBef>
                          <a:spcPts val="0"/>
                        </a:spcBef>
                        <a:spcAft>
                          <a:spcPts val="0"/>
                        </a:spcAft>
                      </a:pPr>
                      <a:r>
                        <a:rPr lang="en-US" sz="2000" b="1" dirty="0" smtClean="0">
                          <a:latin typeface="Calibri"/>
                          <a:ea typeface="Calibri"/>
                          <a:cs typeface="Times New Roman"/>
                        </a:rPr>
                        <a:t>Recommend-ations</a:t>
                      </a:r>
                      <a:endParaRPr lang="en-US" sz="2000" dirty="0">
                        <a:latin typeface="Calibri"/>
                        <a:ea typeface="Calibri"/>
                        <a:cs typeface="Times New Roman"/>
                      </a:endParaRPr>
                    </a:p>
                  </a:txBody>
                  <a:tcPr marL="76129" marR="76129" marT="0" marB="0"/>
                </a:tc>
                <a:tc>
                  <a:txBody>
                    <a:bodyPr/>
                    <a:lstStyle/>
                    <a:p>
                      <a:pPr marL="0" marR="0">
                        <a:spcBef>
                          <a:spcPts val="0"/>
                        </a:spcBef>
                        <a:spcAft>
                          <a:spcPts val="0"/>
                        </a:spcAft>
                      </a:pPr>
                      <a:r>
                        <a:rPr lang="en-US" sz="2000" b="1" dirty="0">
                          <a:latin typeface="Calibri"/>
                          <a:ea typeface="Calibri"/>
                          <a:cs typeface="Times New Roman"/>
                        </a:rPr>
                        <a:t>Lead Decision Maker</a:t>
                      </a:r>
                      <a:endParaRPr lang="en-US" sz="2000" dirty="0">
                        <a:latin typeface="Calibri"/>
                        <a:ea typeface="Calibri"/>
                        <a:cs typeface="Times New Roman"/>
                      </a:endParaRPr>
                    </a:p>
                  </a:txBody>
                  <a:tcPr marL="76129" marR="76129" marT="0" marB="0"/>
                </a:tc>
                <a:tc>
                  <a:txBody>
                    <a:bodyPr/>
                    <a:lstStyle/>
                    <a:p>
                      <a:pPr marL="0" marR="0">
                        <a:spcBef>
                          <a:spcPts val="0"/>
                        </a:spcBef>
                        <a:spcAft>
                          <a:spcPts val="0"/>
                        </a:spcAft>
                      </a:pPr>
                      <a:r>
                        <a:rPr lang="en-US" sz="2000" b="1" dirty="0" smtClean="0">
                          <a:latin typeface="Calibri"/>
                          <a:ea typeface="Calibri"/>
                          <a:cs typeface="Times New Roman"/>
                        </a:rPr>
                        <a:t>Stakeholders Impacted</a:t>
                      </a:r>
                      <a:endParaRPr lang="en-US" sz="2000" dirty="0">
                        <a:latin typeface="Calibri"/>
                        <a:ea typeface="Calibri"/>
                        <a:cs typeface="Times New Roman"/>
                      </a:endParaRPr>
                    </a:p>
                  </a:txBody>
                  <a:tcPr marL="76129" marR="76129" marT="0" marB="0"/>
                </a:tc>
                <a:tc>
                  <a:txBody>
                    <a:bodyPr/>
                    <a:lstStyle/>
                    <a:p>
                      <a:pPr marL="0" marR="0">
                        <a:spcBef>
                          <a:spcPts val="0"/>
                        </a:spcBef>
                        <a:spcAft>
                          <a:spcPts val="0"/>
                        </a:spcAft>
                      </a:pPr>
                      <a:r>
                        <a:rPr lang="en-US" sz="2000" b="1" dirty="0" err="1" smtClean="0">
                          <a:latin typeface="Calibri"/>
                          <a:ea typeface="Calibri"/>
                          <a:cs typeface="Times New Roman"/>
                        </a:rPr>
                        <a:t>Communic-ation</a:t>
                      </a:r>
                      <a:r>
                        <a:rPr lang="en-US" sz="2000" b="1" dirty="0" smtClean="0">
                          <a:latin typeface="Calibri"/>
                          <a:ea typeface="Calibri"/>
                          <a:cs typeface="Times New Roman"/>
                        </a:rPr>
                        <a:t> Channel</a:t>
                      </a:r>
                      <a:endParaRPr lang="en-US" sz="2000" dirty="0">
                        <a:latin typeface="Calibri"/>
                        <a:ea typeface="Calibri"/>
                        <a:cs typeface="Times New Roman"/>
                      </a:endParaRPr>
                    </a:p>
                  </a:txBody>
                  <a:tcPr marL="76129" marR="76129" marT="0" marB="0"/>
                </a:tc>
              </a:tr>
              <a:tr h="555246">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r>
              <a:tr h="555246">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r>
              <a:tr h="555246">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r>
              <a:tr h="555246">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r>
              <a:tr h="555246">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c>
                  <a:txBody>
                    <a:bodyPr/>
                    <a:lstStyle/>
                    <a:p>
                      <a:endParaRPr lang="en-US" sz="2200" dirty="0"/>
                    </a:p>
                  </a:txBody>
                  <a:tcPr marL="101505" marR="101505" marT="50599" marB="50599"/>
                </a:tc>
              </a:tr>
            </a:tbl>
          </a:graphicData>
        </a:graphic>
      </p:graphicFrame>
    </p:spTree>
    <p:extLst>
      <p:ext uri="{BB962C8B-B14F-4D97-AF65-F5344CB8AC3E}">
        <p14:creationId xmlns:p14="http://schemas.microsoft.com/office/powerpoint/2010/main" val="1855482991"/>
      </p:ext>
    </p:extLst>
  </p:cSld>
  <p:clrMapOvr>
    <a:masterClrMapping/>
  </p:clrMapOvr>
  <p:transition>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lgn="ctr" eaLnBrk="1" hangingPunct="1"/>
            <a:r>
              <a:rPr lang="en-US" dirty="0" smtClean="0"/>
              <a:t>Session Objectives</a:t>
            </a:r>
          </a:p>
        </p:txBody>
      </p:sp>
      <p:sp>
        <p:nvSpPr>
          <p:cNvPr id="4099" name="Content Placeholder 2"/>
          <p:cNvSpPr>
            <a:spLocks noGrp="1"/>
          </p:cNvSpPr>
          <p:nvPr>
            <p:ph idx="1"/>
          </p:nvPr>
        </p:nvSpPr>
        <p:spPr/>
        <p:txBody>
          <a:bodyPr/>
          <a:lstStyle/>
          <a:p>
            <a:pPr>
              <a:lnSpc>
                <a:spcPct val="110000"/>
              </a:lnSpc>
            </a:pPr>
            <a:r>
              <a:rPr lang="en-US" sz="3200" dirty="0"/>
              <a:t>Link specific data analysis findings to </a:t>
            </a:r>
            <a:r>
              <a:rPr lang="en-US" sz="3200" dirty="0"/>
              <a:t>recommendations</a:t>
            </a:r>
          </a:p>
          <a:p>
            <a:pPr>
              <a:lnSpc>
                <a:spcPct val="110000"/>
              </a:lnSpc>
            </a:pPr>
            <a:r>
              <a:rPr lang="en-US" sz="3200" dirty="0"/>
              <a:t>Track programmatic improvements based on recommendations</a:t>
            </a:r>
            <a:endParaRPr lang="en-US" sz="3100" dirty="0"/>
          </a:p>
        </p:txBody>
      </p:sp>
    </p:spTree>
    <p:extLst>
      <p:ext uri="{BB962C8B-B14F-4D97-AF65-F5344CB8AC3E}">
        <p14:creationId xmlns:p14="http://schemas.microsoft.com/office/powerpoint/2010/main" val="2355857174"/>
      </p:ext>
    </p:extLst>
  </p:cSld>
  <p:clrMapOvr>
    <a:masterClrMapping/>
  </p:clrMapOvr>
  <p:transition>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Use Action Plans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52753199"/>
              </p:ext>
            </p:extLst>
          </p:nvPr>
        </p:nvGraphicFramePr>
        <p:xfrm>
          <a:off x="-46848" y="1481761"/>
          <a:ext cx="10197323" cy="6310922"/>
        </p:xfrm>
        <a:graphic>
          <a:graphicData uri="http://schemas.openxmlformats.org/drawingml/2006/table">
            <a:tbl>
              <a:tblPr firstRow="1" bandRow="1">
                <a:tableStyleId>{5C22544A-7EE6-4342-B048-85BDC9FD1C3A}</a:tableStyleId>
              </a:tblPr>
              <a:tblGrid>
                <a:gridCol w="2074086"/>
                <a:gridCol w="2286000"/>
                <a:gridCol w="2514600"/>
                <a:gridCol w="1447800"/>
                <a:gridCol w="1874837"/>
              </a:tblGrid>
              <a:tr h="1180523">
                <a:tc>
                  <a:txBody>
                    <a:bodyPr/>
                    <a:lstStyle/>
                    <a:p>
                      <a:pPr marL="0" marR="0">
                        <a:spcBef>
                          <a:spcPts val="0"/>
                        </a:spcBef>
                        <a:spcAft>
                          <a:spcPts val="0"/>
                        </a:spcAft>
                      </a:pPr>
                      <a:r>
                        <a:rPr lang="en-US" sz="2000" b="1" dirty="0">
                          <a:latin typeface="Calibri" pitchFamily="34" charset="0"/>
                          <a:ea typeface="Calibri"/>
                          <a:cs typeface="Times New Roman"/>
                        </a:rPr>
                        <a:t>Questions</a:t>
                      </a:r>
                      <a:endParaRPr lang="en-US" sz="2000" dirty="0">
                        <a:latin typeface="Calibri" pitchFamily="34" charset="0"/>
                        <a:ea typeface="Calibri"/>
                        <a:cs typeface="Times New Roman"/>
                      </a:endParaRPr>
                    </a:p>
                  </a:txBody>
                  <a:tcPr marL="76129" marR="76129" marT="0" marB="0"/>
                </a:tc>
                <a:tc>
                  <a:txBody>
                    <a:bodyPr/>
                    <a:lstStyle/>
                    <a:p>
                      <a:pPr marL="0" marR="0">
                        <a:spcBef>
                          <a:spcPts val="0"/>
                        </a:spcBef>
                        <a:spcAft>
                          <a:spcPts val="0"/>
                        </a:spcAft>
                      </a:pPr>
                      <a:r>
                        <a:rPr lang="en-US" sz="2000" b="1" dirty="0">
                          <a:latin typeface="Calibri" pitchFamily="34" charset="0"/>
                          <a:ea typeface="Calibri"/>
                          <a:cs typeface="Times New Roman"/>
                        </a:rPr>
                        <a:t>Findings</a:t>
                      </a:r>
                      <a:endParaRPr lang="en-US" sz="2000" dirty="0">
                        <a:latin typeface="Calibri" pitchFamily="34" charset="0"/>
                        <a:ea typeface="Calibri"/>
                        <a:cs typeface="Times New Roman"/>
                      </a:endParaRPr>
                    </a:p>
                  </a:txBody>
                  <a:tcPr marL="76129" marR="76129" marT="0" marB="0"/>
                </a:tc>
                <a:tc>
                  <a:txBody>
                    <a:bodyPr/>
                    <a:lstStyle/>
                    <a:p>
                      <a:pPr marL="0" marR="0">
                        <a:spcBef>
                          <a:spcPts val="0"/>
                        </a:spcBef>
                        <a:spcAft>
                          <a:spcPts val="0"/>
                        </a:spcAft>
                      </a:pPr>
                      <a:r>
                        <a:rPr lang="en-US" sz="2000" b="1" dirty="0" smtClean="0">
                          <a:latin typeface="Calibri" pitchFamily="34" charset="0"/>
                          <a:ea typeface="Calibri"/>
                          <a:cs typeface="Times New Roman"/>
                        </a:rPr>
                        <a:t>Recommend-ations</a:t>
                      </a:r>
                      <a:endParaRPr lang="en-US" sz="2000" dirty="0">
                        <a:latin typeface="Calibri" pitchFamily="34" charset="0"/>
                        <a:ea typeface="Calibri"/>
                        <a:cs typeface="Times New Roman"/>
                      </a:endParaRPr>
                    </a:p>
                  </a:txBody>
                  <a:tcPr marL="76129" marR="76129" marT="0" marB="0"/>
                </a:tc>
                <a:tc>
                  <a:txBody>
                    <a:bodyPr/>
                    <a:lstStyle/>
                    <a:p>
                      <a:pPr marL="0" marR="0">
                        <a:spcBef>
                          <a:spcPts val="0"/>
                        </a:spcBef>
                        <a:spcAft>
                          <a:spcPts val="0"/>
                        </a:spcAft>
                      </a:pPr>
                      <a:r>
                        <a:rPr lang="en-US" sz="2000" b="1" dirty="0">
                          <a:latin typeface="Calibri" pitchFamily="34" charset="0"/>
                          <a:ea typeface="Calibri"/>
                          <a:cs typeface="Times New Roman"/>
                        </a:rPr>
                        <a:t>Lead Decision Maker</a:t>
                      </a:r>
                      <a:endParaRPr lang="en-US" sz="2000" dirty="0">
                        <a:latin typeface="Calibri" pitchFamily="34" charset="0"/>
                        <a:ea typeface="Calibri"/>
                        <a:cs typeface="Times New Roman"/>
                      </a:endParaRPr>
                    </a:p>
                  </a:txBody>
                  <a:tcPr marL="76129" marR="76129" marT="0" marB="0"/>
                </a:tc>
                <a:tc>
                  <a:txBody>
                    <a:bodyPr/>
                    <a:lstStyle/>
                    <a:p>
                      <a:pPr marL="0" marR="0">
                        <a:spcBef>
                          <a:spcPts val="0"/>
                        </a:spcBef>
                        <a:spcAft>
                          <a:spcPts val="0"/>
                        </a:spcAft>
                      </a:pPr>
                      <a:r>
                        <a:rPr lang="en-US" sz="2000" b="1" dirty="0">
                          <a:latin typeface="Calibri" pitchFamily="34" charset="0"/>
                          <a:ea typeface="Calibri"/>
                          <a:cs typeface="Times New Roman"/>
                        </a:rPr>
                        <a:t>Stakeholders Impacted</a:t>
                      </a:r>
                      <a:endParaRPr lang="en-US" sz="2000" dirty="0">
                        <a:latin typeface="Calibri" pitchFamily="34" charset="0"/>
                        <a:ea typeface="Calibri"/>
                        <a:cs typeface="Times New Roman"/>
                      </a:endParaRPr>
                    </a:p>
                  </a:txBody>
                  <a:tcPr marL="76129" marR="76129" marT="0" marB="0"/>
                </a:tc>
              </a:tr>
              <a:tr h="5161090">
                <a:tc>
                  <a:txBody>
                    <a:bodyPr/>
                    <a:lstStyle/>
                    <a:p>
                      <a:r>
                        <a:rPr lang="en-US" sz="2200" dirty="0" smtClean="0">
                          <a:latin typeface="Calibri" pitchFamily="34" charset="0"/>
                        </a:rPr>
                        <a:t>1) How do community-level volunteers make care decisions? </a:t>
                      </a:r>
                    </a:p>
                    <a:p>
                      <a:r>
                        <a:rPr lang="en-US" sz="2200" dirty="0" smtClean="0">
                          <a:latin typeface="Calibri" pitchFamily="34" charset="0"/>
                        </a:rPr>
                        <a:t>2) What is the difference in how decisions are made between CSI users and non-users?</a:t>
                      </a:r>
                    </a:p>
                  </a:txBody>
                  <a:tcPr marL="101505" marR="101505" marT="50599" marB="50599"/>
                </a:tc>
                <a:tc>
                  <a:txBody>
                    <a:bodyPr/>
                    <a:lstStyle/>
                    <a:p>
                      <a:pPr>
                        <a:buFontTx/>
                        <a:buChar char="-"/>
                      </a:pPr>
                      <a:r>
                        <a:rPr lang="en-US" sz="2200" baseline="0" dirty="0" smtClean="0">
                          <a:latin typeface="Calibri" pitchFamily="34" charset="0"/>
                        </a:rPr>
                        <a:t>Make decisions based on need assessment through home visits and various other methods</a:t>
                      </a:r>
                    </a:p>
                    <a:p>
                      <a:pPr>
                        <a:buFontTx/>
                        <a:buChar char="-"/>
                      </a:pPr>
                      <a:r>
                        <a:rPr lang="en-US" sz="2200" baseline="0" dirty="0" smtClean="0">
                          <a:latin typeface="Calibri" pitchFamily="34" charset="0"/>
                        </a:rPr>
                        <a:t>Those using CSI report having a trigger for prioritization of problems and having more targeted approach toward addressing needs</a:t>
                      </a:r>
                    </a:p>
                  </a:txBody>
                  <a:tcPr marL="101505" marR="101505" marT="50599" marB="50599"/>
                </a:tc>
                <a:tc>
                  <a:txBody>
                    <a:bodyPr/>
                    <a:lstStyle/>
                    <a:p>
                      <a:r>
                        <a:rPr lang="en-US" sz="2200" dirty="0" smtClean="0">
                          <a:latin typeface="Calibri" pitchFamily="34" charset="0"/>
                        </a:rPr>
                        <a:t>-Continue to promote CSI as a job aid for care based decision making</a:t>
                      </a:r>
                    </a:p>
                    <a:p>
                      <a:r>
                        <a:rPr lang="en-US" sz="2200" dirty="0" smtClean="0">
                          <a:latin typeface="Calibri" pitchFamily="34" charset="0"/>
                        </a:rPr>
                        <a:t>- Clarify guidance on use of CSI on field based uses as care</a:t>
                      </a:r>
                      <a:r>
                        <a:rPr lang="en-US" sz="2200" baseline="0" dirty="0" smtClean="0">
                          <a:latin typeface="Calibri" pitchFamily="34" charset="0"/>
                        </a:rPr>
                        <a:t> coordination tool</a:t>
                      </a:r>
                      <a:endParaRPr lang="en-US" sz="2200" dirty="0">
                        <a:latin typeface="Calibri" pitchFamily="34" charset="0"/>
                      </a:endParaRPr>
                    </a:p>
                  </a:txBody>
                  <a:tcPr marL="101505" marR="101505" marT="50599" marB="50599"/>
                </a:tc>
                <a:tc>
                  <a:txBody>
                    <a:bodyPr/>
                    <a:lstStyle/>
                    <a:p>
                      <a:r>
                        <a:rPr lang="en-US" sz="2200" dirty="0" smtClean="0">
                          <a:latin typeface="Calibri" pitchFamily="34" charset="0"/>
                        </a:rPr>
                        <a:t>USAID OVC TWG</a:t>
                      </a:r>
                      <a:endParaRPr lang="en-US" sz="2200" dirty="0">
                        <a:latin typeface="Calibri" pitchFamily="34" charset="0"/>
                      </a:endParaRPr>
                    </a:p>
                  </a:txBody>
                  <a:tcPr marL="101505" marR="101505" marT="50599" marB="50599"/>
                </a:tc>
                <a:tc>
                  <a:txBody>
                    <a:bodyPr/>
                    <a:lstStyle/>
                    <a:p>
                      <a:r>
                        <a:rPr lang="en-US" sz="2200" dirty="0" smtClean="0">
                          <a:latin typeface="Calibri" pitchFamily="34" charset="0"/>
                        </a:rPr>
                        <a:t>USAID</a:t>
                      </a:r>
                      <a:r>
                        <a:rPr lang="en-US" sz="2200" baseline="0" dirty="0" smtClean="0">
                          <a:latin typeface="Calibri" pitchFamily="34" charset="0"/>
                        </a:rPr>
                        <a:t> missions, implementing partners, community based volunteers</a:t>
                      </a:r>
                      <a:endParaRPr lang="en-US" sz="2200" dirty="0">
                        <a:latin typeface="Calibri" pitchFamily="34" charset="0"/>
                      </a:endParaRPr>
                    </a:p>
                  </a:txBody>
                  <a:tcPr marL="101505" marR="101505" marT="50599" marB="50599"/>
                </a:tc>
              </a:tr>
            </a:tbl>
          </a:graphicData>
        </a:graphic>
      </p:graphicFrame>
    </p:spTree>
    <p:extLst>
      <p:ext uri="{BB962C8B-B14F-4D97-AF65-F5344CB8AC3E}">
        <p14:creationId xmlns:p14="http://schemas.microsoft.com/office/powerpoint/2010/main" val="1265473063"/>
      </p:ext>
    </p:extLst>
  </p:cSld>
  <p:clrMapOvr>
    <a:masterClrMapping/>
  </p:clrMapOvr>
  <p:transition>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z="3500" dirty="0"/>
              <a:t>Communication Channels</a:t>
            </a:r>
          </a:p>
        </p:txBody>
      </p:sp>
      <p:sp>
        <p:nvSpPr>
          <p:cNvPr id="32771" name="Content Placeholder 2"/>
          <p:cNvSpPr>
            <a:spLocks noGrp="1"/>
          </p:cNvSpPr>
          <p:nvPr>
            <p:ph idx="1"/>
          </p:nvPr>
        </p:nvSpPr>
        <p:spPr/>
        <p:txBody>
          <a:bodyPr/>
          <a:lstStyle/>
          <a:p>
            <a:r>
              <a:rPr lang="en-US" dirty="0"/>
              <a:t>Communication </a:t>
            </a:r>
            <a:r>
              <a:rPr lang="en-US" dirty="0" smtClean="0"/>
              <a:t>objective: </a:t>
            </a:r>
            <a:r>
              <a:rPr lang="en-US" dirty="0"/>
              <a:t>How will you know that your findings influenced this decision?</a:t>
            </a:r>
          </a:p>
          <a:p>
            <a:r>
              <a:rPr lang="en-US" dirty="0" smtClean="0"/>
              <a:t>Primary Audience: Decision maker(s)</a:t>
            </a:r>
          </a:p>
          <a:p>
            <a:r>
              <a:rPr lang="en-US" dirty="0" smtClean="0"/>
              <a:t>Secondary Audience: Other stakeholders affected</a:t>
            </a:r>
          </a:p>
          <a:p>
            <a:r>
              <a:rPr lang="en-US" dirty="0" smtClean="0"/>
              <a:t>Communication method</a:t>
            </a:r>
          </a:p>
          <a:p>
            <a:pPr lvl="1"/>
            <a:r>
              <a:rPr lang="en-US" dirty="0" smtClean="0"/>
              <a:t>Policy brief, fact sheet, or report</a:t>
            </a:r>
          </a:p>
          <a:p>
            <a:pPr lvl="1"/>
            <a:r>
              <a:rPr lang="en-US" dirty="0" smtClean="0"/>
              <a:t>Presentation or mass media</a:t>
            </a:r>
          </a:p>
          <a:p>
            <a:endParaRPr lang="en-US" dirty="0" smtClean="0"/>
          </a:p>
        </p:txBody>
      </p:sp>
    </p:spTree>
    <p:extLst>
      <p:ext uri="{BB962C8B-B14F-4D97-AF65-F5344CB8AC3E}">
        <p14:creationId xmlns:p14="http://schemas.microsoft.com/office/powerpoint/2010/main" val="2004601127"/>
      </p:ext>
    </p:extLst>
  </p:cSld>
  <p:clrMapOvr>
    <a:masterClrMapping/>
  </p:clrMapOvr>
  <p:transition>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Title 1"/>
          <p:cNvSpPr>
            <a:spLocks noGrp="1"/>
          </p:cNvSpPr>
          <p:nvPr>
            <p:ph type="title"/>
          </p:nvPr>
        </p:nvSpPr>
        <p:spPr>
          <a:xfrm>
            <a:off x="983329" y="130011"/>
            <a:ext cx="8617330" cy="1264973"/>
          </a:xfrm>
        </p:spPr>
        <p:txBody>
          <a:bodyPr/>
          <a:lstStyle/>
          <a:p>
            <a:r>
              <a:rPr lang="en-US" dirty="0" smtClean="0"/>
              <a:t>Follow-up to Assess Data Use</a:t>
            </a:r>
          </a:p>
        </p:txBody>
      </p:sp>
      <p:sp>
        <p:nvSpPr>
          <p:cNvPr id="3" name="TextBox 2"/>
          <p:cNvSpPr txBox="1"/>
          <p:nvPr/>
        </p:nvSpPr>
        <p:spPr>
          <a:xfrm>
            <a:off x="824726" y="1226323"/>
            <a:ext cx="8592659" cy="5910938"/>
          </a:xfrm>
          <a:prstGeom prst="rect">
            <a:avLst/>
          </a:prstGeom>
          <a:noFill/>
        </p:spPr>
        <p:txBody>
          <a:bodyPr lIns="101366" tIns="50683" rIns="101366" bIns="50683">
            <a:spAutoFit/>
          </a:bodyPr>
          <a:lstStyle/>
          <a:p>
            <a:pPr>
              <a:lnSpc>
                <a:spcPct val="114000"/>
              </a:lnSpc>
              <a:defRPr/>
            </a:pPr>
            <a:r>
              <a:rPr lang="en-US" sz="2700" dirty="0"/>
              <a:t>After implementing recommendations, revisit your original data finding and compare new service delivery data to pre-program improvement.</a:t>
            </a:r>
          </a:p>
          <a:p>
            <a:pPr>
              <a:lnSpc>
                <a:spcPct val="114000"/>
              </a:lnSpc>
              <a:defRPr/>
            </a:pPr>
            <a:endParaRPr lang="en-US" sz="2700" dirty="0"/>
          </a:p>
          <a:p>
            <a:pPr>
              <a:lnSpc>
                <a:spcPct val="114000"/>
              </a:lnSpc>
              <a:defRPr/>
            </a:pPr>
            <a:r>
              <a:rPr lang="en-US" sz="2700" dirty="0"/>
              <a:t>STI example</a:t>
            </a:r>
          </a:p>
          <a:p>
            <a:r>
              <a:rPr lang="en-US" dirty="0" smtClean="0"/>
              <a:t>	</a:t>
            </a:r>
          </a:p>
          <a:p>
            <a:r>
              <a:rPr lang="en-US" dirty="0"/>
              <a:t>	</a:t>
            </a:r>
            <a:r>
              <a:rPr lang="en-US" sz="2400" dirty="0"/>
              <a:t>THEN	   90% of diagnosis target achieved</a:t>
            </a:r>
            <a:endParaRPr lang="en-US" sz="2400" dirty="0"/>
          </a:p>
          <a:p>
            <a:r>
              <a:rPr lang="en-US" sz="2400" dirty="0"/>
              <a:t>		   34</a:t>
            </a:r>
            <a:r>
              <a:rPr lang="en-US" sz="2400" dirty="0"/>
              <a:t>% of diagnosed </a:t>
            </a:r>
            <a:r>
              <a:rPr lang="en-US" sz="2400" dirty="0"/>
              <a:t>as positive were treated</a:t>
            </a:r>
            <a:endParaRPr lang="en-US" sz="2400" dirty="0"/>
          </a:p>
          <a:p>
            <a:r>
              <a:rPr lang="en-US" sz="2400" dirty="0"/>
              <a:t>	</a:t>
            </a:r>
            <a:r>
              <a:rPr lang="en-US" sz="2400" dirty="0"/>
              <a:t>	   25</a:t>
            </a:r>
            <a:r>
              <a:rPr lang="en-US" sz="2400" dirty="0"/>
              <a:t>% were </a:t>
            </a:r>
            <a:r>
              <a:rPr lang="en-US" sz="2400" dirty="0"/>
              <a:t>female</a:t>
            </a:r>
          </a:p>
          <a:p>
            <a:r>
              <a:rPr lang="en-US" sz="2400" dirty="0"/>
              <a:t>	</a:t>
            </a:r>
            <a:r>
              <a:rPr lang="en-US" sz="2400" dirty="0"/>
              <a:t>NOW    Is there improvement? </a:t>
            </a:r>
          </a:p>
          <a:p>
            <a:endParaRPr lang="en-US" sz="2400" dirty="0"/>
          </a:p>
          <a:p>
            <a:pPr algn="ctr"/>
            <a:r>
              <a:rPr lang="en-US" sz="2800" dirty="0">
                <a:solidFill>
                  <a:schemeClr val="tx2">
                    <a:lumMod val="90000"/>
                  </a:schemeClr>
                </a:solidFill>
              </a:rPr>
              <a:t>Validates study by linking research to improvements to health system</a:t>
            </a:r>
          </a:p>
          <a:p>
            <a:endParaRPr lang="en-US" sz="2400" dirty="0"/>
          </a:p>
        </p:txBody>
      </p:sp>
    </p:spTree>
    <p:extLst>
      <p:ext uri="{BB962C8B-B14F-4D97-AF65-F5344CB8AC3E}">
        <p14:creationId xmlns:p14="http://schemas.microsoft.com/office/powerpoint/2010/main" val="38715984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983329" y="130011"/>
            <a:ext cx="8617330" cy="1264973"/>
          </a:xfrm>
        </p:spPr>
        <p:txBody>
          <a:bodyPr/>
          <a:lstStyle/>
          <a:p>
            <a:r>
              <a:rPr lang="en-US" dirty="0" smtClean="0"/>
              <a:t>Follow-up to Assess Data Use</a:t>
            </a:r>
          </a:p>
        </p:txBody>
      </p:sp>
      <p:sp>
        <p:nvSpPr>
          <p:cNvPr id="3" name="TextBox 2"/>
          <p:cNvSpPr txBox="1"/>
          <p:nvPr/>
        </p:nvSpPr>
        <p:spPr>
          <a:xfrm>
            <a:off x="824726" y="1226322"/>
            <a:ext cx="8592659" cy="4838914"/>
          </a:xfrm>
          <a:prstGeom prst="rect">
            <a:avLst/>
          </a:prstGeom>
          <a:noFill/>
        </p:spPr>
        <p:txBody>
          <a:bodyPr lIns="101366" tIns="50683" rIns="101366" bIns="50683">
            <a:spAutoFit/>
          </a:bodyPr>
          <a:lstStyle/>
          <a:p>
            <a:pPr marL="506831" indent="-506831">
              <a:lnSpc>
                <a:spcPct val="114000"/>
              </a:lnSpc>
              <a:buFont typeface="Wingdings" pitchFamily="2" charset="2"/>
              <a:buChar char="ü"/>
              <a:defRPr/>
            </a:pPr>
            <a:r>
              <a:rPr lang="en-US" sz="2700" dirty="0">
                <a:solidFill>
                  <a:schemeClr val="accent6">
                    <a:lumMod val="60000"/>
                    <a:lumOff val="40000"/>
                  </a:schemeClr>
                </a:solidFill>
              </a:rPr>
              <a:t>Validates study by linking research to improvements to health system</a:t>
            </a:r>
          </a:p>
          <a:p>
            <a:pPr>
              <a:lnSpc>
                <a:spcPct val="114000"/>
              </a:lnSpc>
              <a:buFont typeface="Wingdings" pitchFamily="2" charset="2"/>
              <a:buChar char="ü"/>
              <a:defRPr/>
            </a:pPr>
            <a:endParaRPr lang="en-US" sz="2700" dirty="0"/>
          </a:p>
          <a:p>
            <a:pPr marL="380122" indent="-380122">
              <a:lnSpc>
                <a:spcPct val="114000"/>
              </a:lnSpc>
              <a:buFont typeface="Wingdings" pitchFamily="2" charset="2"/>
              <a:buChar char="ü"/>
              <a:defRPr/>
            </a:pPr>
            <a:r>
              <a:rPr lang="en-US" sz="2700" dirty="0"/>
              <a:t>Provides additional evidence that research can improve decision making</a:t>
            </a:r>
          </a:p>
          <a:p>
            <a:pPr marL="380122" indent="-380122">
              <a:lnSpc>
                <a:spcPct val="114000"/>
              </a:lnSpc>
              <a:buFont typeface="Wingdings" pitchFamily="2" charset="2"/>
              <a:buChar char="ü"/>
              <a:defRPr/>
            </a:pPr>
            <a:endParaRPr lang="en-US" sz="2700" dirty="0"/>
          </a:p>
          <a:p>
            <a:pPr>
              <a:lnSpc>
                <a:spcPct val="114000"/>
              </a:lnSpc>
              <a:buFont typeface="Wingdings" pitchFamily="2" charset="2"/>
              <a:buChar char="ü"/>
              <a:defRPr/>
            </a:pPr>
            <a:r>
              <a:rPr lang="en-US" sz="2700" dirty="0"/>
              <a:t> Increases demand for future research</a:t>
            </a:r>
          </a:p>
          <a:p>
            <a:pPr>
              <a:lnSpc>
                <a:spcPct val="114000"/>
              </a:lnSpc>
              <a:buFont typeface="Wingdings" pitchFamily="2" charset="2"/>
              <a:buChar char="ü"/>
              <a:defRPr/>
            </a:pPr>
            <a:endParaRPr lang="en-US" sz="2700" dirty="0"/>
          </a:p>
          <a:p>
            <a:pPr marL="450516" indent="-450516">
              <a:lnSpc>
                <a:spcPct val="114000"/>
              </a:lnSpc>
              <a:buFont typeface="Wingdings" pitchFamily="2" charset="2"/>
              <a:buChar char="ü"/>
              <a:defRPr/>
            </a:pPr>
            <a:r>
              <a:rPr lang="en-US" sz="2700" dirty="0"/>
              <a:t>Helps identify best practices in research     communication &amp; data use</a:t>
            </a:r>
          </a:p>
        </p:txBody>
      </p:sp>
    </p:spTree>
    <p:extLst>
      <p:ext uri="{BB962C8B-B14F-4D97-AF65-F5344CB8AC3E}">
        <p14:creationId xmlns:p14="http://schemas.microsoft.com/office/powerpoint/2010/main" val="19342104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smtClean="0"/>
              <a:t>Feedback &amp; closure</a:t>
            </a:r>
          </a:p>
        </p:txBody>
      </p:sp>
    </p:spTree>
    <p:extLst>
      <p:ext uri="{BB962C8B-B14F-4D97-AF65-F5344CB8AC3E}">
        <p14:creationId xmlns:p14="http://schemas.microsoft.com/office/powerpoint/2010/main" val="732264056"/>
      </p:ext>
    </p:extLst>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sz="quarter"/>
          </p:nvPr>
        </p:nvSpPr>
        <p:spPr/>
        <p:txBody>
          <a:bodyPr/>
          <a:lstStyle/>
          <a:p>
            <a:r>
              <a:rPr lang="en-US" sz="4300" dirty="0">
                <a:ea typeface="ＭＳ Ｐゴシック" pitchFamily="-65" charset="-128"/>
              </a:rPr>
              <a:t> </a:t>
            </a:r>
            <a:r>
              <a:rPr lang="en-US" sz="4000" dirty="0"/>
              <a:t>Making </a:t>
            </a:r>
            <a:r>
              <a:rPr lang="en-US" sz="4000" dirty="0"/>
              <a:t>Data-informed Programmatic Changes: Strength of Qualitative Evidence  </a:t>
            </a:r>
            <a:endParaRPr lang="en-US" sz="4000" dirty="0">
              <a:ea typeface="ＭＳ Ｐゴシック" pitchFamily="-65" charset="-128"/>
            </a:endParaRPr>
          </a:p>
        </p:txBody>
      </p:sp>
      <p:sp>
        <p:nvSpPr>
          <p:cNvPr id="8195" name="Rectangle 3"/>
          <p:cNvSpPr>
            <a:spLocks noGrp="1" noChangeArrowheads="1"/>
          </p:cNvSpPr>
          <p:nvPr>
            <p:ph type="subTitle" sz="quarter" idx="1"/>
          </p:nvPr>
        </p:nvSpPr>
        <p:spPr>
          <a:xfrm>
            <a:off x="1522413" y="3879851"/>
            <a:ext cx="7105650" cy="1938338"/>
          </a:xfrm>
        </p:spPr>
        <p:txBody>
          <a:bodyPr/>
          <a:lstStyle/>
          <a:p>
            <a:endParaRPr lang="en-US" b="1" smtClean="0">
              <a:ea typeface="ＭＳ Ｐゴシック" pitchFamily="-65" charset="-128"/>
            </a:endParaRPr>
          </a:p>
          <a:p>
            <a:endParaRPr lang="en-US" smtClean="0">
              <a:ea typeface="ＭＳ Ｐゴシック" pitchFamily="-65" charset="-128"/>
            </a:endParaRPr>
          </a:p>
        </p:txBody>
      </p:sp>
      <p:sp>
        <p:nvSpPr>
          <p:cNvPr id="2" name="TextBox 1"/>
          <p:cNvSpPr txBox="1"/>
          <p:nvPr/>
        </p:nvSpPr>
        <p:spPr>
          <a:xfrm>
            <a:off x="7285037" y="3490120"/>
            <a:ext cx="2209800" cy="369328"/>
          </a:xfrm>
          <a:prstGeom prst="rect">
            <a:avLst/>
          </a:prstGeom>
          <a:noFill/>
        </p:spPr>
        <p:txBody>
          <a:bodyPr wrap="square" lIns="91436" tIns="45718" rIns="91436" bIns="45718" rtlCol="0">
            <a:spAutoFit/>
          </a:bodyPr>
          <a:lstStyle/>
          <a:p>
            <a:r>
              <a:rPr lang="en-US" b="1" i="1" dirty="0" smtClean="0"/>
              <a:t>Session 7 – Day 4</a:t>
            </a:r>
            <a:endParaRPr lang="en-US" b="1" i="1" dirty="0"/>
          </a:p>
        </p:txBody>
      </p:sp>
    </p:spTree>
    <p:extLst>
      <p:ext uri="{BB962C8B-B14F-4D97-AF65-F5344CB8AC3E}">
        <p14:creationId xmlns:p14="http://schemas.microsoft.com/office/powerpoint/2010/main" val="38066453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1007999" y="0"/>
            <a:ext cx="8617330" cy="1264973"/>
          </a:xfrm>
        </p:spPr>
        <p:txBody>
          <a:bodyPr/>
          <a:lstStyle/>
          <a:p>
            <a:pPr algn="ctr"/>
            <a:r>
              <a:rPr lang="en-US" altLang="en-US" smtClean="0"/>
              <a:t>Qualitative vs. Quantitative</a:t>
            </a:r>
          </a:p>
        </p:txBody>
      </p:sp>
      <p:sp>
        <p:nvSpPr>
          <p:cNvPr id="32771" name="Content Placeholder 2"/>
          <p:cNvSpPr>
            <a:spLocks noGrp="1"/>
          </p:cNvSpPr>
          <p:nvPr>
            <p:ph idx="1"/>
          </p:nvPr>
        </p:nvSpPr>
        <p:spPr>
          <a:xfrm>
            <a:off x="717230" y="939946"/>
            <a:ext cx="8851707" cy="4622422"/>
          </a:xfrm>
        </p:spPr>
        <p:txBody>
          <a:bodyPr/>
          <a:lstStyle/>
          <a:p>
            <a:r>
              <a:rPr lang="en-US" altLang="en-US" b="1" dirty="0" smtClean="0"/>
              <a:t>Qualitative</a:t>
            </a:r>
          </a:p>
          <a:p>
            <a:pPr lvl="1">
              <a:buFont typeface="Arial" charset="0"/>
              <a:buChar char="−"/>
            </a:pPr>
            <a:r>
              <a:rPr lang="en-US" altLang="en-US" dirty="0" smtClean="0"/>
              <a:t>Answers the how, what, &amp; why questions</a:t>
            </a:r>
          </a:p>
          <a:p>
            <a:pPr lvl="1">
              <a:buFont typeface="Arial" charset="0"/>
              <a:buChar char="−"/>
            </a:pPr>
            <a:r>
              <a:rPr lang="en-US" altLang="en-US" dirty="0" smtClean="0"/>
              <a:t>Used to generate understanding of issues from the perspective and in the language of the informants</a:t>
            </a:r>
          </a:p>
          <a:p>
            <a:pPr lvl="1">
              <a:buFont typeface="Arial" charset="0"/>
              <a:buChar char="−"/>
            </a:pPr>
            <a:r>
              <a:rPr lang="en-US" altLang="en-US" dirty="0" smtClean="0"/>
              <a:t>Ideally suited to explore sensitive topics in depth with small numbers of informants</a:t>
            </a:r>
          </a:p>
          <a:p>
            <a:r>
              <a:rPr lang="en-US" altLang="en-US" b="1" dirty="0" smtClean="0"/>
              <a:t>Quantitative</a:t>
            </a:r>
          </a:p>
          <a:p>
            <a:pPr lvl="1">
              <a:buFont typeface="Arial" charset="0"/>
              <a:buChar char="−"/>
            </a:pPr>
            <a:r>
              <a:rPr lang="en-US" altLang="en-US" dirty="0" smtClean="0"/>
              <a:t>Useful for determining the size and scope of problem</a:t>
            </a:r>
          </a:p>
          <a:p>
            <a:pPr lvl="1">
              <a:buFont typeface="Arial" charset="0"/>
              <a:buChar char="−"/>
            </a:pPr>
            <a:r>
              <a:rPr lang="en-US" altLang="en-US" dirty="0" smtClean="0"/>
              <a:t>Often used to prove the existence of relationships</a:t>
            </a:r>
          </a:p>
        </p:txBody>
      </p:sp>
    </p:spTree>
    <p:extLst>
      <p:ext uri="{BB962C8B-B14F-4D97-AF65-F5344CB8AC3E}">
        <p14:creationId xmlns:p14="http://schemas.microsoft.com/office/powerpoint/2010/main" val="2743129472"/>
      </p:ext>
    </p:extLst>
  </p:cSld>
  <p:clrMapOvr>
    <a:masterClrMapping/>
  </p:clrMapOvr>
  <p:transition>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smtClean="0"/>
              <a:t>Complementary methods</a:t>
            </a:r>
          </a:p>
        </p:txBody>
      </p:sp>
      <p:sp>
        <p:nvSpPr>
          <p:cNvPr id="3" name="Content Placeholder 2"/>
          <p:cNvSpPr>
            <a:spLocks noGrp="1"/>
          </p:cNvSpPr>
          <p:nvPr>
            <p:ph idx="1"/>
          </p:nvPr>
        </p:nvSpPr>
        <p:spPr/>
        <p:txBody>
          <a:bodyPr/>
          <a:lstStyle/>
          <a:p>
            <a:pPr>
              <a:defRPr/>
            </a:pPr>
            <a:r>
              <a:rPr lang="en-US" dirty="0" smtClean="0"/>
              <a:t>Survey methods tell us about the scope of a problem (e.g., what proportion of men consistently use condoms with regular partners)</a:t>
            </a:r>
          </a:p>
          <a:p>
            <a:pPr marL="0" indent="0">
              <a:buNone/>
              <a:defRPr/>
            </a:pPr>
            <a:endParaRPr lang="en-US" dirty="0" smtClean="0"/>
          </a:p>
          <a:p>
            <a:pPr>
              <a:defRPr/>
            </a:pPr>
            <a:r>
              <a:rPr lang="en-US" dirty="0" smtClean="0"/>
              <a:t>Qualitative methods can help us answer questions about why only 15% of men report consistently using condoms with regular patterns.</a:t>
            </a:r>
          </a:p>
          <a:p>
            <a:pPr marL="0" indent="0">
              <a:buNone/>
              <a:defRPr/>
            </a:pPr>
            <a:endParaRPr lang="en-US" dirty="0"/>
          </a:p>
        </p:txBody>
      </p:sp>
    </p:spTree>
    <p:extLst>
      <p:ext uri="{BB962C8B-B14F-4D97-AF65-F5344CB8AC3E}">
        <p14:creationId xmlns:p14="http://schemas.microsoft.com/office/powerpoint/2010/main" val="4101701414"/>
      </p:ext>
    </p:extLst>
  </p:cSld>
  <p:clrMapOvr>
    <a:masterClrMapping/>
  </p:clrMapOvr>
  <p:transition>
    <p:cu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smtClean="0"/>
              <a:t>Strength of Evidence: Data Quality</a:t>
            </a:r>
          </a:p>
        </p:txBody>
      </p:sp>
      <p:sp>
        <p:nvSpPr>
          <p:cNvPr id="35843" name="Content Placeholder 2"/>
          <p:cNvSpPr>
            <a:spLocks noGrp="1"/>
          </p:cNvSpPr>
          <p:nvPr>
            <p:ph idx="1"/>
          </p:nvPr>
        </p:nvSpPr>
        <p:spPr/>
        <p:txBody>
          <a:bodyPr/>
          <a:lstStyle/>
          <a:p>
            <a:pPr>
              <a:lnSpc>
                <a:spcPct val="114000"/>
              </a:lnSpc>
            </a:pPr>
            <a:r>
              <a:rPr lang="en-US" altLang="en-US" u="sng" dirty="0" smtClean="0"/>
              <a:t>Credibility</a:t>
            </a:r>
            <a:r>
              <a:rPr lang="en-US" altLang="en-US" dirty="0" smtClean="0"/>
              <a:t>: confidence in the truth of the findings</a:t>
            </a:r>
          </a:p>
          <a:p>
            <a:pPr>
              <a:lnSpc>
                <a:spcPct val="114000"/>
              </a:lnSpc>
            </a:pPr>
            <a:r>
              <a:rPr lang="en-US" altLang="en-US" u="sng" dirty="0" smtClean="0"/>
              <a:t>Dependability:</a:t>
            </a:r>
            <a:r>
              <a:rPr lang="en-US" altLang="en-US" dirty="0" smtClean="0"/>
              <a:t> can we replicate the findings? Are there consistent response patterns?</a:t>
            </a:r>
          </a:p>
          <a:p>
            <a:pPr>
              <a:lnSpc>
                <a:spcPct val="114000"/>
              </a:lnSpc>
            </a:pPr>
            <a:r>
              <a:rPr lang="en-US" altLang="en-US" u="sng" dirty="0" err="1" smtClean="0"/>
              <a:t>Confirmability</a:t>
            </a:r>
            <a:r>
              <a:rPr lang="en-US" altLang="en-US" u="sng" dirty="0" smtClean="0"/>
              <a:t>:</a:t>
            </a:r>
            <a:r>
              <a:rPr lang="en-US" altLang="en-US" dirty="0" smtClean="0"/>
              <a:t> data reflect the subject’s experiences and perspectives</a:t>
            </a:r>
          </a:p>
          <a:p>
            <a:pPr>
              <a:lnSpc>
                <a:spcPct val="114000"/>
              </a:lnSpc>
            </a:pPr>
            <a:r>
              <a:rPr lang="en-US" altLang="en-US" u="sng" dirty="0" smtClean="0"/>
              <a:t>Transferability:</a:t>
            </a:r>
            <a:r>
              <a:rPr lang="en-US" altLang="en-US" dirty="0" smtClean="0"/>
              <a:t> lessons learned can be applied to other contexts</a:t>
            </a:r>
          </a:p>
          <a:p>
            <a:endParaRPr lang="en-US" altLang="en-US" dirty="0" smtClean="0"/>
          </a:p>
        </p:txBody>
      </p:sp>
    </p:spTree>
    <p:extLst>
      <p:ext uri="{BB962C8B-B14F-4D97-AF65-F5344CB8AC3E}">
        <p14:creationId xmlns:p14="http://schemas.microsoft.com/office/powerpoint/2010/main" val="3031881961"/>
      </p:ext>
    </p:extLst>
  </p:cSld>
  <p:clrMapOvr>
    <a:masterClrMapping/>
  </p:clrMapOvr>
  <p:transition>
    <p:cu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smtClean="0"/>
              <a:t>Techniques to Ensure Data Quality</a:t>
            </a:r>
          </a:p>
        </p:txBody>
      </p:sp>
      <p:sp>
        <p:nvSpPr>
          <p:cNvPr id="36867" name="Content Placeholder 2"/>
          <p:cNvSpPr>
            <a:spLocks noGrp="1"/>
          </p:cNvSpPr>
          <p:nvPr>
            <p:ph idx="1"/>
          </p:nvPr>
        </p:nvSpPr>
        <p:spPr>
          <a:xfrm>
            <a:off x="1004476" y="1560133"/>
            <a:ext cx="8617330" cy="4385240"/>
          </a:xfrm>
        </p:spPr>
        <p:txBody>
          <a:bodyPr/>
          <a:lstStyle/>
          <a:p>
            <a:r>
              <a:rPr lang="en-US" altLang="en-US" u="sng" dirty="0" smtClean="0"/>
              <a:t>Credibility</a:t>
            </a:r>
            <a:r>
              <a:rPr lang="en-US" altLang="en-US" dirty="0" smtClean="0"/>
              <a:t>: confidence in the truth of the findings</a:t>
            </a:r>
          </a:p>
          <a:p>
            <a:pPr lvl="1"/>
            <a:r>
              <a:rPr lang="en-US" altLang="en-US" dirty="0" smtClean="0"/>
              <a:t>Explain inconsistencies</a:t>
            </a:r>
          </a:p>
          <a:p>
            <a:pPr lvl="1"/>
            <a:r>
              <a:rPr lang="en-US" altLang="en-US" dirty="0" smtClean="0"/>
              <a:t>Look for outlying cases </a:t>
            </a:r>
          </a:p>
          <a:p>
            <a:pPr>
              <a:lnSpc>
                <a:spcPct val="114000"/>
              </a:lnSpc>
            </a:pPr>
            <a:r>
              <a:rPr lang="en-US" altLang="en-US" u="sng" dirty="0" smtClean="0"/>
              <a:t>Dependability:</a:t>
            </a:r>
            <a:r>
              <a:rPr lang="en-US" altLang="en-US" dirty="0" smtClean="0"/>
              <a:t> can we replicate the findings? </a:t>
            </a:r>
          </a:p>
          <a:p>
            <a:pPr lvl="1">
              <a:lnSpc>
                <a:spcPct val="114000"/>
              </a:lnSpc>
            </a:pPr>
            <a:r>
              <a:rPr lang="en-US" altLang="en-US" dirty="0" smtClean="0"/>
              <a:t>Use multiple analysts</a:t>
            </a:r>
          </a:p>
          <a:p>
            <a:pPr lvl="1">
              <a:lnSpc>
                <a:spcPct val="114000"/>
              </a:lnSpc>
            </a:pPr>
            <a:r>
              <a:rPr lang="en-US" altLang="en-US" dirty="0" smtClean="0"/>
              <a:t>Researchers have experience/training</a:t>
            </a:r>
          </a:p>
          <a:p>
            <a:pPr lvl="1">
              <a:lnSpc>
                <a:spcPct val="114000"/>
              </a:lnSpc>
            </a:pPr>
            <a:r>
              <a:rPr lang="en-US" altLang="en-US" dirty="0" smtClean="0"/>
              <a:t>Records of change to methods or questions</a:t>
            </a:r>
          </a:p>
          <a:p>
            <a:pPr lvl="1">
              <a:lnSpc>
                <a:spcPct val="114000"/>
              </a:lnSpc>
            </a:pPr>
            <a:endParaRPr lang="en-US" altLang="en-US" dirty="0" smtClean="0"/>
          </a:p>
          <a:p>
            <a:pPr lvl="1">
              <a:lnSpc>
                <a:spcPct val="114000"/>
              </a:lnSpc>
            </a:pPr>
            <a:endParaRPr lang="en-US" altLang="en-US" dirty="0" smtClean="0"/>
          </a:p>
        </p:txBody>
      </p:sp>
    </p:spTree>
    <p:extLst>
      <p:ext uri="{BB962C8B-B14F-4D97-AF65-F5344CB8AC3E}">
        <p14:creationId xmlns:p14="http://schemas.microsoft.com/office/powerpoint/2010/main" val="3416196037"/>
      </p:ext>
    </p:extLst>
  </p:cSld>
  <p:clrMapOvr>
    <a:masterClrMapping/>
  </p:clrMapOvr>
  <p:transition>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004476" y="0"/>
            <a:ext cx="8617330" cy="1264973"/>
          </a:xfrm>
        </p:spPr>
        <p:txBody>
          <a:bodyPr/>
          <a:lstStyle/>
          <a:p>
            <a:r>
              <a:rPr lang="en-US" altLang="en-US" dirty="0" smtClean="0"/>
              <a:t>Stages of a Study </a:t>
            </a:r>
          </a:p>
        </p:txBody>
      </p:sp>
      <p:sp>
        <p:nvSpPr>
          <p:cNvPr id="3" name="Content Placeholder 2"/>
          <p:cNvSpPr>
            <a:spLocks noGrp="1"/>
          </p:cNvSpPr>
          <p:nvPr>
            <p:ph idx="1"/>
          </p:nvPr>
        </p:nvSpPr>
        <p:spPr>
          <a:xfrm>
            <a:off x="941034" y="1665548"/>
            <a:ext cx="8617330" cy="4385240"/>
          </a:xfrm>
        </p:spPr>
        <p:txBody>
          <a:bodyPr/>
          <a:lstStyle/>
          <a:p>
            <a:pPr marL="570184" indent="-570184">
              <a:buFont typeface="+mj-lt"/>
              <a:buAutoNum type="arabicPeriod"/>
              <a:defRPr/>
            </a:pPr>
            <a:r>
              <a:rPr lang="en-US" sz="3500" dirty="0"/>
              <a:t>Concept Note</a:t>
            </a:r>
          </a:p>
          <a:p>
            <a:pPr marL="570184" indent="-570184">
              <a:buFont typeface="+mj-lt"/>
              <a:buAutoNum type="arabicPeriod"/>
              <a:defRPr/>
            </a:pPr>
            <a:r>
              <a:rPr lang="en-US" sz="3500" dirty="0"/>
              <a:t>Planning</a:t>
            </a:r>
          </a:p>
          <a:p>
            <a:pPr marL="570184" indent="-570184">
              <a:buFont typeface="+mj-lt"/>
              <a:buAutoNum type="arabicPeriod"/>
              <a:defRPr/>
            </a:pPr>
            <a:r>
              <a:rPr lang="en-US" sz="3500" dirty="0"/>
              <a:t>Implementation</a:t>
            </a:r>
            <a:r>
              <a:rPr lang="en-US" sz="3500" dirty="0">
                <a:solidFill>
                  <a:schemeClr val="tx2">
                    <a:lumMod val="90000"/>
                  </a:schemeClr>
                </a:solidFill>
              </a:rPr>
              <a:t> </a:t>
            </a:r>
          </a:p>
          <a:p>
            <a:pPr marL="570184" indent="-570184">
              <a:buFont typeface="+mj-lt"/>
              <a:buAutoNum type="arabicPeriod"/>
              <a:defRPr/>
            </a:pPr>
            <a:r>
              <a:rPr lang="en-US" sz="3500" dirty="0"/>
              <a:t>Data Management and Analysis</a:t>
            </a:r>
          </a:p>
          <a:p>
            <a:pPr marL="570184" indent="-570184">
              <a:buFont typeface="+mj-lt"/>
              <a:buAutoNum type="arabicPeriod"/>
              <a:defRPr/>
            </a:pPr>
            <a:r>
              <a:rPr lang="en-US" sz="3500" dirty="0">
                <a:solidFill>
                  <a:srgbClr val="FFFF00"/>
                </a:solidFill>
              </a:rPr>
              <a:t>Planning and Assessing Data Use</a:t>
            </a:r>
          </a:p>
          <a:p>
            <a:pPr>
              <a:defRPr/>
            </a:pPr>
            <a:endParaRPr lang="en-US" dirty="0" smtClean="0"/>
          </a:p>
          <a:p>
            <a:pPr>
              <a:defRPr/>
            </a:pPr>
            <a:endParaRPr lang="en-US" dirty="0" smtClean="0"/>
          </a:p>
        </p:txBody>
      </p:sp>
    </p:spTree>
    <p:extLst>
      <p:ext uri="{BB962C8B-B14F-4D97-AF65-F5344CB8AC3E}">
        <p14:creationId xmlns:p14="http://schemas.microsoft.com/office/powerpoint/2010/main" val="3189422502"/>
      </p:ext>
    </p:extLst>
  </p:cSld>
  <p:clrMapOvr>
    <a:masterClrMapping/>
  </p:clrMapOvr>
  <p:transition>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1004476" y="0"/>
            <a:ext cx="8617330" cy="1264973"/>
          </a:xfrm>
        </p:spPr>
        <p:txBody>
          <a:bodyPr/>
          <a:lstStyle/>
          <a:p>
            <a:r>
              <a:rPr lang="en-US" altLang="en-US" smtClean="0"/>
              <a:t>Techniques to Ensure Data Quality</a:t>
            </a:r>
          </a:p>
        </p:txBody>
      </p:sp>
      <p:sp>
        <p:nvSpPr>
          <p:cNvPr id="37891" name="Content Placeholder 2"/>
          <p:cNvSpPr>
            <a:spLocks noGrp="1"/>
          </p:cNvSpPr>
          <p:nvPr>
            <p:ph idx="1"/>
          </p:nvPr>
        </p:nvSpPr>
        <p:spPr>
          <a:xfrm>
            <a:off x="941034" y="969813"/>
            <a:ext cx="8617330" cy="4385240"/>
          </a:xfrm>
        </p:spPr>
        <p:txBody>
          <a:bodyPr/>
          <a:lstStyle/>
          <a:p>
            <a:pPr>
              <a:lnSpc>
                <a:spcPct val="114000"/>
              </a:lnSpc>
            </a:pPr>
            <a:r>
              <a:rPr lang="en-US" altLang="en-US" u="sng" dirty="0" err="1" smtClean="0"/>
              <a:t>Confirmability</a:t>
            </a:r>
            <a:r>
              <a:rPr lang="en-US" altLang="en-US" u="sng" dirty="0" smtClean="0"/>
              <a:t>:</a:t>
            </a:r>
            <a:r>
              <a:rPr lang="en-US" altLang="en-US" dirty="0" smtClean="0"/>
              <a:t> data reflect the subject’s experiences and perspectives</a:t>
            </a:r>
          </a:p>
          <a:p>
            <a:pPr lvl="1">
              <a:lnSpc>
                <a:spcPct val="114000"/>
              </a:lnSpc>
            </a:pPr>
            <a:r>
              <a:rPr lang="en-US" altLang="en-US" dirty="0" smtClean="0"/>
              <a:t>Raw data: </a:t>
            </a:r>
            <a:r>
              <a:rPr lang="en-US" altLang="en-US" dirty="0" err="1" smtClean="0"/>
              <a:t>uncoded</a:t>
            </a:r>
            <a:r>
              <a:rPr lang="en-US" altLang="en-US" dirty="0" smtClean="0"/>
              <a:t> transcripts, tapes, notes</a:t>
            </a:r>
          </a:p>
          <a:p>
            <a:pPr lvl="1">
              <a:lnSpc>
                <a:spcPct val="114000"/>
              </a:lnSpc>
            </a:pPr>
            <a:r>
              <a:rPr lang="en-US" altLang="en-US" dirty="0" smtClean="0"/>
              <a:t>Study protocol</a:t>
            </a:r>
          </a:p>
          <a:p>
            <a:pPr lvl="1">
              <a:lnSpc>
                <a:spcPct val="114000"/>
              </a:lnSpc>
            </a:pPr>
            <a:r>
              <a:rPr lang="en-US" altLang="en-US" dirty="0" smtClean="0"/>
              <a:t>Data collection instrument (interview guide)</a:t>
            </a:r>
          </a:p>
          <a:p>
            <a:pPr lvl="1">
              <a:lnSpc>
                <a:spcPct val="114000"/>
              </a:lnSpc>
            </a:pPr>
            <a:r>
              <a:rPr lang="en-US" altLang="en-US" dirty="0" smtClean="0"/>
              <a:t>Data analysis products (code book)</a:t>
            </a:r>
          </a:p>
          <a:p>
            <a:pPr lvl="1">
              <a:lnSpc>
                <a:spcPct val="114000"/>
              </a:lnSpc>
            </a:pPr>
            <a:r>
              <a:rPr lang="en-US" altLang="en-US" dirty="0" smtClean="0"/>
              <a:t>Data synthesis products (report)</a:t>
            </a:r>
          </a:p>
          <a:p>
            <a:r>
              <a:rPr lang="en-US" altLang="en-US" dirty="0" smtClean="0"/>
              <a:t>Transferability</a:t>
            </a:r>
          </a:p>
        </p:txBody>
      </p:sp>
    </p:spTree>
    <p:extLst>
      <p:ext uri="{BB962C8B-B14F-4D97-AF65-F5344CB8AC3E}">
        <p14:creationId xmlns:p14="http://schemas.microsoft.com/office/powerpoint/2010/main" val="728863582"/>
      </p:ext>
    </p:extLst>
  </p:cSld>
  <p:clrMapOvr>
    <a:masterClrMapping/>
  </p:clrMapOvr>
  <p:transition>
    <p:cu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5: Data Summary &amp; Action Plan</a:t>
            </a:r>
            <a:endParaRPr lang="en-US" dirty="0"/>
          </a:p>
        </p:txBody>
      </p:sp>
      <p:sp>
        <p:nvSpPr>
          <p:cNvPr id="3" name="Content Placeholder 2"/>
          <p:cNvSpPr>
            <a:spLocks noGrp="1"/>
          </p:cNvSpPr>
          <p:nvPr>
            <p:ph idx="1"/>
          </p:nvPr>
        </p:nvSpPr>
        <p:spPr/>
        <p:txBody>
          <a:bodyPr/>
          <a:lstStyle/>
          <a:p>
            <a:r>
              <a:rPr lang="en-US" sz="2500" dirty="0"/>
              <a:t>From the data analysis you completed in previous session, create a summary (1-2 paragraphs) of findings for two themes. Use at least 1 quote to support your findings (30 </a:t>
            </a:r>
            <a:r>
              <a:rPr lang="en-US" sz="2500" dirty="0" err="1"/>
              <a:t>mins</a:t>
            </a:r>
            <a:r>
              <a:rPr lang="en-US" sz="2500" dirty="0"/>
              <a:t>)</a:t>
            </a:r>
          </a:p>
          <a:p>
            <a:r>
              <a:rPr lang="en-US" sz="2500" dirty="0"/>
              <a:t>In your groups, using the data use action plan, identify two recommendations based on the data you have analyzed and interpreted. Fill out the plan (15 </a:t>
            </a:r>
            <a:r>
              <a:rPr lang="en-US" sz="2500" dirty="0" err="1"/>
              <a:t>mins</a:t>
            </a:r>
            <a:r>
              <a:rPr lang="en-US" sz="2500" dirty="0"/>
              <a:t>)</a:t>
            </a:r>
          </a:p>
          <a:p>
            <a:r>
              <a:rPr lang="en-US" sz="2500" dirty="0"/>
              <a:t>Report back &amp; discuss (45 </a:t>
            </a:r>
            <a:r>
              <a:rPr lang="en-US" sz="2500" dirty="0" err="1"/>
              <a:t>mins</a:t>
            </a:r>
            <a:r>
              <a:rPr lang="en-US" sz="2500" dirty="0"/>
              <a:t>)</a:t>
            </a:r>
          </a:p>
          <a:p>
            <a:endParaRPr lang="en-US" dirty="0"/>
          </a:p>
        </p:txBody>
      </p:sp>
    </p:spTree>
    <p:extLst>
      <p:ext uri="{BB962C8B-B14F-4D97-AF65-F5344CB8AC3E}">
        <p14:creationId xmlns:p14="http://schemas.microsoft.com/office/powerpoint/2010/main" val="2647758509"/>
      </p:ext>
    </p:extLst>
  </p:cSld>
  <p:clrMapOvr>
    <a:masterClrMapping/>
  </p:clrMapOvr>
  <p:transition>
    <p:cu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6: Individual Post-test</a:t>
            </a:r>
            <a:endParaRPr lang="en-US" dirty="0"/>
          </a:p>
        </p:txBody>
      </p:sp>
      <p:sp>
        <p:nvSpPr>
          <p:cNvPr id="3" name="Content Placeholder 2"/>
          <p:cNvSpPr>
            <a:spLocks noGrp="1"/>
          </p:cNvSpPr>
          <p:nvPr>
            <p:ph idx="1"/>
          </p:nvPr>
        </p:nvSpPr>
        <p:spPr/>
        <p:txBody>
          <a:bodyPr/>
          <a:lstStyle/>
          <a:p>
            <a:r>
              <a:rPr lang="en-US" sz="2500" dirty="0"/>
              <a:t>Please fill out the Activity 6: Individual Post-test and return to the facilitator</a:t>
            </a:r>
          </a:p>
          <a:p>
            <a:endParaRPr lang="en-US" dirty="0"/>
          </a:p>
        </p:txBody>
      </p:sp>
    </p:spTree>
    <p:extLst>
      <p:ext uri="{BB962C8B-B14F-4D97-AF65-F5344CB8AC3E}">
        <p14:creationId xmlns:p14="http://schemas.microsoft.com/office/powerpoint/2010/main" val="4028195481"/>
      </p:ext>
    </p:extLst>
  </p:cSld>
  <p:clrMapOvr>
    <a:masterClrMapping/>
  </p:clrMapOvr>
  <p:transition>
    <p:cu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nvSpPr>
        <p:spPr bwMode="auto">
          <a:xfrm>
            <a:off x="766572" y="899319"/>
            <a:ext cx="8617330" cy="438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370" tIns="50685" rIns="101370" bIns="50685" numCol="1" anchor="t" anchorCtr="0" compatLnSpc="1">
            <a:prstTxWarp prst="textNoShape">
              <a:avLst/>
            </a:prstTxWarp>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indent="0">
              <a:buNone/>
            </a:pPr>
            <a:r>
              <a:rPr lang="en-US" altLang="en-US" sz="2400" dirty="0" smtClean="0"/>
              <a:t>MEASURE Evaluation is funded by the U.S. Agency for International Development (USAID) and the U.S. President's Emergency Plan for AIDS Relief (PEPFAR). Views expressed in this presentation do not necessarily represent the views of USAID, PEPFAR or the U.S. government.</a:t>
            </a:r>
          </a:p>
          <a:p>
            <a:pPr indent="0">
              <a:buNone/>
            </a:pPr>
            <a:r>
              <a:rPr lang="en-US" altLang="en-US" sz="2400" dirty="0" smtClean="0"/>
              <a:t>MEASURE Evaluation is implemented by the Carolina Population Center at the University of North Carolina at Chapel Hill in partnership with Futures Group, ICF International, John Snow, Inc., Management Sciences for Health, and Tulane University.</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pPr eaLnBrk="1" hangingPunct="1">
              <a:defRPr/>
            </a:pPr>
            <a:endParaRPr lang="en-US" sz="4900" dirty="0"/>
          </a:p>
          <a:p>
            <a:pPr marL="0" indent="0">
              <a:buNone/>
              <a:defRPr/>
            </a:pPr>
            <a:r>
              <a:rPr lang="en-US" sz="4900" dirty="0"/>
              <a:t>www.measureevaluation.org</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07526" y="337328"/>
            <a:ext cx="8363568" cy="1727040"/>
          </a:xfrm>
        </p:spPr>
        <p:txBody>
          <a:bodyPr/>
          <a:lstStyle/>
          <a:p>
            <a:r>
              <a:rPr lang="en-US" sz="3500" dirty="0"/>
              <a:t>Goal in qualitative data analysis is to move from summary to interpretation </a:t>
            </a:r>
          </a:p>
        </p:txBody>
      </p:sp>
      <p:sp>
        <p:nvSpPr>
          <p:cNvPr id="4099" name="Content Placeholder 2"/>
          <p:cNvSpPr>
            <a:spLocks noGrp="1"/>
          </p:cNvSpPr>
          <p:nvPr>
            <p:ph idx="1"/>
          </p:nvPr>
        </p:nvSpPr>
        <p:spPr>
          <a:xfrm>
            <a:off x="422937" y="2276951"/>
            <a:ext cx="9304602" cy="4722566"/>
          </a:xfrm>
        </p:spPr>
        <p:txBody>
          <a:bodyPr rtlCol="0">
            <a:normAutofit/>
          </a:bodyPr>
          <a:lstStyle/>
          <a:p>
            <a:pPr indent="-304098" fontAlgn="auto">
              <a:spcAft>
                <a:spcPts val="0"/>
              </a:spcAft>
              <a:defRPr/>
            </a:pPr>
            <a:r>
              <a:rPr lang="en-US" sz="3000" dirty="0"/>
              <a:t>Summary is often </a:t>
            </a:r>
            <a:r>
              <a:rPr lang="en-US" sz="3000" dirty="0"/>
              <a:t>the first </a:t>
            </a:r>
            <a:r>
              <a:rPr lang="en-US" sz="3000" dirty="0"/>
              <a:t>step in synthesis of findings </a:t>
            </a:r>
          </a:p>
          <a:p>
            <a:pPr indent="-304098" fontAlgn="auto">
              <a:spcAft>
                <a:spcPts val="0"/>
              </a:spcAft>
              <a:defRPr/>
            </a:pPr>
            <a:r>
              <a:rPr lang="en-US" sz="3000" dirty="0"/>
              <a:t>Interpretation </a:t>
            </a:r>
            <a:r>
              <a:rPr lang="en-US" sz="3000" dirty="0"/>
              <a:t>involves thinking critically about the summaries</a:t>
            </a:r>
          </a:p>
          <a:p>
            <a:pPr marL="709563" lvl="1" indent="-304098" fontAlgn="auto">
              <a:spcAft>
                <a:spcPts val="0"/>
              </a:spcAft>
              <a:defRPr/>
            </a:pPr>
            <a:r>
              <a:rPr lang="en-US" sz="2500" dirty="0"/>
              <a:t>In light of other literature, policy, </a:t>
            </a:r>
            <a:r>
              <a:rPr lang="en-US" sz="2500" dirty="0"/>
              <a:t>theory, </a:t>
            </a:r>
            <a:r>
              <a:rPr lang="en-US" sz="2500" dirty="0"/>
              <a:t>and communicating the core meaning of these findings </a:t>
            </a:r>
          </a:p>
          <a:p>
            <a:pPr indent="-304098" fontAlgn="auto">
              <a:spcAft>
                <a:spcPts val="0"/>
              </a:spcAft>
              <a:defRPr/>
            </a:pPr>
            <a:r>
              <a:rPr lang="en-US" sz="3000" dirty="0"/>
              <a:t>Interpretation </a:t>
            </a:r>
            <a:r>
              <a:rPr lang="en-US" sz="3000" dirty="0"/>
              <a:t>is the most difficult step to achieve but it is the core of qualitative data analysis</a:t>
            </a:r>
            <a:r>
              <a:rPr lang="en-US" sz="3300" dirty="0"/>
              <a:t>.  </a:t>
            </a:r>
          </a:p>
          <a:p>
            <a:pPr indent="-304098" fontAlgn="auto">
              <a:spcAft>
                <a:spcPts val="0"/>
              </a:spcAft>
              <a:defRPr/>
            </a:pPr>
            <a:endParaRPr lang="en-US" sz="3300" dirty="0"/>
          </a:p>
        </p:txBody>
      </p:sp>
    </p:spTree>
    <p:extLst>
      <p:ext uri="{BB962C8B-B14F-4D97-AF65-F5344CB8AC3E}">
        <p14:creationId xmlns:p14="http://schemas.microsoft.com/office/powerpoint/2010/main" val="951433841"/>
      </p:ext>
    </p:extLst>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US" dirty="0" smtClean="0"/>
              <a:t>What is a summary in data analysis? </a:t>
            </a:r>
            <a:endParaRPr lang="en-US" dirty="0"/>
          </a:p>
        </p:txBody>
      </p:sp>
      <p:sp>
        <p:nvSpPr>
          <p:cNvPr id="27651" name="Content Placeholder 2"/>
          <p:cNvSpPr>
            <a:spLocks noGrp="1"/>
          </p:cNvSpPr>
          <p:nvPr>
            <p:ph idx="1"/>
          </p:nvPr>
        </p:nvSpPr>
        <p:spPr/>
        <p:txBody>
          <a:bodyPr/>
          <a:lstStyle/>
          <a:p>
            <a:r>
              <a:rPr lang="en-US" sz="3200" dirty="0"/>
              <a:t>A summary is an overview of what you learned from each topic you explored.  </a:t>
            </a:r>
          </a:p>
          <a:p>
            <a:r>
              <a:rPr lang="en-US" sz="3200" dirty="0"/>
              <a:t>There are different ways you could summarize your data:</a:t>
            </a:r>
          </a:p>
          <a:p>
            <a:pPr lvl="1"/>
            <a:r>
              <a:rPr lang="en-US" dirty="0" smtClean="0"/>
              <a:t>By topic, by type of informant, by type of data collected </a:t>
            </a:r>
          </a:p>
          <a:p>
            <a:pPr lvl="1"/>
            <a:endParaRPr lang="en-US" dirty="0" smtClean="0"/>
          </a:p>
        </p:txBody>
      </p:sp>
    </p:spTree>
    <p:extLst>
      <p:ext uri="{BB962C8B-B14F-4D97-AF65-F5344CB8AC3E}">
        <p14:creationId xmlns:p14="http://schemas.microsoft.com/office/powerpoint/2010/main" val="1217801833"/>
      </p:ext>
    </p:extLst>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676698" y="421659"/>
            <a:ext cx="7797892" cy="1264973"/>
          </a:xfrm>
        </p:spPr>
        <p:txBody>
          <a:bodyPr rtlCol="0">
            <a:normAutofit/>
          </a:bodyPr>
          <a:lstStyle/>
          <a:p>
            <a:pPr fontAlgn="auto">
              <a:spcAft>
                <a:spcPts val="0"/>
              </a:spcAft>
              <a:defRPr/>
            </a:pPr>
            <a:r>
              <a:rPr lang="en-US" dirty="0" smtClean="0"/>
              <a:t>How do you summarize data? </a:t>
            </a:r>
          </a:p>
        </p:txBody>
      </p:sp>
      <p:sp>
        <p:nvSpPr>
          <p:cNvPr id="6147" name="Content Placeholder 2"/>
          <p:cNvSpPr>
            <a:spLocks noGrp="1"/>
          </p:cNvSpPr>
          <p:nvPr>
            <p:ph idx="1"/>
          </p:nvPr>
        </p:nvSpPr>
        <p:spPr>
          <a:xfrm>
            <a:off x="761286" y="1855294"/>
            <a:ext cx="8374142" cy="5144224"/>
          </a:xfrm>
        </p:spPr>
        <p:txBody>
          <a:bodyPr rtlCol="0">
            <a:noAutofit/>
          </a:bodyPr>
          <a:lstStyle/>
          <a:p>
            <a:pPr indent="-304098" fontAlgn="auto">
              <a:spcAft>
                <a:spcPts val="768"/>
              </a:spcAft>
              <a:defRPr/>
            </a:pPr>
            <a:r>
              <a:rPr lang="en-US" sz="3000" dirty="0"/>
              <a:t>Use the code reports from your topical codes to create your summaries.  </a:t>
            </a:r>
          </a:p>
          <a:p>
            <a:pPr indent="-304098" fontAlgn="auto">
              <a:spcAft>
                <a:spcPts val="768"/>
              </a:spcAft>
              <a:defRPr/>
            </a:pPr>
            <a:r>
              <a:rPr lang="en-US" sz="3000" dirty="0"/>
              <a:t>Summary </a:t>
            </a:r>
            <a:r>
              <a:rPr lang="en-US" sz="3000" dirty="0"/>
              <a:t>often involves some </a:t>
            </a:r>
            <a:r>
              <a:rPr lang="en-US" sz="3000" dirty="0"/>
              <a:t>quantification:</a:t>
            </a:r>
            <a:endParaRPr lang="en-US" sz="3000" dirty="0"/>
          </a:p>
          <a:p>
            <a:pPr marL="709563" lvl="1" indent="-304098" fontAlgn="auto">
              <a:spcAft>
                <a:spcPts val="768"/>
              </a:spcAft>
              <a:defRPr/>
            </a:pPr>
            <a:r>
              <a:rPr lang="en-US" sz="2800" dirty="0"/>
              <a:t>e.g., </a:t>
            </a:r>
            <a:r>
              <a:rPr lang="en-US" sz="2800" dirty="0"/>
              <a:t>7 out of 8 participants talked about importance of family in coping with HIV/AIDS </a:t>
            </a:r>
          </a:p>
          <a:p>
            <a:pPr indent="-304098" fontAlgn="auto">
              <a:spcAft>
                <a:spcPts val="768"/>
              </a:spcAft>
              <a:defRPr/>
            </a:pPr>
            <a:r>
              <a:rPr lang="en-US" sz="3000" dirty="0"/>
              <a:t>It </a:t>
            </a:r>
            <a:r>
              <a:rPr lang="en-US" sz="3000" dirty="0"/>
              <a:t>is not just an impression of what you learned by topic, but a synthesis of what people told you. </a:t>
            </a:r>
          </a:p>
        </p:txBody>
      </p:sp>
    </p:spTree>
    <p:extLst>
      <p:ext uri="{BB962C8B-B14F-4D97-AF65-F5344CB8AC3E}">
        <p14:creationId xmlns:p14="http://schemas.microsoft.com/office/powerpoint/2010/main" val="3149655567"/>
      </p:ext>
    </p:extLst>
  </p:cSld>
  <p:clrMapOvr>
    <a:masterClrMapping/>
  </p:clrMapOvr>
  <p:transition>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525" y="590322"/>
            <a:ext cx="9896713" cy="1264973"/>
          </a:xfrm>
        </p:spPr>
        <p:txBody>
          <a:bodyPr rtlCol="0">
            <a:normAutofit fontScale="90000"/>
          </a:bodyPr>
          <a:lstStyle/>
          <a:p>
            <a:pPr fontAlgn="auto">
              <a:spcAft>
                <a:spcPts val="0"/>
              </a:spcAft>
              <a:defRPr/>
            </a:pPr>
            <a:r>
              <a:rPr lang="en-US" dirty="0" smtClean="0"/>
              <a:t>How to move from summary </a:t>
            </a:r>
            <a:br>
              <a:rPr lang="en-US" dirty="0" smtClean="0"/>
            </a:br>
            <a:r>
              <a:rPr lang="en-US" dirty="0" smtClean="0"/>
              <a:t>to interpretation </a:t>
            </a:r>
            <a:endParaRPr lang="en-US" dirty="0"/>
          </a:p>
        </p:txBody>
      </p:sp>
      <p:sp>
        <p:nvSpPr>
          <p:cNvPr id="29699" name="Content Placeholder 2"/>
          <p:cNvSpPr>
            <a:spLocks noGrp="1"/>
          </p:cNvSpPr>
          <p:nvPr>
            <p:ph idx="1"/>
          </p:nvPr>
        </p:nvSpPr>
        <p:spPr>
          <a:xfrm>
            <a:off x="592111" y="2023957"/>
            <a:ext cx="8712491" cy="5059892"/>
          </a:xfrm>
        </p:spPr>
        <p:txBody>
          <a:bodyPr/>
          <a:lstStyle/>
          <a:p>
            <a:r>
              <a:rPr lang="en-US" sz="2800" dirty="0"/>
              <a:t>Unfortunately, there are no concrete steps to help you interpret your data. </a:t>
            </a:r>
          </a:p>
          <a:p>
            <a:pPr lvl="1"/>
            <a:r>
              <a:rPr lang="en-US" sz="2400" dirty="0"/>
              <a:t>You need to think deeply about your data. </a:t>
            </a:r>
          </a:p>
          <a:p>
            <a:pPr lvl="1"/>
            <a:r>
              <a:rPr lang="en-US" sz="2400" dirty="0"/>
              <a:t>Talk with other people at this stage about your ideas.  </a:t>
            </a:r>
          </a:p>
          <a:p>
            <a:pPr lvl="1"/>
            <a:r>
              <a:rPr lang="en-US" sz="2400" dirty="0"/>
              <a:t>Go back to the literature and read more at this stage.  </a:t>
            </a:r>
          </a:p>
          <a:p>
            <a:r>
              <a:rPr lang="en-US" sz="2800" dirty="0"/>
              <a:t>Let’s discuss some examples to help you understand interpretation. </a:t>
            </a:r>
          </a:p>
          <a:p>
            <a:endParaRPr lang="en-US" dirty="0" smtClean="0"/>
          </a:p>
        </p:txBody>
      </p:sp>
    </p:spTree>
    <p:extLst>
      <p:ext uri="{BB962C8B-B14F-4D97-AF65-F5344CB8AC3E}">
        <p14:creationId xmlns:p14="http://schemas.microsoft.com/office/powerpoint/2010/main" val="3090269318"/>
      </p:ext>
    </p:extLst>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3"/>
          <p:cNvSpPr>
            <a:spLocks noGrp="1"/>
          </p:cNvSpPr>
          <p:nvPr>
            <p:ph type="title"/>
          </p:nvPr>
        </p:nvSpPr>
        <p:spPr>
          <a:xfrm>
            <a:off x="592111" y="252996"/>
            <a:ext cx="7797892" cy="1264973"/>
          </a:xfrm>
        </p:spPr>
        <p:txBody>
          <a:bodyPr/>
          <a:lstStyle/>
          <a:p>
            <a:r>
              <a:rPr lang="en-US" dirty="0" smtClean="0"/>
              <a:t>Summary vs. Interpretation </a:t>
            </a:r>
          </a:p>
        </p:txBody>
      </p:sp>
      <p:sp>
        <p:nvSpPr>
          <p:cNvPr id="30723" name="Text Placeholder 4"/>
          <p:cNvSpPr>
            <a:spLocks noGrp="1"/>
          </p:cNvSpPr>
          <p:nvPr>
            <p:ph type="body" idx="1"/>
          </p:nvPr>
        </p:nvSpPr>
        <p:spPr>
          <a:xfrm>
            <a:off x="930462" y="1517968"/>
            <a:ext cx="3394065" cy="708034"/>
          </a:xfrm>
        </p:spPr>
        <p:txBody>
          <a:bodyPr/>
          <a:lstStyle/>
          <a:p>
            <a:pPr algn="ctr"/>
            <a:r>
              <a:rPr lang="en-US" sz="3100" u="sng"/>
              <a:t>Summary</a:t>
            </a:r>
            <a:r>
              <a:rPr lang="en-US" sz="3100"/>
              <a:t> </a:t>
            </a:r>
            <a:r>
              <a:rPr lang="en-US" smtClean="0"/>
              <a:t>	</a:t>
            </a:r>
          </a:p>
        </p:txBody>
      </p:sp>
      <p:sp>
        <p:nvSpPr>
          <p:cNvPr id="6" name="Content Placeholder 5"/>
          <p:cNvSpPr>
            <a:spLocks noGrp="1"/>
          </p:cNvSpPr>
          <p:nvPr>
            <p:ph sz="half" idx="2"/>
          </p:nvPr>
        </p:nvSpPr>
        <p:spPr>
          <a:xfrm>
            <a:off x="592111" y="2276952"/>
            <a:ext cx="4567714" cy="4638234"/>
          </a:xfrm>
        </p:spPr>
        <p:txBody>
          <a:bodyPr rtlCol="0">
            <a:normAutofit/>
          </a:bodyPr>
          <a:lstStyle/>
          <a:p>
            <a:pPr indent="-304098" fontAlgn="auto">
              <a:spcAft>
                <a:spcPts val="0"/>
              </a:spcAft>
              <a:defRPr/>
            </a:pPr>
            <a:r>
              <a:rPr lang="en-US" sz="2400" dirty="0"/>
              <a:t>Often organized by topic covered in  the </a:t>
            </a:r>
            <a:r>
              <a:rPr lang="en-US" sz="2400" dirty="0"/>
              <a:t>interview/project</a:t>
            </a:r>
            <a:endParaRPr lang="en-US" sz="2400" dirty="0"/>
          </a:p>
          <a:p>
            <a:pPr indent="-304098" fontAlgn="auto">
              <a:spcAft>
                <a:spcPts val="0"/>
              </a:spcAft>
              <a:defRPr/>
            </a:pPr>
            <a:endParaRPr lang="en-US" sz="2400" dirty="0"/>
          </a:p>
          <a:p>
            <a:pPr indent="-304098" fontAlgn="auto">
              <a:spcAft>
                <a:spcPts val="0"/>
              </a:spcAft>
              <a:defRPr/>
            </a:pPr>
            <a:r>
              <a:rPr lang="en-US" sz="2400" dirty="0"/>
              <a:t>Often involves indexing what people </a:t>
            </a:r>
            <a:r>
              <a:rPr lang="en-US" sz="2400" dirty="0"/>
              <a:t>said</a:t>
            </a:r>
            <a:endParaRPr lang="en-US" sz="2400" dirty="0"/>
          </a:p>
          <a:p>
            <a:pPr marL="0" indent="0" fontAlgn="auto">
              <a:spcAft>
                <a:spcPts val="0"/>
              </a:spcAft>
              <a:buNone/>
              <a:defRPr/>
            </a:pPr>
            <a:endParaRPr lang="en-US" sz="2400" dirty="0"/>
          </a:p>
          <a:p>
            <a:pPr indent="-304098" fontAlgn="auto">
              <a:spcAft>
                <a:spcPts val="0"/>
              </a:spcAft>
              <a:defRPr/>
            </a:pPr>
            <a:r>
              <a:rPr lang="en-US" sz="2400" dirty="0"/>
              <a:t>Often is a recounting of what </a:t>
            </a:r>
            <a:r>
              <a:rPr lang="en-US" sz="2400" dirty="0"/>
              <a:t>you were told with </a:t>
            </a:r>
            <a:r>
              <a:rPr lang="en-US" sz="2400" dirty="0"/>
              <a:t>respect to the topics you asked </a:t>
            </a:r>
            <a:r>
              <a:rPr lang="en-US" sz="2400" dirty="0"/>
              <a:t>about</a:t>
            </a:r>
            <a:endParaRPr lang="en-US" sz="2400" dirty="0"/>
          </a:p>
          <a:p>
            <a:pPr indent="-304098" fontAlgn="auto">
              <a:spcAft>
                <a:spcPts val="0"/>
              </a:spcAft>
              <a:defRPr/>
            </a:pPr>
            <a:endParaRPr lang="en-US" sz="2400" dirty="0"/>
          </a:p>
          <a:p>
            <a:pPr indent="-304098" fontAlgn="auto">
              <a:spcAft>
                <a:spcPts val="0"/>
              </a:spcAft>
              <a:defRPr/>
            </a:pPr>
            <a:endParaRPr lang="en-US" sz="2400" dirty="0"/>
          </a:p>
          <a:p>
            <a:pPr indent="-304098" fontAlgn="auto">
              <a:spcAft>
                <a:spcPts val="0"/>
              </a:spcAft>
              <a:defRPr/>
            </a:pPr>
            <a:endParaRPr lang="en-US" sz="2400" dirty="0"/>
          </a:p>
          <a:p>
            <a:pPr indent="-304098" fontAlgn="auto">
              <a:spcAft>
                <a:spcPts val="0"/>
              </a:spcAft>
              <a:defRPr/>
            </a:pPr>
            <a:endParaRPr lang="en-US" sz="2400" dirty="0"/>
          </a:p>
        </p:txBody>
      </p:sp>
      <p:sp>
        <p:nvSpPr>
          <p:cNvPr id="30725" name="Text Placeholder 6"/>
          <p:cNvSpPr>
            <a:spLocks noGrp="1"/>
          </p:cNvSpPr>
          <p:nvPr>
            <p:ph type="body" sz="quarter" idx="3"/>
          </p:nvPr>
        </p:nvSpPr>
        <p:spPr>
          <a:xfrm>
            <a:off x="5413588" y="1517968"/>
            <a:ext cx="3392303" cy="708034"/>
          </a:xfrm>
        </p:spPr>
        <p:txBody>
          <a:bodyPr/>
          <a:lstStyle/>
          <a:p>
            <a:pPr algn="ctr"/>
            <a:r>
              <a:rPr lang="en-US" sz="3100" u="sng"/>
              <a:t>Interpretation </a:t>
            </a:r>
          </a:p>
        </p:txBody>
      </p:sp>
      <p:sp>
        <p:nvSpPr>
          <p:cNvPr id="9222" name="Content Placeholder 7"/>
          <p:cNvSpPr>
            <a:spLocks noGrp="1"/>
          </p:cNvSpPr>
          <p:nvPr>
            <p:ph sz="quarter" idx="4"/>
          </p:nvPr>
        </p:nvSpPr>
        <p:spPr>
          <a:xfrm>
            <a:off x="5159826" y="2361284"/>
            <a:ext cx="4144777" cy="4553903"/>
          </a:xfrm>
        </p:spPr>
        <p:txBody>
          <a:bodyPr rtlCol="0">
            <a:normAutofit/>
          </a:bodyPr>
          <a:lstStyle/>
          <a:p>
            <a:pPr indent="-304098" fontAlgn="auto">
              <a:spcAft>
                <a:spcPts val="0"/>
              </a:spcAft>
              <a:defRPr/>
            </a:pPr>
            <a:r>
              <a:rPr lang="en-US" sz="2400" dirty="0"/>
              <a:t>Often involves thinking across </a:t>
            </a:r>
            <a:r>
              <a:rPr lang="en-US" sz="2400" dirty="0"/>
              <a:t>topics</a:t>
            </a:r>
            <a:endParaRPr lang="en-US" sz="2400" dirty="0"/>
          </a:p>
          <a:p>
            <a:pPr indent="-304098" fontAlgn="auto">
              <a:spcAft>
                <a:spcPts val="0"/>
              </a:spcAft>
              <a:defRPr/>
            </a:pPr>
            <a:endParaRPr lang="en-US" sz="2400" dirty="0"/>
          </a:p>
          <a:p>
            <a:pPr indent="-304098" fontAlgn="auto">
              <a:spcAft>
                <a:spcPts val="0"/>
              </a:spcAft>
              <a:defRPr/>
            </a:pPr>
            <a:r>
              <a:rPr lang="en-US" sz="2400" dirty="0"/>
              <a:t>Often involves finding the meaning in what people </a:t>
            </a:r>
            <a:r>
              <a:rPr lang="en-US" sz="2400" dirty="0"/>
              <a:t>say</a:t>
            </a:r>
            <a:endParaRPr lang="en-US" sz="2400" dirty="0"/>
          </a:p>
          <a:p>
            <a:pPr marL="0" indent="0" fontAlgn="auto">
              <a:spcAft>
                <a:spcPts val="0"/>
              </a:spcAft>
              <a:buNone/>
              <a:defRPr/>
            </a:pPr>
            <a:endParaRPr lang="en-US" sz="2400" dirty="0"/>
          </a:p>
          <a:p>
            <a:pPr indent="-304098" fontAlgn="auto">
              <a:spcAft>
                <a:spcPts val="0"/>
              </a:spcAft>
              <a:defRPr/>
            </a:pPr>
            <a:r>
              <a:rPr lang="en-US" sz="2400" dirty="0"/>
              <a:t>Involves synthesizing data to address the overall purpose of the </a:t>
            </a:r>
            <a:r>
              <a:rPr lang="en-US" sz="2400" dirty="0"/>
              <a:t>study</a:t>
            </a:r>
            <a:endParaRPr lang="en-US" sz="2400" dirty="0"/>
          </a:p>
        </p:txBody>
      </p:sp>
    </p:spTree>
    <p:extLst>
      <p:ext uri="{BB962C8B-B14F-4D97-AF65-F5344CB8AC3E}">
        <p14:creationId xmlns:p14="http://schemas.microsoft.com/office/powerpoint/2010/main" val="25296409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3500" dirty="0"/>
              <a:t>Summary – </a:t>
            </a:r>
            <a:r>
              <a:rPr lang="en-US" sz="3500"/>
              <a:t>Services Provided</a:t>
            </a:r>
            <a:endParaRPr lang="en-US" sz="3500" dirty="0"/>
          </a:p>
        </p:txBody>
      </p:sp>
      <p:sp>
        <p:nvSpPr>
          <p:cNvPr id="8" name="Content Placeholder 7"/>
          <p:cNvSpPr>
            <a:spLocks noGrp="1"/>
          </p:cNvSpPr>
          <p:nvPr>
            <p:ph idx="1"/>
          </p:nvPr>
        </p:nvSpPr>
        <p:spPr/>
        <p:txBody>
          <a:bodyPr/>
          <a:lstStyle/>
          <a:p>
            <a:pPr marL="0" indent="0">
              <a:buNone/>
            </a:pPr>
            <a:r>
              <a:rPr lang="en-US" sz="2800" dirty="0"/>
              <a:t>The table in the next slide </a:t>
            </a:r>
            <a:r>
              <a:rPr lang="en-US" sz="2800" dirty="0"/>
              <a:t>depicts the </a:t>
            </a:r>
            <a:r>
              <a:rPr lang="en-US" sz="2800" dirty="0"/>
              <a:t>types of services volunteers provide to </a:t>
            </a:r>
            <a:r>
              <a:rPr lang="en-US" sz="2800" dirty="0"/>
              <a:t>meet needs of the children they serve. As the table indicates, </a:t>
            </a:r>
            <a:r>
              <a:rPr lang="en-US" sz="2800" dirty="0"/>
              <a:t>most of the services they provide are preventive - such </a:t>
            </a:r>
            <a:r>
              <a:rPr lang="en-US" sz="2800" dirty="0"/>
              <a:t>as health and nutrition education, provision of basic health services and counseling, and </a:t>
            </a:r>
            <a:r>
              <a:rPr lang="en-US" sz="2800" dirty="0"/>
              <a:t>identifying resources/support </a:t>
            </a:r>
            <a:r>
              <a:rPr lang="en-US" sz="2800" dirty="0"/>
              <a:t>for shelter, food, and school fees. In all focus groups, volunteers indicated they can’t make </a:t>
            </a:r>
            <a:r>
              <a:rPr lang="en-US" sz="2800" dirty="0"/>
              <a:t>independent decisions </a:t>
            </a:r>
            <a:r>
              <a:rPr lang="en-US" sz="2800" dirty="0"/>
              <a:t>about all types of </a:t>
            </a:r>
            <a:r>
              <a:rPr lang="en-US" sz="2800" dirty="0"/>
              <a:t>needs on </a:t>
            </a:r>
            <a:r>
              <a:rPr lang="en-US" sz="2800" dirty="0"/>
              <a:t>their own, and in many situations they may </a:t>
            </a:r>
            <a:r>
              <a:rPr lang="en-US" sz="2800" dirty="0"/>
              <a:t>seek help </a:t>
            </a:r>
            <a:r>
              <a:rPr lang="en-US" sz="2800" dirty="0"/>
              <a:t>from </a:t>
            </a:r>
            <a:r>
              <a:rPr lang="en-US" sz="2800" dirty="0"/>
              <a:t>others</a:t>
            </a:r>
            <a:r>
              <a:rPr lang="en-US" sz="2800" dirty="0"/>
              <a:t> </a:t>
            </a:r>
            <a:r>
              <a:rPr lang="en-US" sz="2800" dirty="0"/>
              <a:t>and refer for services. </a:t>
            </a:r>
            <a:endParaRPr lang="en-US" sz="2800" dirty="0"/>
          </a:p>
          <a:p>
            <a:endParaRPr lang="en-US" dirty="0"/>
          </a:p>
        </p:txBody>
      </p:sp>
    </p:spTree>
    <p:extLst>
      <p:ext uri="{BB962C8B-B14F-4D97-AF65-F5344CB8AC3E}">
        <p14:creationId xmlns:p14="http://schemas.microsoft.com/office/powerpoint/2010/main" val="1114855986"/>
      </p:ext>
    </p:extLst>
  </p:cSld>
  <p:clrMapOvr>
    <a:masterClrMapping/>
  </p:clrMapOvr>
  <p:transition>
    <p:cut/>
  </p:transition>
  <p:timing>
    <p:tnLst>
      <p:par>
        <p:cTn id="1" dur="indefinite" restart="never" nodeType="tmRoot"/>
      </p:par>
    </p:tnLst>
  </p:timing>
</p:sld>
</file>

<file path=ppt/theme/theme1.xml><?xml version="1.0" encoding="utf-8"?>
<a:theme xmlns:a="http://schemas.openxmlformats.org/drawingml/2006/main" name="MEASURE_Eval_slide_template-1">
  <a:themeElements>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1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1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EASURE_Eval_slide_templates">
  <a:themeElements>
    <a:clrScheme name="MEASURE_Eval_slide_templates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s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s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MEASURE_Eval_slide_template-1">
  <a:themeElements>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1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1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MEASURE_Eval_slide_templates">
  <a:themeElements>
    <a:clrScheme name="MEASURE_Eval_slide_templates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s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s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s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MEASURE_Eval_slide_template-1">
  <a:themeElements>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1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1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MEASURE_Eval_slide_template.ppt</Template>
  <TotalTime>18987</TotalTime>
  <Words>3651</Words>
  <Application>Microsoft Office PowerPoint</Application>
  <PresentationFormat>Custom</PresentationFormat>
  <Paragraphs>365</Paragraphs>
  <Slides>34</Slides>
  <Notes>30</Notes>
  <HiddenSlides>0</HiddenSlides>
  <MMClips>0</MMClips>
  <ScaleCrop>false</ScaleCrop>
  <HeadingPairs>
    <vt:vector size="4" baseType="variant">
      <vt:variant>
        <vt:lpstr>Theme</vt:lpstr>
      </vt:variant>
      <vt:variant>
        <vt:i4>7</vt:i4>
      </vt:variant>
      <vt:variant>
        <vt:lpstr>Slide Titles</vt:lpstr>
      </vt:variant>
      <vt:variant>
        <vt:i4>34</vt:i4>
      </vt:variant>
    </vt:vector>
  </HeadingPairs>
  <TitlesOfParts>
    <vt:vector size="41" baseType="lpstr">
      <vt:lpstr>MEASURE_Eval_slide_template-1</vt:lpstr>
      <vt:lpstr>MEASURE_Eval_slide_templates</vt:lpstr>
      <vt:lpstr>Custom Design</vt:lpstr>
      <vt:lpstr>1_MEASURE_Eval_slide_template-1</vt:lpstr>
      <vt:lpstr>1_MEASURE_Eval_slide_templates</vt:lpstr>
      <vt:lpstr>1_Custom Design</vt:lpstr>
      <vt:lpstr>2_MEASURE_Eval_slide_template-1</vt:lpstr>
      <vt:lpstr> Making Data-informed Programmatic Changes  </vt:lpstr>
      <vt:lpstr>Session Objectives</vt:lpstr>
      <vt:lpstr>Stages of a Study </vt:lpstr>
      <vt:lpstr>Goal in qualitative data analysis is to move from summary to interpretation </vt:lpstr>
      <vt:lpstr>What is a summary in data analysis? </vt:lpstr>
      <vt:lpstr>How do you summarize data? </vt:lpstr>
      <vt:lpstr>How to move from summary  to interpretation </vt:lpstr>
      <vt:lpstr>Summary vs. Interpretation </vt:lpstr>
      <vt:lpstr>Summary – Services Provided</vt:lpstr>
      <vt:lpstr>PowerPoint Presentation</vt:lpstr>
      <vt:lpstr>Summary – Referrals </vt:lpstr>
      <vt:lpstr>Where volunteers refer for services (not independent action)</vt:lpstr>
      <vt:lpstr>Summary: Interaction with Community-based Committees </vt:lpstr>
      <vt:lpstr>Quote</vt:lpstr>
      <vt:lpstr>Interpretation</vt:lpstr>
      <vt:lpstr>Developing Actionable Recommendations</vt:lpstr>
      <vt:lpstr>Considerations When Developing Recommendations</vt:lpstr>
      <vt:lpstr>Recommendations</vt:lpstr>
      <vt:lpstr>Data Use Action Plans</vt:lpstr>
      <vt:lpstr>Data Use Action Plans</vt:lpstr>
      <vt:lpstr>Communication Channels</vt:lpstr>
      <vt:lpstr>Follow-up to Assess Data Use</vt:lpstr>
      <vt:lpstr>Follow-up to Assess Data Use</vt:lpstr>
      <vt:lpstr>Feedback &amp; closure</vt:lpstr>
      <vt:lpstr> Making Data-informed Programmatic Changes: Strength of Qualitative Evidence  </vt:lpstr>
      <vt:lpstr>Qualitative vs. Quantitative</vt:lpstr>
      <vt:lpstr>Complementary methods</vt:lpstr>
      <vt:lpstr>Strength of Evidence: Data Quality</vt:lpstr>
      <vt:lpstr>Techniques to Ensure Data Quality</vt:lpstr>
      <vt:lpstr>Techniques to Ensure Data Quality</vt:lpstr>
      <vt:lpstr>Activity 5: Data Summary &amp; Action Plan</vt:lpstr>
      <vt:lpstr>Activity 6: Individual Post-test</vt:lpstr>
      <vt:lpstr>PowerPoint Presentation</vt:lpstr>
      <vt:lpstr>PowerPoint Presentation</vt:lpstr>
    </vt:vector>
  </TitlesOfParts>
  <Company>UNC Chapel Hill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Heading</dc:title>
  <dc:creator>CPC</dc:creator>
  <cp:lastModifiedBy>glbitar</cp:lastModifiedBy>
  <cp:revision>878</cp:revision>
  <cp:lastPrinted>1601-01-01T00:00:00Z</cp:lastPrinted>
  <dcterms:created xsi:type="dcterms:W3CDTF">2011-07-15T16:42:41Z</dcterms:created>
  <dcterms:modified xsi:type="dcterms:W3CDTF">2014-08-28T18:39:54Z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TC010875761033</vt:lpwstr>
  </property>
</Properties>
</file>