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53" r:id="rId1"/>
    <p:sldMasterId id="2147483765" r:id="rId2"/>
    <p:sldMasterId id="2147483777" r:id="rId3"/>
    <p:sldMasterId id="2147483789" r:id="rId4"/>
    <p:sldMasterId id="2147483801" r:id="rId5"/>
    <p:sldMasterId id="2147483813" r:id="rId6"/>
    <p:sldMasterId id="2147483825" r:id="rId7"/>
  </p:sldMasterIdLst>
  <p:notesMasterIdLst>
    <p:notesMasterId r:id="rId18"/>
  </p:notesMasterIdLst>
  <p:handoutMasterIdLst>
    <p:handoutMasterId r:id="rId19"/>
  </p:handoutMasterIdLst>
  <p:sldIdLst>
    <p:sldId id="313" r:id="rId8"/>
    <p:sldId id="415" r:id="rId9"/>
    <p:sldId id="416" r:id="rId10"/>
    <p:sldId id="423" r:id="rId11"/>
    <p:sldId id="424" r:id="rId12"/>
    <p:sldId id="418" r:id="rId13"/>
    <p:sldId id="422" r:id="rId14"/>
    <p:sldId id="421" r:id="rId15"/>
    <p:sldId id="425" r:id="rId16"/>
    <p:sldId id="426" r:id="rId17"/>
  </p:sldIdLst>
  <p:sldSz cx="10150475" cy="7589838"/>
  <p:notesSz cx="6881813" cy="9296400"/>
  <p:defaultTextStyle>
    <a:defPPr>
      <a:defRPr lang="en-US"/>
    </a:defPPr>
    <a:lvl1pPr algn="l" rtl="0" eaLnBrk="0" fontAlgn="base" hangingPunct="0">
      <a:spcBef>
        <a:spcPct val="0"/>
      </a:spcBef>
      <a:spcAft>
        <a:spcPct val="0"/>
      </a:spcAft>
      <a:defRPr kern="1200">
        <a:solidFill>
          <a:schemeClr val="tx1"/>
        </a:solidFill>
        <a:latin typeface="Arial" charset="0"/>
        <a:ea typeface="ＭＳ Ｐゴシック" pitchFamily="-65" charset="-128"/>
        <a:cs typeface="+mn-cs"/>
      </a:defRPr>
    </a:lvl1pPr>
    <a:lvl2pPr marL="457180" algn="l" rtl="0" eaLnBrk="0" fontAlgn="base" hangingPunct="0">
      <a:spcBef>
        <a:spcPct val="0"/>
      </a:spcBef>
      <a:spcAft>
        <a:spcPct val="0"/>
      </a:spcAft>
      <a:defRPr kern="1200">
        <a:solidFill>
          <a:schemeClr val="tx1"/>
        </a:solidFill>
        <a:latin typeface="Arial" charset="0"/>
        <a:ea typeface="ＭＳ Ｐゴシック" pitchFamily="-65" charset="-128"/>
        <a:cs typeface="+mn-cs"/>
      </a:defRPr>
    </a:lvl2pPr>
    <a:lvl3pPr marL="914361" algn="l" rtl="0" eaLnBrk="0" fontAlgn="base" hangingPunct="0">
      <a:spcBef>
        <a:spcPct val="0"/>
      </a:spcBef>
      <a:spcAft>
        <a:spcPct val="0"/>
      </a:spcAft>
      <a:defRPr kern="1200">
        <a:solidFill>
          <a:schemeClr val="tx1"/>
        </a:solidFill>
        <a:latin typeface="Arial" charset="0"/>
        <a:ea typeface="ＭＳ Ｐゴシック" pitchFamily="-65" charset="-128"/>
        <a:cs typeface="+mn-cs"/>
      </a:defRPr>
    </a:lvl3pPr>
    <a:lvl4pPr marL="1371541" algn="l" rtl="0" eaLnBrk="0" fontAlgn="base" hangingPunct="0">
      <a:spcBef>
        <a:spcPct val="0"/>
      </a:spcBef>
      <a:spcAft>
        <a:spcPct val="0"/>
      </a:spcAft>
      <a:defRPr kern="1200">
        <a:solidFill>
          <a:schemeClr val="tx1"/>
        </a:solidFill>
        <a:latin typeface="Arial" charset="0"/>
        <a:ea typeface="ＭＳ Ｐゴシック" pitchFamily="-65" charset="-128"/>
        <a:cs typeface="+mn-cs"/>
      </a:defRPr>
    </a:lvl4pPr>
    <a:lvl5pPr marL="1828722" algn="l" rtl="0" eaLnBrk="0" fontAlgn="base" hangingPunct="0">
      <a:spcBef>
        <a:spcPct val="0"/>
      </a:spcBef>
      <a:spcAft>
        <a:spcPct val="0"/>
      </a:spcAft>
      <a:defRPr kern="1200">
        <a:solidFill>
          <a:schemeClr val="tx1"/>
        </a:solidFill>
        <a:latin typeface="Arial" charset="0"/>
        <a:ea typeface="ＭＳ Ｐゴシック" pitchFamily="-65" charset="-128"/>
        <a:cs typeface="+mn-cs"/>
      </a:defRPr>
    </a:lvl5pPr>
    <a:lvl6pPr marL="2285902" algn="l" defTabSz="914361" rtl="0" eaLnBrk="1" latinLnBrk="0" hangingPunct="1">
      <a:defRPr kern="1200">
        <a:solidFill>
          <a:schemeClr val="tx1"/>
        </a:solidFill>
        <a:latin typeface="Arial" charset="0"/>
        <a:ea typeface="ＭＳ Ｐゴシック" pitchFamily="-65" charset="-128"/>
        <a:cs typeface="+mn-cs"/>
      </a:defRPr>
    </a:lvl6pPr>
    <a:lvl7pPr marL="2743082" algn="l" defTabSz="914361" rtl="0" eaLnBrk="1" latinLnBrk="0" hangingPunct="1">
      <a:defRPr kern="1200">
        <a:solidFill>
          <a:schemeClr val="tx1"/>
        </a:solidFill>
        <a:latin typeface="Arial" charset="0"/>
        <a:ea typeface="ＭＳ Ｐゴシック" pitchFamily="-65" charset="-128"/>
        <a:cs typeface="+mn-cs"/>
      </a:defRPr>
    </a:lvl7pPr>
    <a:lvl8pPr marL="3200263" algn="l" defTabSz="914361" rtl="0" eaLnBrk="1" latinLnBrk="0" hangingPunct="1">
      <a:defRPr kern="1200">
        <a:solidFill>
          <a:schemeClr val="tx1"/>
        </a:solidFill>
        <a:latin typeface="Arial" charset="0"/>
        <a:ea typeface="ＭＳ Ｐゴシック" pitchFamily="-65" charset="-128"/>
        <a:cs typeface="+mn-cs"/>
      </a:defRPr>
    </a:lvl8pPr>
    <a:lvl9pPr marL="3657443" algn="l" defTabSz="914361" rtl="0" eaLnBrk="1" latinLnBrk="0" hangingPunct="1">
      <a:defRPr kern="1200">
        <a:solidFill>
          <a:schemeClr val="tx1"/>
        </a:solidFill>
        <a:latin typeface="Arial" charset="0"/>
        <a:ea typeface="ＭＳ Ｐゴシック" pitchFamily="-65" charset="-128"/>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ysha Sissine" initials="M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B2B2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120" autoAdjust="0"/>
    <p:restoredTop sz="57313" autoAdjust="0"/>
  </p:normalViewPr>
  <p:slideViewPr>
    <p:cSldViewPr>
      <p:cViewPr>
        <p:scale>
          <a:sx n="50" d="100"/>
          <a:sy n="50" d="100"/>
        </p:scale>
        <p:origin x="-1734" y="72"/>
      </p:cViewPr>
      <p:guideLst>
        <p:guide orient="horz" pos="2391"/>
        <p:guide pos="3197"/>
      </p:guideLst>
    </p:cSldViewPr>
  </p:slideViewPr>
  <p:notesTextViewPr>
    <p:cViewPr>
      <p:scale>
        <a:sx n="100" d="100"/>
        <a:sy n="100" d="100"/>
      </p:scale>
      <p:origin x="0" y="0"/>
    </p:cViewPr>
  </p:notesTextViewPr>
  <p:sorterViewPr>
    <p:cViewPr>
      <p:scale>
        <a:sx n="66" d="100"/>
        <a:sy n="66" d="100"/>
      </p:scale>
      <p:origin x="0" y="2568"/>
    </p:cViewPr>
  </p:sorterViewPr>
  <p:notesViewPr>
    <p:cSldViewPr>
      <p:cViewPr varScale="1">
        <p:scale>
          <a:sx n="55" d="100"/>
          <a:sy n="55" d="100"/>
        </p:scale>
        <p:origin x="-1236" y="-96"/>
      </p:cViewPr>
      <p:guideLst>
        <p:guide orient="horz" pos="2928"/>
        <p:guide pos="216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3058" name="Rectangle 2"/>
          <p:cNvSpPr>
            <a:spLocks noGrp="1" noChangeArrowheads="1"/>
          </p:cNvSpPr>
          <p:nvPr>
            <p:ph type="hdr" sz="quarter"/>
          </p:nvPr>
        </p:nvSpPr>
        <p:spPr bwMode="auto">
          <a:xfrm>
            <a:off x="1" y="1"/>
            <a:ext cx="2982418" cy="465742"/>
          </a:xfrm>
          <a:prstGeom prst="rect">
            <a:avLst/>
          </a:prstGeom>
          <a:noFill/>
          <a:ln w="9525">
            <a:noFill/>
            <a:miter lim="800000"/>
            <a:headEnd/>
            <a:tailEnd/>
          </a:ln>
          <a:effectLst/>
        </p:spPr>
        <p:txBody>
          <a:bodyPr vert="horz" wrap="square" lIns="91285" tIns="45642" rIns="91285" bIns="45642" numCol="1" anchor="t" anchorCtr="0" compatLnSpc="1">
            <a:prstTxWarp prst="textNoShape">
              <a:avLst/>
            </a:prstTxWarp>
          </a:bodyPr>
          <a:lstStyle>
            <a:lvl1pPr>
              <a:defRPr sz="1200" smtClean="0"/>
            </a:lvl1pPr>
          </a:lstStyle>
          <a:p>
            <a:pPr>
              <a:defRPr/>
            </a:pPr>
            <a:endParaRPr lang="en-US"/>
          </a:p>
        </p:txBody>
      </p:sp>
      <p:sp>
        <p:nvSpPr>
          <p:cNvPr id="173059" name="Rectangle 3"/>
          <p:cNvSpPr>
            <a:spLocks noGrp="1" noChangeArrowheads="1"/>
          </p:cNvSpPr>
          <p:nvPr>
            <p:ph type="dt" sz="quarter" idx="1"/>
          </p:nvPr>
        </p:nvSpPr>
        <p:spPr bwMode="auto">
          <a:xfrm>
            <a:off x="3897903" y="1"/>
            <a:ext cx="2982418" cy="465742"/>
          </a:xfrm>
          <a:prstGeom prst="rect">
            <a:avLst/>
          </a:prstGeom>
          <a:noFill/>
          <a:ln w="9525">
            <a:noFill/>
            <a:miter lim="800000"/>
            <a:headEnd/>
            <a:tailEnd/>
          </a:ln>
          <a:effectLst/>
        </p:spPr>
        <p:txBody>
          <a:bodyPr vert="horz" wrap="square" lIns="91285" tIns="45642" rIns="91285" bIns="45642" numCol="1" anchor="t" anchorCtr="0" compatLnSpc="1">
            <a:prstTxWarp prst="textNoShape">
              <a:avLst/>
            </a:prstTxWarp>
          </a:bodyPr>
          <a:lstStyle>
            <a:lvl1pPr algn="r">
              <a:defRPr sz="1200" smtClean="0"/>
            </a:lvl1pPr>
          </a:lstStyle>
          <a:p>
            <a:pPr>
              <a:defRPr/>
            </a:pPr>
            <a:endParaRPr lang="en-US"/>
          </a:p>
        </p:txBody>
      </p:sp>
      <p:sp>
        <p:nvSpPr>
          <p:cNvPr id="173060" name="Rectangle 4"/>
          <p:cNvSpPr>
            <a:spLocks noGrp="1" noChangeArrowheads="1"/>
          </p:cNvSpPr>
          <p:nvPr>
            <p:ph type="ftr" sz="quarter" idx="2"/>
          </p:nvPr>
        </p:nvSpPr>
        <p:spPr bwMode="auto">
          <a:xfrm>
            <a:off x="1" y="8829122"/>
            <a:ext cx="2982418" cy="465742"/>
          </a:xfrm>
          <a:prstGeom prst="rect">
            <a:avLst/>
          </a:prstGeom>
          <a:noFill/>
          <a:ln w="9525">
            <a:noFill/>
            <a:miter lim="800000"/>
            <a:headEnd/>
            <a:tailEnd/>
          </a:ln>
          <a:effectLst/>
        </p:spPr>
        <p:txBody>
          <a:bodyPr vert="horz" wrap="square" lIns="91285" tIns="45642" rIns="91285" bIns="45642" numCol="1" anchor="b" anchorCtr="0" compatLnSpc="1">
            <a:prstTxWarp prst="textNoShape">
              <a:avLst/>
            </a:prstTxWarp>
          </a:bodyPr>
          <a:lstStyle>
            <a:lvl1pPr>
              <a:defRPr sz="1200" smtClean="0"/>
            </a:lvl1pPr>
          </a:lstStyle>
          <a:p>
            <a:pPr>
              <a:defRPr/>
            </a:pPr>
            <a:endParaRPr lang="en-US"/>
          </a:p>
        </p:txBody>
      </p:sp>
      <p:sp>
        <p:nvSpPr>
          <p:cNvPr id="173061" name="Rectangle 5"/>
          <p:cNvSpPr>
            <a:spLocks noGrp="1" noChangeArrowheads="1"/>
          </p:cNvSpPr>
          <p:nvPr>
            <p:ph type="sldNum" sz="quarter" idx="3"/>
          </p:nvPr>
        </p:nvSpPr>
        <p:spPr bwMode="auto">
          <a:xfrm>
            <a:off x="3897903" y="8829122"/>
            <a:ext cx="2982418" cy="465742"/>
          </a:xfrm>
          <a:prstGeom prst="rect">
            <a:avLst/>
          </a:prstGeom>
          <a:noFill/>
          <a:ln w="9525">
            <a:noFill/>
            <a:miter lim="800000"/>
            <a:headEnd/>
            <a:tailEnd/>
          </a:ln>
          <a:effectLst/>
        </p:spPr>
        <p:txBody>
          <a:bodyPr vert="horz" wrap="square" lIns="91285" tIns="45642" rIns="91285" bIns="45642" numCol="1" anchor="b" anchorCtr="0" compatLnSpc="1">
            <a:prstTxWarp prst="textNoShape">
              <a:avLst/>
            </a:prstTxWarp>
          </a:bodyPr>
          <a:lstStyle>
            <a:lvl1pPr algn="r">
              <a:defRPr sz="1200" smtClean="0"/>
            </a:lvl1pPr>
          </a:lstStyle>
          <a:p>
            <a:pPr>
              <a:defRPr/>
            </a:pPr>
            <a:fld id="{B25A7D8A-227E-4DF2-8CAD-B4C0BF2FD93D}" type="slidenum">
              <a:rPr lang="en-US"/>
              <a:pPr>
                <a:defRPr/>
              </a:pPr>
              <a:t>‹#›</a:t>
            </a:fld>
            <a:endParaRPr lang="en-US"/>
          </a:p>
        </p:txBody>
      </p:sp>
      <p:pic>
        <p:nvPicPr>
          <p:cNvPr id="100358" name="Picture 6" descr="aaulogo"/>
          <p:cNvPicPr>
            <a:picLocks noChangeAspect="1" noChangeArrowheads="1"/>
          </p:cNvPicPr>
          <p:nvPr/>
        </p:nvPicPr>
        <p:blipFill>
          <a:blip r:embed="rId2"/>
          <a:srcRect/>
          <a:stretch>
            <a:fillRect/>
          </a:stretch>
        </p:blipFill>
        <p:spPr bwMode="auto">
          <a:xfrm>
            <a:off x="5834907" y="8495571"/>
            <a:ext cx="748217" cy="648657"/>
          </a:xfrm>
          <a:prstGeom prst="rect">
            <a:avLst/>
          </a:prstGeom>
          <a:noFill/>
          <a:ln w="9525">
            <a:noFill/>
            <a:miter lim="800000"/>
            <a:headEnd/>
            <a:tailEnd/>
          </a:ln>
        </p:spPr>
      </p:pic>
      <p:pic>
        <p:nvPicPr>
          <p:cNvPr id="100359" name="Picture 7" descr="logo_2002"/>
          <p:cNvPicPr>
            <a:picLocks noChangeAspect="1" noChangeArrowheads="1"/>
          </p:cNvPicPr>
          <p:nvPr/>
        </p:nvPicPr>
        <p:blipFill>
          <a:blip r:embed="rId3"/>
          <a:srcRect/>
          <a:stretch>
            <a:fillRect/>
          </a:stretch>
        </p:blipFill>
        <p:spPr bwMode="auto">
          <a:xfrm>
            <a:off x="224018" y="8420253"/>
            <a:ext cx="673546" cy="660954"/>
          </a:xfrm>
          <a:prstGeom prst="rect">
            <a:avLst/>
          </a:prstGeom>
          <a:noFill/>
          <a:ln w="9525">
            <a:noFill/>
            <a:miter lim="800000"/>
            <a:headEnd/>
            <a:tailEnd/>
          </a:ln>
        </p:spPr>
      </p:pic>
    </p:spTree>
    <p:extLst>
      <p:ext uri="{BB962C8B-B14F-4D97-AF65-F5344CB8AC3E}">
        <p14:creationId xmlns:p14="http://schemas.microsoft.com/office/powerpoint/2010/main" val="1357867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1" y="1"/>
            <a:ext cx="2982418" cy="465742"/>
          </a:xfrm>
          <a:prstGeom prst="rect">
            <a:avLst/>
          </a:prstGeom>
          <a:noFill/>
          <a:ln w="9525">
            <a:noFill/>
            <a:miter lim="800000"/>
            <a:headEnd/>
            <a:tailEnd/>
          </a:ln>
          <a:effectLst/>
        </p:spPr>
        <p:txBody>
          <a:bodyPr vert="horz" wrap="square" lIns="93019" tIns="46510" rIns="93019" bIns="46510" numCol="1" anchor="t" anchorCtr="0" compatLnSpc="1">
            <a:prstTxWarp prst="textNoShape">
              <a:avLst/>
            </a:prstTxWarp>
          </a:bodyPr>
          <a:lstStyle>
            <a:lvl1pPr defTabSz="930276">
              <a:defRPr sz="1200" smtClean="0"/>
            </a:lvl1pPr>
          </a:lstStyle>
          <a:p>
            <a:pPr>
              <a:defRPr/>
            </a:pPr>
            <a:endParaRPr lang="en-US"/>
          </a:p>
        </p:txBody>
      </p:sp>
      <p:sp>
        <p:nvSpPr>
          <p:cNvPr id="37891" name="Rectangle 3"/>
          <p:cNvSpPr>
            <a:spLocks noGrp="1" noChangeArrowheads="1"/>
          </p:cNvSpPr>
          <p:nvPr>
            <p:ph type="dt" idx="1"/>
          </p:nvPr>
        </p:nvSpPr>
        <p:spPr bwMode="auto">
          <a:xfrm>
            <a:off x="3897903" y="1"/>
            <a:ext cx="2982418" cy="465742"/>
          </a:xfrm>
          <a:prstGeom prst="rect">
            <a:avLst/>
          </a:prstGeom>
          <a:noFill/>
          <a:ln w="9525">
            <a:noFill/>
            <a:miter lim="800000"/>
            <a:headEnd/>
            <a:tailEnd/>
          </a:ln>
          <a:effectLst/>
        </p:spPr>
        <p:txBody>
          <a:bodyPr vert="horz" wrap="square" lIns="93019" tIns="46510" rIns="93019" bIns="46510" numCol="1" anchor="t" anchorCtr="0" compatLnSpc="1">
            <a:prstTxWarp prst="textNoShape">
              <a:avLst/>
            </a:prstTxWarp>
          </a:bodyPr>
          <a:lstStyle>
            <a:lvl1pPr algn="r" defTabSz="930276">
              <a:defRPr sz="1200" smtClean="0"/>
            </a:lvl1pPr>
          </a:lstStyle>
          <a:p>
            <a:pPr>
              <a:defRPr/>
            </a:pPr>
            <a:endParaRPr lang="en-US"/>
          </a:p>
        </p:txBody>
      </p:sp>
      <p:sp>
        <p:nvSpPr>
          <p:cNvPr id="51204" name="Rectangle 4"/>
          <p:cNvSpPr>
            <a:spLocks noGrp="1" noRot="1" noChangeAspect="1" noChangeArrowheads="1" noTextEdit="1"/>
          </p:cNvSpPr>
          <p:nvPr>
            <p:ph type="sldImg" idx="2"/>
          </p:nvPr>
        </p:nvSpPr>
        <p:spPr bwMode="auto">
          <a:xfrm>
            <a:off x="1111250" y="696913"/>
            <a:ext cx="4660900" cy="3486150"/>
          </a:xfrm>
          <a:prstGeom prst="rect">
            <a:avLst/>
          </a:prstGeom>
          <a:noFill/>
          <a:ln w="9525">
            <a:solidFill>
              <a:srgbClr val="000000"/>
            </a:solidFill>
            <a:miter lim="800000"/>
            <a:headEnd/>
            <a:tailEnd/>
          </a:ln>
        </p:spPr>
      </p:sp>
      <p:sp>
        <p:nvSpPr>
          <p:cNvPr id="37893" name="Rectangle 5"/>
          <p:cNvSpPr>
            <a:spLocks noGrp="1" noChangeArrowheads="1"/>
          </p:cNvSpPr>
          <p:nvPr>
            <p:ph type="body" sz="quarter" idx="3"/>
          </p:nvPr>
        </p:nvSpPr>
        <p:spPr bwMode="auto">
          <a:xfrm>
            <a:off x="688481" y="4416098"/>
            <a:ext cx="5504853" cy="4183995"/>
          </a:xfrm>
          <a:prstGeom prst="rect">
            <a:avLst/>
          </a:prstGeom>
          <a:noFill/>
          <a:ln w="9525">
            <a:noFill/>
            <a:miter lim="800000"/>
            <a:headEnd/>
            <a:tailEnd/>
          </a:ln>
          <a:effectLst/>
        </p:spPr>
        <p:txBody>
          <a:bodyPr vert="horz" wrap="square" lIns="93019" tIns="46510" rIns="93019" bIns="4651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7894" name="Rectangle 6"/>
          <p:cNvSpPr>
            <a:spLocks noGrp="1" noChangeArrowheads="1"/>
          </p:cNvSpPr>
          <p:nvPr>
            <p:ph type="ftr" sz="quarter" idx="4"/>
          </p:nvPr>
        </p:nvSpPr>
        <p:spPr bwMode="auto">
          <a:xfrm>
            <a:off x="1" y="8829122"/>
            <a:ext cx="2982418" cy="465742"/>
          </a:xfrm>
          <a:prstGeom prst="rect">
            <a:avLst/>
          </a:prstGeom>
          <a:noFill/>
          <a:ln w="9525">
            <a:noFill/>
            <a:miter lim="800000"/>
            <a:headEnd/>
            <a:tailEnd/>
          </a:ln>
          <a:effectLst/>
        </p:spPr>
        <p:txBody>
          <a:bodyPr vert="horz" wrap="square" lIns="93019" tIns="46510" rIns="93019" bIns="46510" numCol="1" anchor="b" anchorCtr="0" compatLnSpc="1">
            <a:prstTxWarp prst="textNoShape">
              <a:avLst/>
            </a:prstTxWarp>
          </a:bodyPr>
          <a:lstStyle>
            <a:lvl1pPr defTabSz="930276">
              <a:defRPr sz="1200" smtClean="0"/>
            </a:lvl1pPr>
          </a:lstStyle>
          <a:p>
            <a:pPr>
              <a:defRPr/>
            </a:pPr>
            <a:endParaRPr lang="en-US"/>
          </a:p>
        </p:txBody>
      </p:sp>
      <p:sp>
        <p:nvSpPr>
          <p:cNvPr id="37895" name="Rectangle 7"/>
          <p:cNvSpPr>
            <a:spLocks noGrp="1" noChangeArrowheads="1"/>
          </p:cNvSpPr>
          <p:nvPr>
            <p:ph type="sldNum" sz="quarter" idx="5"/>
          </p:nvPr>
        </p:nvSpPr>
        <p:spPr bwMode="auto">
          <a:xfrm>
            <a:off x="3897903" y="8829122"/>
            <a:ext cx="2982418" cy="465742"/>
          </a:xfrm>
          <a:prstGeom prst="rect">
            <a:avLst/>
          </a:prstGeom>
          <a:noFill/>
          <a:ln w="9525">
            <a:noFill/>
            <a:miter lim="800000"/>
            <a:headEnd/>
            <a:tailEnd/>
          </a:ln>
          <a:effectLst/>
        </p:spPr>
        <p:txBody>
          <a:bodyPr vert="horz" wrap="square" lIns="93019" tIns="46510" rIns="93019" bIns="46510" numCol="1" anchor="b" anchorCtr="0" compatLnSpc="1">
            <a:prstTxWarp prst="textNoShape">
              <a:avLst/>
            </a:prstTxWarp>
          </a:bodyPr>
          <a:lstStyle>
            <a:lvl1pPr algn="r" defTabSz="930276">
              <a:defRPr sz="1200" smtClean="0"/>
            </a:lvl1pPr>
          </a:lstStyle>
          <a:p>
            <a:pPr>
              <a:defRPr/>
            </a:pPr>
            <a:fld id="{2A63F214-0D5F-41BD-AF58-380D5DA50BDF}" type="slidenum">
              <a:rPr lang="en-US"/>
              <a:pPr>
                <a:defRPr/>
              </a:pPr>
              <a:t>‹#›</a:t>
            </a:fld>
            <a:endParaRPr lang="en-US"/>
          </a:p>
        </p:txBody>
      </p:sp>
    </p:spTree>
    <p:extLst>
      <p:ext uri="{BB962C8B-B14F-4D97-AF65-F5344CB8AC3E}">
        <p14:creationId xmlns:p14="http://schemas.microsoft.com/office/powerpoint/2010/main" val="165582143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110" charset="0"/>
        <a:ea typeface="ＭＳ Ｐゴシック" pitchFamily="-110" charset="-128"/>
        <a:cs typeface="ＭＳ Ｐゴシック" pitchFamily="-110" charset="-128"/>
      </a:defRPr>
    </a:lvl1pPr>
    <a:lvl2pPr marL="457180" algn="l" rtl="0" eaLnBrk="0" fontAlgn="base" hangingPunct="0">
      <a:spcBef>
        <a:spcPct val="30000"/>
      </a:spcBef>
      <a:spcAft>
        <a:spcPct val="0"/>
      </a:spcAft>
      <a:defRPr sz="1200" kern="1200">
        <a:solidFill>
          <a:schemeClr val="tx1"/>
        </a:solidFill>
        <a:latin typeface="Arial" pitchFamily="-110" charset="0"/>
        <a:ea typeface="ＭＳ Ｐゴシック" pitchFamily="-110" charset="-128"/>
        <a:cs typeface="+mn-cs"/>
      </a:defRPr>
    </a:lvl2pPr>
    <a:lvl3pPr marL="914361" algn="l" rtl="0" eaLnBrk="0" fontAlgn="base" hangingPunct="0">
      <a:spcBef>
        <a:spcPct val="30000"/>
      </a:spcBef>
      <a:spcAft>
        <a:spcPct val="0"/>
      </a:spcAft>
      <a:defRPr sz="1200" kern="1200">
        <a:solidFill>
          <a:schemeClr val="tx1"/>
        </a:solidFill>
        <a:latin typeface="Arial" pitchFamily="-110" charset="0"/>
        <a:ea typeface="ＭＳ Ｐゴシック" pitchFamily="-110" charset="-128"/>
        <a:cs typeface="+mn-cs"/>
      </a:defRPr>
    </a:lvl3pPr>
    <a:lvl4pPr marL="1371541" algn="l" rtl="0" eaLnBrk="0" fontAlgn="base" hangingPunct="0">
      <a:spcBef>
        <a:spcPct val="30000"/>
      </a:spcBef>
      <a:spcAft>
        <a:spcPct val="0"/>
      </a:spcAft>
      <a:defRPr sz="1200" kern="1200">
        <a:solidFill>
          <a:schemeClr val="tx1"/>
        </a:solidFill>
        <a:latin typeface="Arial" pitchFamily="-110" charset="0"/>
        <a:ea typeface="ＭＳ Ｐゴシック" pitchFamily="-110" charset="-128"/>
        <a:cs typeface="+mn-cs"/>
      </a:defRPr>
    </a:lvl4pPr>
    <a:lvl5pPr marL="1828722" algn="l" rtl="0" eaLnBrk="0" fontAlgn="base" hangingPunct="0">
      <a:spcBef>
        <a:spcPct val="30000"/>
      </a:spcBef>
      <a:spcAft>
        <a:spcPct val="0"/>
      </a:spcAft>
      <a:defRPr sz="1200" kern="1200">
        <a:solidFill>
          <a:schemeClr val="tx1"/>
        </a:solidFill>
        <a:latin typeface="Arial" pitchFamily="-110" charset="0"/>
        <a:ea typeface="ＭＳ Ｐゴシック" pitchFamily="-110" charset="-128"/>
        <a:cs typeface="+mn-cs"/>
      </a:defRPr>
    </a:lvl5pPr>
    <a:lvl6pPr marL="2285902" algn="l" defTabSz="457180" rtl="0" eaLnBrk="1" latinLnBrk="0" hangingPunct="1">
      <a:defRPr sz="1200" kern="1200">
        <a:solidFill>
          <a:schemeClr val="tx1"/>
        </a:solidFill>
        <a:latin typeface="+mn-lt"/>
        <a:ea typeface="+mn-ea"/>
        <a:cs typeface="+mn-cs"/>
      </a:defRPr>
    </a:lvl6pPr>
    <a:lvl7pPr marL="2743082" algn="l" defTabSz="457180" rtl="0" eaLnBrk="1" latinLnBrk="0" hangingPunct="1">
      <a:defRPr sz="1200" kern="1200">
        <a:solidFill>
          <a:schemeClr val="tx1"/>
        </a:solidFill>
        <a:latin typeface="+mn-lt"/>
        <a:ea typeface="+mn-ea"/>
        <a:cs typeface="+mn-cs"/>
      </a:defRPr>
    </a:lvl7pPr>
    <a:lvl8pPr marL="3200263" algn="l" defTabSz="457180" rtl="0" eaLnBrk="1" latinLnBrk="0" hangingPunct="1">
      <a:defRPr sz="1200" kern="1200">
        <a:solidFill>
          <a:schemeClr val="tx1"/>
        </a:solidFill>
        <a:latin typeface="+mn-lt"/>
        <a:ea typeface="+mn-ea"/>
        <a:cs typeface="+mn-cs"/>
      </a:defRPr>
    </a:lvl8pPr>
    <a:lvl9pPr marL="3657443" algn="l" defTabSz="45718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pPr defTabSz="928908"/>
            <a:fld id="{C1832FC6-992E-49B9-B9DA-C6A5EC6822E7}" type="slidenum">
              <a:rPr lang="en-US"/>
              <a:pPr defTabSz="928908"/>
              <a:t>1</a:t>
            </a:fld>
            <a:endParaRPr lang="en-US" dirty="0"/>
          </a:p>
        </p:txBody>
      </p:sp>
      <p:sp>
        <p:nvSpPr>
          <p:cNvPr id="52227" name="Rectangle 2"/>
          <p:cNvSpPr>
            <a:spLocks noGrp="1" noRot="1" noChangeAspect="1" noChangeArrowheads="1" noTextEdit="1"/>
          </p:cNvSpPr>
          <p:nvPr>
            <p:ph type="sldImg"/>
          </p:nvPr>
        </p:nvSpPr>
        <p:spPr>
          <a:xfrm>
            <a:off x="1111250" y="696913"/>
            <a:ext cx="4659313" cy="3486150"/>
          </a:xfrm>
          <a:ln/>
        </p:spPr>
      </p:sp>
      <p:sp>
        <p:nvSpPr>
          <p:cNvPr id="52228" name="Rectangle 3"/>
          <p:cNvSpPr>
            <a:spLocks noGrp="1" noChangeArrowheads="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latin typeface="Arial" charset="0"/>
                <a:ea typeface="ＭＳ Ｐゴシック" pitchFamily="-65" charset="-128"/>
              </a:rPr>
              <a:t>Note to Facilitator:</a:t>
            </a:r>
            <a:r>
              <a:rPr lang="en-US" b="1" baseline="0" dirty="0" smtClean="0">
                <a:latin typeface="Arial" charset="0"/>
                <a:ea typeface="ＭＳ Ｐゴシック" pitchFamily="-65" charset="-128"/>
              </a:rPr>
              <a:t> </a:t>
            </a:r>
            <a:r>
              <a:rPr lang="en-US" b="0" baseline="0" dirty="0" smtClean="0">
                <a:latin typeface="Arial" charset="0"/>
                <a:ea typeface="ＭＳ Ｐゴシック" pitchFamily="-65" charset="-128"/>
              </a:rPr>
              <a:t>I</a:t>
            </a:r>
            <a:r>
              <a:rPr lang="en-US" dirty="0" smtClean="0">
                <a:latin typeface="Arial" charset="0"/>
                <a:ea typeface="ＭＳ Ｐゴシック" pitchFamily="-65" charset="-128"/>
              </a:rPr>
              <a:t>f the group is unfamiliar with MEASURE Evaluation, be sure to briefly</a:t>
            </a:r>
            <a:r>
              <a:rPr lang="en-US" baseline="0" dirty="0" smtClean="0">
                <a:latin typeface="Arial" charset="0"/>
                <a:ea typeface="ＭＳ Ｐゴシック" pitchFamily="-65" charset="-128"/>
              </a:rPr>
              <a:t> explain MEASURE Evaluation to the group – “USAID’s primary vehicle for supporting monitoring and evaluation of public health programs worldwide” – and briefly describe its focus on trying to improve the use of that information in programmatic decision making o improve services offered to beneficiaries.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latin typeface="Arial" charset="0"/>
              <a:ea typeface="ＭＳ Ｐゴシック" pitchFamily="-65"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latin typeface="Arial" charset="0"/>
                <a:ea typeface="ＭＳ Ｐゴシック" pitchFamily="-65" charset="-128"/>
              </a:rPr>
              <a:t>This is also the time to acknowledge anyone who has helped with coordinating the workshop logistics and the organization sponsoring the workshop and/or workshop participants.</a:t>
            </a:r>
            <a:endParaRPr lang="en-US" dirty="0" smtClean="0">
              <a:latin typeface="Arial" charset="0"/>
              <a:ea typeface="ＭＳ Ｐゴシック" pitchFamily="-65"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latin typeface="Arial" charset="0"/>
              <a:ea typeface="ＭＳ Ｐゴシック" pitchFamily="-65"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latin typeface="Arial" charset="0"/>
                <a:ea typeface="ＭＳ Ｐゴシック" pitchFamily="-65" charset="-128"/>
              </a:rPr>
              <a:t>This workshop</a:t>
            </a:r>
            <a:r>
              <a:rPr lang="en-US" baseline="0" dirty="0" smtClean="0">
                <a:latin typeface="Arial" charset="0"/>
                <a:ea typeface="ＭＳ Ｐゴシック" pitchFamily="-65" charset="-128"/>
              </a:rPr>
              <a:t> was developed based on field experiences where decisions are often made based on anecdotal evidence or “gut” instincts. In some cases, no data at all are reviewed, in other cases M&amp;E data are reviewed in light of other data, but often questions still remain to truly understand why the program is not meeting its objectives. This workshop will help individuals know when they need to collect additional data, particularly qualitative data, and how to collect, analyze, and use those data for programmatic improvements.</a:t>
            </a:r>
            <a:endParaRPr lang="en-US" dirty="0" smtClean="0">
              <a:latin typeface="Arial" charset="0"/>
              <a:ea typeface="ＭＳ Ｐゴシック" pitchFamily="-65" charset="-128"/>
            </a:endParaRPr>
          </a:p>
          <a:p>
            <a:endParaRPr lang="en-US" baseline="0" dirty="0" smtClean="0">
              <a:latin typeface="Arial" charset="0"/>
              <a:ea typeface="ＭＳ Ｐゴシック" pitchFamily="-65"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110" charset="0"/>
                <a:ea typeface="ＭＳ Ｐゴシック" pitchFamily="-110" charset="-128"/>
                <a:cs typeface="ＭＳ Ｐゴシック" pitchFamily="-110" charset="-128"/>
              </a:rPr>
              <a:t>This workshop is geared toward public health/clinic staff </a:t>
            </a:r>
            <a:r>
              <a:rPr lang="en-US" sz="1200" kern="1200" baseline="0" dirty="0" smtClean="0">
                <a:solidFill>
                  <a:schemeClr val="tx1"/>
                </a:solidFill>
                <a:effectLst/>
                <a:latin typeface="Arial" pitchFamily="-110" charset="0"/>
                <a:ea typeface="ＭＳ Ｐゴシック" pitchFamily="-110" charset="-128"/>
                <a:cs typeface="ＭＳ Ｐゴシック" pitchFamily="-110" charset="-128"/>
              </a:rPr>
              <a:t>working </a:t>
            </a:r>
            <a:r>
              <a:rPr lang="en-US" sz="1200" kern="1200" dirty="0" smtClean="0">
                <a:solidFill>
                  <a:schemeClr val="tx1"/>
                </a:solidFill>
                <a:effectLst/>
                <a:latin typeface="Arial" pitchFamily="-110" charset="0"/>
                <a:ea typeface="ＭＳ Ｐゴシック" pitchFamily="-110" charset="-128"/>
                <a:cs typeface="ＭＳ Ｐゴシック" pitchFamily="-110" charset="-128"/>
              </a:rPr>
              <a:t>at the national or district level/government or NGO/private sector.</a:t>
            </a:r>
            <a:r>
              <a:rPr lang="en-US" sz="1200" kern="1200" baseline="0" dirty="0" smtClean="0">
                <a:solidFill>
                  <a:schemeClr val="tx1"/>
                </a:solidFill>
                <a:effectLst/>
                <a:latin typeface="Arial" pitchFamily="-110" charset="0"/>
                <a:ea typeface="ＭＳ Ｐゴシック" pitchFamily="-110" charset="-128"/>
                <a:cs typeface="ＭＳ Ｐゴシック" pitchFamily="-110" charset="-128"/>
              </a:rPr>
              <a:t> It is appropriate for program officers, leaders, M&amp;E officers, and others involved in public health programs.</a:t>
            </a:r>
            <a:endParaRPr lang="en-US" sz="1200" kern="1200" dirty="0" smtClean="0">
              <a:solidFill>
                <a:schemeClr val="tx1"/>
              </a:solidFill>
              <a:effectLst/>
              <a:latin typeface="Arial" pitchFamily="-110" charset="0"/>
              <a:ea typeface="ＭＳ Ｐゴシック" pitchFamily="-110" charset="-128"/>
              <a:cs typeface="ＭＳ Ｐゴシック" pitchFamily="-110"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1250" y="696913"/>
            <a:ext cx="4660900" cy="3486150"/>
          </a:xfrm>
        </p:spPr>
      </p:sp>
      <p:sp>
        <p:nvSpPr>
          <p:cNvPr id="3" name="Notes Placeholder 2"/>
          <p:cNvSpPr>
            <a:spLocks noGrp="1"/>
          </p:cNvSpPr>
          <p:nvPr>
            <p:ph type="body" idx="1"/>
          </p:nvPr>
        </p:nvSpPr>
        <p:spPr/>
        <p:txBody>
          <a:bodyPr/>
          <a:lstStyle/>
          <a:p>
            <a:r>
              <a:rPr lang="en-US" dirty="0" smtClean="0"/>
              <a:t>Let’s take a minute to introduce</a:t>
            </a:r>
            <a:r>
              <a:rPr lang="en-US" baseline="0" dirty="0" smtClean="0"/>
              <a:t> ourselves – please say your name, position, organizational affiliation, and one thing you hope to get out of this workshop.</a:t>
            </a:r>
            <a:endParaRPr lang="en-US" dirty="0"/>
          </a:p>
        </p:txBody>
      </p:sp>
      <p:sp>
        <p:nvSpPr>
          <p:cNvPr id="4" name="Slide Number Placeholder 3"/>
          <p:cNvSpPr>
            <a:spLocks noGrp="1"/>
          </p:cNvSpPr>
          <p:nvPr>
            <p:ph type="sldNum" sz="quarter" idx="10"/>
          </p:nvPr>
        </p:nvSpPr>
        <p:spPr/>
        <p:txBody>
          <a:bodyPr/>
          <a:lstStyle/>
          <a:p>
            <a:pPr>
              <a:defRPr/>
            </a:pPr>
            <a:fld id="{CD899A34-23C8-406C-BF28-2F8A3DE441A9}" type="slidenum">
              <a:rPr lang="en-US" smtClean="0"/>
              <a:pPr>
                <a:defRPr/>
              </a:pPr>
              <a:t>2</a:t>
            </a:fld>
            <a:endParaRPr lang="en-US"/>
          </a:p>
        </p:txBody>
      </p:sp>
    </p:spTree>
    <p:extLst>
      <p:ext uri="{BB962C8B-B14F-4D97-AF65-F5344CB8AC3E}">
        <p14:creationId xmlns:p14="http://schemas.microsoft.com/office/powerpoint/2010/main" val="25536839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defRPr>
            </a:lvl1pPr>
            <a:lvl2pPr marL="755877" indent="-290722" eaLnBrk="0" hangingPunct="0">
              <a:defRPr sz="2400">
                <a:solidFill>
                  <a:schemeClr val="tx1"/>
                </a:solidFill>
                <a:latin typeface="Times New Roman" pitchFamily="18" charset="0"/>
              </a:defRPr>
            </a:lvl2pPr>
            <a:lvl3pPr marL="1162888" indent="-232578" eaLnBrk="0" hangingPunct="0">
              <a:defRPr sz="2400">
                <a:solidFill>
                  <a:schemeClr val="tx1"/>
                </a:solidFill>
                <a:latin typeface="Times New Roman" pitchFamily="18" charset="0"/>
              </a:defRPr>
            </a:lvl3pPr>
            <a:lvl4pPr marL="1628043" indent="-232578" eaLnBrk="0" hangingPunct="0">
              <a:defRPr sz="2400">
                <a:solidFill>
                  <a:schemeClr val="tx1"/>
                </a:solidFill>
                <a:latin typeface="Times New Roman" pitchFamily="18" charset="0"/>
              </a:defRPr>
            </a:lvl4pPr>
            <a:lvl5pPr marL="2093199" indent="-232578" eaLnBrk="0" hangingPunct="0">
              <a:defRPr sz="2400">
                <a:solidFill>
                  <a:schemeClr val="tx1"/>
                </a:solidFill>
                <a:latin typeface="Times New Roman" pitchFamily="18" charset="0"/>
              </a:defRPr>
            </a:lvl5pPr>
            <a:lvl6pPr marL="2558354" indent="-232578" eaLnBrk="0" fontAlgn="base" hangingPunct="0">
              <a:spcBef>
                <a:spcPct val="0"/>
              </a:spcBef>
              <a:spcAft>
                <a:spcPct val="0"/>
              </a:spcAft>
              <a:defRPr sz="2400">
                <a:solidFill>
                  <a:schemeClr val="tx1"/>
                </a:solidFill>
                <a:latin typeface="Times New Roman" pitchFamily="18" charset="0"/>
              </a:defRPr>
            </a:lvl6pPr>
            <a:lvl7pPr marL="3023509" indent="-232578" eaLnBrk="0" fontAlgn="base" hangingPunct="0">
              <a:spcBef>
                <a:spcPct val="0"/>
              </a:spcBef>
              <a:spcAft>
                <a:spcPct val="0"/>
              </a:spcAft>
              <a:defRPr sz="2400">
                <a:solidFill>
                  <a:schemeClr val="tx1"/>
                </a:solidFill>
                <a:latin typeface="Times New Roman" pitchFamily="18" charset="0"/>
              </a:defRPr>
            </a:lvl7pPr>
            <a:lvl8pPr marL="3488665" indent="-232578" eaLnBrk="0" fontAlgn="base" hangingPunct="0">
              <a:spcBef>
                <a:spcPct val="0"/>
              </a:spcBef>
              <a:spcAft>
                <a:spcPct val="0"/>
              </a:spcAft>
              <a:defRPr sz="2400">
                <a:solidFill>
                  <a:schemeClr val="tx1"/>
                </a:solidFill>
                <a:latin typeface="Times New Roman" pitchFamily="18" charset="0"/>
              </a:defRPr>
            </a:lvl8pPr>
            <a:lvl9pPr marL="3953820" indent="-232578" eaLnBrk="0" fontAlgn="base" hangingPunct="0">
              <a:spcBef>
                <a:spcPct val="0"/>
              </a:spcBef>
              <a:spcAft>
                <a:spcPct val="0"/>
              </a:spcAft>
              <a:defRPr sz="2400">
                <a:solidFill>
                  <a:schemeClr val="tx1"/>
                </a:solidFill>
                <a:latin typeface="Times New Roman" pitchFamily="18" charset="0"/>
              </a:defRPr>
            </a:lvl9pPr>
          </a:lstStyle>
          <a:p>
            <a:pPr eaLnBrk="1" hangingPunct="1"/>
            <a:fld id="{7683D717-FF80-4528-84F0-169B7F8226A5}" type="slidenum">
              <a:rPr lang="en-US" sz="1200"/>
              <a:pPr eaLnBrk="1" hangingPunct="1"/>
              <a:t>3</a:t>
            </a:fld>
            <a:endParaRPr lang="en-US" sz="1200"/>
          </a:p>
        </p:txBody>
      </p:sp>
      <p:sp>
        <p:nvSpPr>
          <p:cNvPr id="18435" name="Rectangle 1"/>
          <p:cNvSpPr>
            <a:spLocks noGrp="1" noRot="1" noChangeAspect="1" noChangeArrowheads="1" noTextEdit="1"/>
          </p:cNvSpPr>
          <p:nvPr>
            <p:ph type="sldImg"/>
          </p:nvPr>
        </p:nvSpPr>
        <p:spPr>
          <a:xfrm>
            <a:off x="1111250" y="696913"/>
            <a:ext cx="4660900" cy="3486150"/>
          </a:xfrm>
          <a:ln/>
        </p:spPr>
      </p:sp>
      <p:sp>
        <p:nvSpPr>
          <p:cNvPr id="18436" name="Rectangle 2"/>
          <p:cNvSpPr>
            <a:spLocks noGrp="1" noChangeArrowheads="1"/>
          </p:cNvSpPr>
          <p:nvPr>
            <p:ph type="body" idx="1"/>
          </p:nvPr>
        </p:nvSpPr>
        <p:spPr>
          <a:noFill/>
        </p:spPr>
        <p:txBody>
          <a:bodyPr lIns="0" tIns="0" rIns="0" bIns="0"/>
          <a:lstStyle/>
          <a:p>
            <a:pPr eaLnBrk="1" hangingPunct="1">
              <a:lnSpc>
                <a:spcPct val="95000"/>
              </a:lnSpc>
              <a:spcBef>
                <a:spcPct val="0"/>
              </a:spcBef>
            </a:pPr>
            <a:r>
              <a:rPr lang="en-US" sz="1600" dirty="0">
                <a:solidFill>
                  <a:srgbClr val="000000"/>
                </a:solidFill>
                <a:latin typeface="Arial" pitchFamily="34" charset="0"/>
              </a:rPr>
              <a:t>By the end of this session, the learner </a:t>
            </a:r>
            <a:r>
              <a:rPr lang="en-US" sz="1600" dirty="0" smtClean="0">
                <a:solidFill>
                  <a:srgbClr val="000000"/>
                </a:solidFill>
                <a:latin typeface="Arial" pitchFamily="34" charset="0"/>
              </a:rPr>
              <a:t>will</a:t>
            </a:r>
            <a:r>
              <a:rPr lang="en-US" sz="1600" baseline="0" dirty="0" smtClean="0">
                <a:solidFill>
                  <a:srgbClr val="000000"/>
                </a:solidFill>
                <a:latin typeface="Arial" pitchFamily="34" charset="0"/>
              </a:rPr>
              <a:t> be able to:</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1250" y="696913"/>
            <a:ext cx="4660900" cy="3486150"/>
          </a:xfrm>
        </p:spPr>
      </p:sp>
      <p:sp>
        <p:nvSpPr>
          <p:cNvPr id="3" name="Notes Placeholder 2"/>
          <p:cNvSpPr>
            <a:spLocks noGrp="1"/>
          </p:cNvSpPr>
          <p:nvPr>
            <p:ph type="body" idx="1"/>
          </p:nvPr>
        </p:nvSpPr>
        <p:spPr/>
        <p:txBody>
          <a:bodyPr/>
          <a:lstStyle/>
          <a:p>
            <a:r>
              <a:rPr lang="en-US" b="1" dirty="0" smtClean="0"/>
              <a:t>Note to</a:t>
            </a:r>
            <a:r>
              <a:rPr lang="en-US" b="1" baseline="0" dirty="0" smtClean="0"/>
              <a:t> Facilitator:</a:t>
            </a:r>
            <a:r>
              <a:rPr lang="en-US" baseline="0" dirty="0" smtClean="0"/>
              <a:t> </a:t>
            </a:r>
            <a:r>
              <a:rPr lang="en-US" sz="1200" kern="1200" dirty="0" smtClean="0">
                <a:solidFill>
                  <a:schemeClr val="tx1"/>
                </a:solidFill>
                <a:effectLst/>
                <a:latin typeface="Arial" pitchFamily="-110" charset="0"/>
                <a:ea typeface="ＭＳ Ｐゴシック" pitchFamily="-110" charset="-128"/>
                <a:cs typeface="ＭＳ Ｐゴシック" pitchFamily="-110" charset="-128"/>
              </a:rPr>
              <a:t>Review workshop design</a:t>
            </a:r>
            <a:endParaRPr lang="en-US" dirty="0"/>
          </a:p>
        </p:txBody>
      </p:sp>
      <p:sp>
        <p:nvSpPr>
          <p:cNvPr id="4" name="Slide Number Placeholder 3"/>
          <p:cNvSpPr>
            <a:spLocks noGrp="1"/>
          </p:cNvSpPr>
          <p:nvPr>
            <p:ph type="sldNum" sz="quarter" idx="10"/>
          </p:nvPr>
        </p:nvSpPr>
        <p:spPr/>
        <p:txBody>
          <a:bodyPr/>
          <a:lstStyle/>
          <a:p>
            <a:pPr>
              <a:defRPr/>
            </a:pPr>
            <a:fld id="{2A63F214-0D5F-41BD-AF58-380D5DA50BDF}" type="slidenum">
              <a:rPr lang="en-US" smtClean="0"/>
              <a:pPr>
                <a:defRPr/>
              </a:pPr>
              <a:t>4</a:t>
            </a:fld>
            <a:endParaRPr lang="en-US"/>
          </a:p>
        </p:txBody>
      </p:sp>
    </p:spTree>
    <p:extLst>
      <p:ext uri="{BB962C8B-B14F-4D97-AF65-F5344CB8AC3E}">
        <p14:creationId xmlns:p14="http://schemas.microsoft.com/office/powerpoint/2010/main" val="26576249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1250" y="696913"/>
            <a:ext cx="4660900" cy="3486150"/>
          </a:xfrm>
        </p:spPr>
      </p:sp>
      <p:sp>
        <p:nvSpPr>
          <p:cNvPr id="3" name="Notes Placeholder 2"/>
          <p:cNvSpPr>
            <a:spLocks noGrp="1"/>
          </p:cNvSpPr>
          <p:nvPr>
            <p:ph type="body" idx="1"/>
          </p:nvPr>
        </p:nvSpPr>
        <p:spPr/>
        <p:txBody>
          <a:bodyPr/>
          <a:lstStyle/>
          <a:p>
            <a:r>
              <a:rPr lang="en-US" b="1" dirty="0" smtClean="0"/>
              <a:t>Note to</a:t>
            </a:r>
            <a:r>
              <a:rPr lang="en-US" b="1" baseline="0" dirty="0" smtClean="0"/>
              <a:t> Facilitator:</a:t>
            </a:r>
            <a:r>
              <a:rPr lang="en-US" baseline="0" dirty="0" smtClean="0"/>
              <a:t> </a:t>
            </a:r>
            <a:r>
              <a:rPr lang="en-US" sz="1200" kern="1200" dirty="0" smtClean="0">
                <a:solidFill>
                  <a:schemeClr val="tx1"/>
                </a:solidFill>
                <a:effectLst/>
                <a:latin typeface="Arial" pitchFamily="-110" charset="0"/>
                <a:ea typeface="ＭＳ Ｐゴシック" pitchFamily="-110" charset="-128"/>
                <a:cs typeface="ＭＳ Ｐゴシック" pitchFamily="-110" charset="-128"/>
              </a:rPr>
              <a:t>Mention the references that were used in the development of the material. </a:t>
            </a:r>
            <a:endParaRPr lang="en-US" dirty="0"/>
          </a:p>
        </p:txBody>
      </p:sp>
      <p:sp>
        <p:nvSpPr>
          <p:cNvPr id="4" name="Slide Number Placeholder 3"/>
          <p:cNvSpPr>
            <a:spLocks noGrp="1"/>
          </p:cNvSpPr>
          <p:nvPr>
            <p:ph type="sldNum" sz="quarter" idx="10"/>
          </p:nvPr>
        </p:nvSpPr>
        <p:spPr/>
        <p:txBody>
          <a:bodyPr/>
          <a:lstStyle/>
          <a:p>
            <a:pPr>
              <a:defRPr/>
            </a:pPr>
            <a:fld id="{2A63F214-0D5F-41BD-AF58-380D5DA50BDF}" type="slidenum">
              <a:rPr lang="en-US" smtClean="0"/>
              <a:pPr>
                <a:defRPr/>
              </a:pPr>
              <a:t>5</a:t>
            </a:fld>
            <a:endParaRPr lang="en-US"/>
          </a:p>
        </p:txBody>
      </p:sp>
    </p:spTree>
    <p:extLst>
      <p:ext uri="{BB962C8B-B14F-4D97-AF65-F5344CB8AC3E}">
        <p14:creationId xmlns:p14="http://schemas.microsoft.com/office/powerpoint/2010/main" val="1718020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1250" y="696913"/>
            <a:ext cx="4660900" cy="3486150"/>
          </a:xfrm>
        </p:spPr>
      </p:sp>
      <p:sp>
        <p:nvSpPr>
          <p:cNvPr id="3" name="Notes Placeholder 2"/>
          <p:cNvSpPr>
            <a:spLocks noGrp="1"/>
          </p:cNvSpPr>
          <p:nvPr>
            <p:ph type="body" idx="1"/>
          </p:nvPr>
        </p:nvSpPr>
        <p:spPr/>
        <p:txBody>
          <a:bodyPr/>
          <a:lstStyle/>
          <a:p>
            <a:r>
              <a:rPr lang="en-US" b="1" dirty="0" smtClean="0"/>
              <a:t>Note to</a:t>
            </a:r>
            <a:r>
              <a:rPr lang="en-US" b="1" baseline="0" dirty="0" smtClean="0"/>
              <a:t> Facilitator:</a:t>
            </a:r>
            <a:r>
              <a:rPr lang="en-US" baseline="0" dirty="0" smtClean="0"/>
              <a:t> </a:t>
            </a:r>
            <a:r>
              <a:rPr lang="en-US" sz="1200" kern="1200" dirty="0" smtClean="0">
                <a:solidFill>
                  <a:schemeClr val="tx1"/>
                </a:solidFill>
                <a:effectLst/>
                <a:latin typeface="Arial" pitchFamily="-110" charset="0"/>
                <a:ea typeface="ＭＳ Ｐゴシック" pitchFamily="-110" charset="-128"/>
                <a:cs typeface="ＭＳ Ｐゴシック" pitchFamily="-110" charset="-128"/>
              </a:rPr>
              <a:t>Go over the agenda and make any necessary logistics announcements.</a:t>
            </a:r>
            <a:endParaRPr lang="en-US" dirty="0"/>
          </a:p>
        </p:txBody>
      </p:sp>
      <p:sp>
        <p:nvSpPr>
          <p:cNvPr id="4" name="Slide Number Placeholder 3"/>
          <p:cNvSpPr>
            <a:spLocks noGrp="1"/>
          </p:cNvSpPr>
          <p:nvPr>
            <p:ph type="sldNum" sz="quarter" idx="10"/>
          </p:nvPr>
        </p:nvSpPr>
        <p:spPr/>
        <p:txBody>
          <a:bodyPr/>
          <a:lstStyle/>
          <a:p>
            <a:pPr>
              <a:defRPr/>
            </a:pPr>
            <a:fld id="{2A63F214-0D5F-41BD-AF58-380D5DA50BDF}" type="slidenum">
              <a:rPr lang="en-US" smtClean="0"/>
              <a:pPr>
                <a:defRPr/>
              </a:pPr>
              <a:t>6</a:t>
            </a:fld>
            <a:endParaRPr lang="en-US"/>
          </a:p>
        </p:txBody>
      </p:sp>
    </p:spTree>
    <p:extLst>
      <p:ext uri="{BB962C8B-B14F-4D97-AF65-F5344CB8AC3E}">
        <p14:creationId xmlns:p14="http://schemas.microsoft.com/office/powerpoint/2010/main" val="9199472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1250" y="696913"/>
            <a:ext cx="4660900" cy="3486150"/>
          </a:xfrm>
        </p:spPr>
      </p:sp>
      <p:sp>
        <p:nvSpPr>
          <p:cNvPr id="3" name="Notes Placeholder 2"/>
          <p:cNvSpPr>
            <a:spLocks noGrp="1"/>
          </p:cNvSpPr>
          <p:nvPr>
            <p:ph type="body" idx="1"/>
          </p:nvPr>
        </p:nvSpPr>
        <p:spPr/>
        <p:txBody>
          <a:bodyPr/>
          <a:lstStyle/>
          <a:p>
            <a:r>
              <a:rPr lang="en-US" dirty="0" smtClean="0"/>
              <a:t>The workshop will use a variety of methods to engage participants – it</a:t>
            </a:r>
            <a:r>
              <a:rPr lang="en-US" baseline="0" dirty="0" smtClean="0"/>
              <a:t> is heavily dependent on learner participation, and sharing of examples and perspectives. For a successful workshop, we need a commitment from everyone to participate and share the wealth of experiences you have in your field.</a:t>
            </a:r>
            <a:endParaRPr lang="en-US" dirty="0"/>
          </a:p>
        </p:txBody>
      </p:sp>
      <p:sp>
        <p:nvSpPr>
          <p:cNvPr id="4" name="Slide Number Placeholder 3"/>
          <p:cNvSpPr>
            <a:spLocks noGrp="1"/>
          </p:cNvSpPr>
          <p:nvPr>
            <p:ph type="sldNum" sz="quarter" idx="10"/>
          </p:nvPr>
        </p:nvSpPr>
        <p:spPr/>
        <p:txBody>
          <a:bodyPr/>
          <a:lstStyle/>
          <a:p>
            <a:pPr>
              <a:defRPr/>
            </a:pPr>
            <a:fld id="{2A63F214-0D5F-41BD-AF58-380D5DA50BDF}" type="slidenum">
              <a:rPr lang="en-US" smtClean="0"/>
              <a:pPr>
                <a:defRPr/>
              </a:pPr>
              <a:t>7</a:t>
            </a:fld>
            <a:endParaRPr lang="en-US"/>
          </a:p>
        </p:txBody>
      </p:sp>
    </p:spTree>
    <p:extLst>
      <p:ext uri="{BB962C8B-B14F-4D97-AF65-F5344CB8AC3E}">
        <p14:creationId xmlns:p14="http://schemas.microsoft.com/office/powerpoint/2010/main" val="39758221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1250" y="696913"/>
            <a:ext cx="4660900" cy="3486150"/>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Note to</a:t>
            </a:r>
            <a:r>
              <a:rPr lang="en-US" b="1" baseline="0" dirty="0" smtClean="0"/>
              <a:t> Facilitator:</a:t>
            </a:r>
            <a:r>
              <a:rPr lang="en-US" baseline="0" dirty="0" smtClean="0"/>
              <a: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110" charset="0"/>
              <a:ea typeface="ＭＳ Ｐゴシック" pitchFamily="-110" charset="-128"/>
              <a:cs typeface="ＭＳ Ｐゴシック" pitchFamily="-110"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110" charset="0"/>
                <a:ea typeface="ＭＳ Ｐゴシック" pitchFamily="-110" charset="-128"/>
                <a:cs typeface="ＭＳ Ｐゴシック" pitchFamily="-110" charset="-128"/>
              </a:rPr>
              <a:t>Ask participants to set the ground rules for the training (i.e., no cell phones, take turns speaking, etc.). Ask participants to list their expectations for the training.  List these expectations on flip chart paper.  When finished, post expectations on the wall.  Make sure the expectations remain posted throughout the duration of the workshop. </a:t>
            </a:r>
          </a:p>
          <a:p>
            <a:endParaRPr lang="en-US" sz="1200" kern="1200" dirty="0" smtClean="0">
              <a:solidFill>
                <a:schemeClr val="tx1"/>
              </a:solidFill>
              <a:effectLst/>
              <a:latin typeface="Arial" pitchFamily="-110" charset="0"/>
              <a:ea typeface="ＭＳ Ｐゴシック" pitchFamily="-110" charset="-128"/>
              <a:cs typeface="ＭＳ Ｐゴシック" pitchFamily="-110" charset="-128"/>
            </a:endParaRPr>
          </a:p>
        </p:txBody>
      </p:sp>
      <p:sp>
        <p:nvSpPr>
          <p:cNvPr id="4" name="Slide Number Placeholder 3"/>
          <p:cNvSpPr>
            <a:spLocks noGrp="1"/>
          </p:cNvSpPr>
          <p:nvPr>
            <p:ph type="sldNum" sz="quarter" idx="10"/>
          </p:nvPr>
        </p:nvSpPr>
        <p:spPr/>
        <p:txBody>
          <a:bodyPr/>
          <a:lstStyle/>
          <a:p>
            <a:pPr>
              <a:defRPr/>
            </a:pPr>
            <a:fld id="{2A63F214-0D5F-41BD-AF58-380D5DA50BDF}" type="slidenum">
              <a:rPr lang="en-US" smtClean="0"/>
              <a:pPr>
                <a:defRPr/>
              </a:pPr>
              <a:t>8</a:t>
            </a:fld>
            <a:endParaRPr lang="en-US"/>
          </a:p>
        </p:txBody>
      </p:sp>
    </p:spTree>
    <p:extLst>
      <p:ext uri="{BB962C8B-B14F-4D97-AF65-F5344CB8AC3E}">
        <p14:creationId xmlns:p14="http://schemas.microsoft.com/office/powerpoint/2010/main" val="22246836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1250" y="696913"/>
            <a:ext cx="4660900" cy="3486150"/>
          </a:xfrm>
        </p:spPr>
      </p:sp>
      <p:sp>
        <p:nvSpPr>
          <p:cNvPr id="3" name="Notes Placeholder 2"/>
          <p:cNvSpPr>
            <a:spLocks noGrp="1"/>
          </p:cNvSpPr>
          <p:nvPr>
            <p:ph type="body" idx="1"/>
          </p:nvPr>
        </p:nvSpPr>
        <p:spPr/>
        <p:txBody>
          <a:bodyPr/>
          <a:lstStyle/>
          <a:p>
            <a:r>
              <a:rPr lang="en-US" b="1" dirty="0" smtClean="0"/>
              <a:t>Note to</a:t>
            </a:r>
            <a:r>
              <a:rPr lang="en-US" b="1" baseline="0" dirty="0" smtClean="0"/>
              <a:t> Facilitator:</a:t>
            </a:r>
            <a:r>
              <a:rPr lang="en-US" baseline="0" dirty="0" smtClean="0"/>
              <a:t> </a:t>
            </a:r>
          </a:p>
          <a:p>
            <a:endParaRPr lang="en-US" sz="1200" kern="1200" baseline="0" dirty="0" smtClean="0">
              <a:solidFill>
                <a:schemeClr val="tx1"/>
              </a:solidFill>
              <a:effectLst/>
              <a:latin typeface="Arial" pitchFamily="-110" charset="0"/>
              <a:ea typeface="ＭＳ Ｐゴシック" pitchFamily="-110" charset="-128"/>
              <a:cs typeface="ＭＳ Ｐゴシック" pitchFamily="-110" charset="-128"/>
            </a:endParaRPr>
          </a:p>
          <a:p>
            <a:r>
              <a:rPr lang="en-US" sz="1200" kern="1200" dirty="0" smtClean="0">
                <a:solidFill>
                  <a:schemeClr val="tx1"/>
                </a:solidFill>
                <a:effectLst/>
                <a:latin typeface="Arial" pitchFamily="-110" charset="0"/>
                <a:ea typeface="ＭＳ Ｐゴシック" pitchFamily="-110" charset="-128"/>
                <a:cs typeface="ＭＳ Ｐゴシック" pitchFamily="-110" charset="-128"/>
              </a:rPr>
              <a:t>Pass out a copy of Activity 1: The Individual Pre-test.  Ask participants to take a few minutes to fill it out.  Note that each participant will be asked to complete an evaluation form at the end of the training but that comments, thoughts, and suggestions are welcome throughout the workshop — either one-on-one during a break or at the beginning or end of the day during feedback sessions.</a:t>
            </a:r>
            <a:endParaRPr lang="en-US" dirty="0"/>
          </a:p>
        </p:txBody>
      </p:sp>
      <p:sp>
        <p:nvSpPr>
          <p:cNvPr id="4" name="Slide Number Placeholder 3"/>
          <p:cNvSpPr>
            <a:spLocks noGrp="1"/>
          </p:cNvSpPr>
          <p:nvPr>
            <p:ph type="sldNum" sz="quarter" idx="10"/>
          </p:nvPr>
        </p:nvSpPr>
        <p:spPr/>
        <p:txBody>
          <a:bodyPr/>
          <a:lstStyle/>
          <a:p>
            <a:pPr>
              <a:defRPr/>
            </a:pPr>
            <a:fld id="{2A63F214-0D5F-41BD-AF58-380D5DA50BDF}" type="slidenum">
              <a:rPr lang="en-US" smtClean="0"/>
              <a:pPr>
                <a:defRPr/>
              </a:pPr>
              <a:t>9</a:t>
            </a:fld>
            <a:endParaRPr lang="en-US"/>
          </a:p>
        </p:txBody>
      </p:sp>
    </p:spTree>
    <p:extLst>
      <p:ext uri="{BB962C8B-B14F-4D97-AF65-F5344CB8AC3E}">
        <p14:creationId xmlns:p14="http://schemas.microsoft.com/office/powerpoint/2010/main" val="395750750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jpeg"/><Relationship Id="rId1" Type="http://schemas.openxmlformats.org/officeDocument/2006/relationships/slideMaster" Target="../slideMasters/slideMaster5.xml"/><Relationship Id="rId4" Type="http://schemas.openxmlformats.org/officeDocument/2006/relationships/image" Target="../media/image8.jpe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nvSpPr>
        <p:spPr bwMode="auto">
          <a:xfrm>
            <a:off x="0" y="5228555"/>
            <a:ext cx="10150475" cy="2361283"/>
          </a:xfrm>
          <a:prstGeom prst="rect">
            <a:avLst/>
          </a:prstGeom>
          <a:solidFill>
            <a:schemeClr val="tx1"/>
          </a:solidFill>
          <a:ln w="9525">
            <a:solidFill>
              <a:schemeClr val="tx1"/>
            </a:solidFill>
            <a:miter lim="800000"/>
            <a:headEnd/>
            <a:tailEnd/>
          </a:ln>
          <a:effectLst/>
        </p:spPr>
        <p:txBody>
          <a:bodyPr wrap="none" lIns="101366" tIns="50683" rIns="101366" bIns="50683" anchor="ctr">
            <a:prstTxWarp prst="textNoShape">
              <a:avLst/>
            </a:prstTxWarp>
          </a:bodyPr>
          <a:lstStyle/>
          <a:p>
            <a:pPr>
              <a:defRPr/>
            </a:pPr>
            <a:endParaRPr lang="en-US">
              <a:latin typeface="Arial" pitchFamily="-105" charset="0"/>
            </a:endParaRPr>
          </a:p>
        </p:txBody>
      </p:sp>
      <p:pic>
        <p:nvPicPr>
          <p:cNvPr id="5" name="Picture 5" descr="Vertical_RGB_600"/>
          <p:cNvPicPr>
            <a:picLocks noChangeAspect="1" noChangeArrowheads="1"/>
          </p:cNvPicPr>
          <p:nvPr/>
        </p:nvPicPr>
        <p:blipFill>
          <a:blip r:embed="rId2"/>
          <a:srcRect/>
          <a:stretch>
            <a:fillRect/>
          </a:stretch>
        </p:blipFill>
        <p:spPr bwMode="auto">
          <a:xfrm>
            <a:off x="2886543" y="5544798"/>
            <a:ext cx="1857396" cy="1517968"/>
          </a:xfrm>
          <a:prstGeom prst="rect">
            <a:avLst/>
          </a:prstGeom>
          <a:noFill/>
          <a:ln w="9525">
            <a:noFill/>
            <a:miter lim="800000"/>
            <a:headEnd/>
            <a:tailEnd/>
          </a:ln>
        </p:spPr>
      </p:pic>
      <p:pic>
        <p:nvPicPr>
          <p:cNvPr id="6" name="Picture 6" descr="logo_2004"/>
          <p:cNvPicPr>
            <a:picLocks noChangeAspect="1" noChangeArrowheads="1"/>
          </p:cNvPicPr>
          <p:nvPr/>
        </p:nvPicPr>
        <p:blipFill>
          <a:blip r:embed="rId3"/>
          <a:srcRect/>
          <a:stretch>
            <a:fillRect/>
          </a:stretch>
        </p:blipFill>
        <p:spPr bwMode="auto">
          <a:xfrm>
            <a:off x="5339574" y="5544798"/>
            <a:ext cx="1607159" cy="1517968"/>
          </a:xfrm>
          <a:prstGeom prst="rect">
            <a:avLst/>
          </a:prstGeom>
          <a:noFill/>
          <a:ln w="9525">
            <a:noFill/>
            <a:miter lim="800000"/>
            <a:headEnd/>
            <a:tailEnd/>
          </a:ln>
        </p:spPr>
      </p:pic>
      <p:sp>
        <p:nvSpPr>
          <p:cNvPr id="4104" name="Rectangle 8"/>
          <p:cNvSpPr>
            <a:spLocks noGrp="1" noChangeArrowheads="1"/>
          </p:cNvSpPr>
          <p:nvPr>
            <p:ph type="ctrTitle" sz="quarter"/>
          </p:nvPr>
        </p:nvSpPr>
        <p:spPr>
          <a:xfrm>
            <a:off x="761286" y="607890"/>
            <a:ext cx="8627904" cy="2417504"/>
          </a:xfrm>
        </p:spPr>
        <p:txBody>
          <a:bodyPr/>
          <a:lstStyle>
            <a:lvl1pPr algn="ctr">
              <a:defRPr sz="4400"/>
            </a:lvl1pPr>
          </a:lstStyle>
          <a:p>
            <a:r>
              <a:rPr lang="en-US" smtClean="0"/>
              <a:t>Click to edit Master title style</a:t>
            </a:r>
            <a:endParaRPr lang="en-US"/>
          </a:p>
        </p:txBody>
      </p:sp>
      <p:sp>
        <p:nvSpPr>
          <p:cNvPr id="4105" name="Rectangle 9"/>
          <p:cNvSpPr>
            <a:spLocks noGrp="1" noChangeArrowheads="1"/>
          </p:cNvSpPr>
          <p:nvPr>
            <p:ph type="subTitle" sz="quarter" idx="1"/>
          </p:nvPr>
        </p:nvSpPr>
        <p:spPr>
          <a:xfrm>
            <a:off x="1522571" y="3404887"/>
            <a:ext cx="7105333" cy="1939625"/>
          </a:xfrm>
        </p:spPr>
        <p:txBody>
          <a:bodyPr/>
          <a:lstStyle>
            <a:lvl1pPr marL="0" indent="0" algn="ctr">
              <a:spcBef>
                <a:spcPct val="0"/>
              </a:spcBef>
              <a:spcAft>
                <a:spcPct val="0"/>
              </a:spcAft>
              <a:buClrTx/>
              <a:buFontTx/>
              <a:buNone/>
              <a:defRPr sz="2700"/>
            </a:lvl1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4CDBA7F8-36BA-4BDF-95F2-4C34B793F635}" type="slidenum">
              <a:rPr lang="en-US" smtClean="0"/>
              <a:pPr>
                <a:defRPr/>
              </a:pPr>
              <a:t>‹#›</a:t>
            </a:fld>
            <a:endParaRPr lang="en-US"/>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89502" y="303946"/>
            <a:ext cx="2153451" cy="585225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25621" y="303946"/>
            <a:ext cx="6294704" cy="585225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8BBDE0C3-0A81-4C2C-8C6E-7E8A6DDE01A2}" type="slidenum">
              <a:rPr lang="en-US" smtClean="0"/>
              <a:pPr>
                <a:defRPr/>
              </a:pPr>
              <a:t>‹#›</a:t>
            </a:fld>
            <a:endParaRPr lang="en-US"/>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nvSpPr>
        <p:spPr bwMode="auto">
          <a:xfrm>
            <a:off x="0" y="5261938"/>
            <a:ext cx="10150475" cy="2361283"/>
          </a:xfrm>
          <a:prstGeom prst="rect">
            <a:avLst/>
          </a:prstGeom>
          <a:solidFill>
            <a:schemeClr val="tx1"/>
          </a:solidFill>
          <a:ln w="9525">
            <a:solidFill>
              <a:schemeClr val="tx1"/>
            </a:solidFill>
            <a:miter lim="800000"/>
            <a:headEnd/>
            <a:tailEnd/>
          </a:ln>
        </p:spPr>
        <p:txBody>
          <a:bodyPr wrap="none" lIns="101366" tIns="50683" rIns="101366" bIns="50683"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en-US" smtClean="0"/>
          </a:p>
        </p:txBody>
      </p:sp>
      <p:pic>
        <p:nvPicPr>
          <p:cNvPr id="5" name="Picture 5" descr="Vertical_RGB_6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6880" y="5560611"/>
            <a:ext cx="1857396" cy="1517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descr="logo_200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7795" y="5560611"/>
            <a:ext cx="1607159" cy="1517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926260" y="5551827"/>
            <a:ext cx="2467129" cy="153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Rectangle 8"/>
          <p:cNvSpPr>
            <a:spLocks noGrp="1" noChangeArrowheads="1"/>
          </p:cNvSpPr>
          <p:nvPr>
            <p:ph type="ctrTitle" sz="quarter"/>
          </p:nvPr>
        </p:nvSpPr>
        <p:spPr>
          <a:xfrm>
            <a:off x="761286" y="607890"/>
            <a:ext cx="8627904" cy="2417504"/>
          </a:xfrm>
        </p:spPr>
        <p:txBody>
          <a:bodyPr/>
          <a:lstStyle>
            <a:lvl1pPr algn="ctr">
              <a:defRPr sz="4400"/>
            </a:lvl1pPr>
          </a:lstStyle>
          <a:p>
            <a:r>
              <a:rPr lang="en-US" smtClean="0"/>
              <a:t>Click to edit Master title style</a:t>
            </a:r>
            <a:endParaRPr lang="en-US" dirty="0"/>
          </a:p>
        </p:txBody>
      </p:sp>
      <p:sp>
        <p:nvSpPr>
          <p:cNvPr id="4105" name="Rectangle 9"/>
          <p:cNvSpPr>
            <a:spLocks noGrp="1" noChangeArrowheads="1"/>
          </p:cNvSpPr>
          <p:nvPr>
            <p:ph type="subTitle" sz="quarter" idx="1"/>
          </p:nvPr>
        </p:nvSpPr>
        <p:spPr>
          <a:xfrm>
            <a:off x="1522571" y="3404887"/>
            <a:ext cx="7105333" cy="1939625"/>
          </a:xfrm>
        </p:spPr>
        <p:txBody>
          <a:bodyPr/>
          <a:lstStyle>
            <a:lvl1pPr marL="0" indent="0" algn="ctr">
              <a:spcBef>
                <a:spcPct val="0"/>
              </a:spcBef>
              <a:spcAft>
                <a:spcPct val="0"/>
              </a:spcAft>
              <a:buClrTx/>
              <a:buFontTx/>
              <a:buNone/>
              <a:defRPr sz="2700"/>
            </a:lvl1pPr>
          </a:lstStyle>
          <a:p>
            <a:r>
              <a:rPr lang="en-US" smtClean="0"/>
              <a:t>Click to edit Master subtitle style</a:t>
            </a:r>
            <a:endParaRPr lang="en-US" dirty="0"/>
          </a:p>
        </p:txBody>
      </p:sp>
    </p:spTree>
    <p:extLst>
      <p:ext uri="{BB962C8B-B14F-4D97-AF65-F5344CB8AC3E}">
        <p14:creationId xmlns:p14="http://schemas.microsoft.com/office/powerpoint/2010/main" val="2500734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p:txBody>
          <a:bodyPr/>
          <a:lstStyle>
            <a:lvl1pPr>
              <a:defRPr/>
            </a:lvl1pPr>
          </a:lstStyle>
          <a:p>
            <a:pPr>
              <a:defRPr/>
            </a:pPr>
            <a:fld id="{A5B77ECC-E3ED-4CAE-B2BB-F162C4AA63B3}" type="slidenum">
              <a:rPr lang="en-US" smtClean="0"/>
              <a:pPr>
                <a:defRPr/>
              </a:pPr>
              <a:t>‹#›</a:t>
            </a:fld>
            <a:endParaRPr lang="en-US"/>
          </a:p>
        </p:txBody>
      </p:sp>
      <p:sp>
        <p:nvSpPr>
          <p:cNvPr id="5" name="Rectangle 7"/>
          <p:cNvSpPr>
            <a:spLocks noGrp="1" noChangeArrowheads="1"/>
          </p:cNvSpPr>
          <p:nvPr>
            <p:ph type="ftr" sz="quarter" idx="11"/>
          </p:nvPr>
        </p:nvSpPr>
        <p:spPr/>
        <p:txBody>
          <a:bodyPr/>
          <a:lstStyle>
            <a:lvl1pPr>
              <a:defRPr/>
            </a:lvl1pPr>
          </a:lstStyle>
          <a:p>
            <a:pPr>
              <a:defRPr/>
            </a:pPr>
            <a:endParaRPr lang="en-US"/>
          </a:p>
        </p:txBody>
      </p:sp>
    </p:spTree>
    <p:extLst>
      <p:ext uri="{BB962C8B-B14F-4D97-AF65-F5344CB8AC3E}">
        <p14:creationId xmlns:p14="http://schemas.microsoft.com/office/powerpoint/2010/main" val="4201725979"/>
      </p:ext>
    </p:extLst>
  </p:cSld>
  <p:clrMapOvr>
    <a:masterClrMapping/>
  </p:clrMapOvr>
  <p:transition>
    <p:cu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01817" y="4877174"/>
            <a:ext cx="8627904" cy="1507426"/>
          </a:xfrm>
        </p:spPr>
        <p:txBody>
          <a:bodyPr anchor="t"/>
          <a:lstStyle>
            <a:lvl1pPr algn="l">
              <a:defRPr sz="4400" b="1" cap="all"/>
            </a:lvl1pPr>
          </a:lstStyle>
          <a:p>
            <a:r>
              <a:rPr lang="en-US" smtClean="0"/>
              <a:t>Click to edit Master title style</a:t>
            </a:r>
            <a:endParaRPr lang="en-US"/>
          </a:p>
        </p:txBody>
      </p:sp>
      <p:sp>
        <p:nvSpPr>
          <p:cNvPr id="3" name="Text Placeholder 2"/>
          <p:cNvSpPr>
            <a:spLocks noGrp="1"/>
          </p:cNvSpPr>
          <p:nvPr>
            <p:ph type="body" idx="1"/>
          </p:nvPr>
        </p:nvSpPr>
        <p:spPr>
          <a:xfrm>
            <a:off x="801817" y="3216899"/>
            <a:ext cx="8627904" cy="1660277"/>
          </a:xfrm>
        </p:spPr>
        <p:txBody>
          <a:bodyPr anchor="b"/>
          <a:lstStyle>
            <a:lvl1pPr marL="0" indent="0">
              <a:buNone/>
              <a:defRPr sz="2200"/>
            </a:lvl1pPr>
            <a:lvl2pPr marL="506831" indent="0">
              <a:buNone/>
              <a:defRPr sz="2000"/>
            </a:lvl2pPr>
            <a:lvl3pPr marL="1013661" indent="0">
              <a:buNone/>
              <a:defRPr sz="1800"/>
            </a:lvl3pPr>
            <a:lvl4pPr marL="1520491" indent="0">
              <a:buNone/>
              <a:defRPr sz="1600"/>
            </a:lvl4pPr>
            <a:lvl5pPr marL="2027321" indent="0">
              <a:buNone/>
              <a:defRPr sz="1600"/>
            </a:lvl5pPr>
            <a:lvl6pPr marL="2534152" indent="0">
              <a:buNone/>
              <a:defRPr sz="1600"/>
            </a:lvl6pPr>
            <a:lvl7pPr marL="3040982" indent="0">
              <a:buNone/>
              <a:defRPr sz="1600"/>
            </a:lvl7pPr>
            <a:lvl8pPr marL="3547812" indent="0">
              <a:buNone/>
              <a:defRPr sz="1600"/>
            </a:lvl8pPr>
            <a:lvl9pPr marL="4054641" indent="0">
              <a:buNone/>
              <a:defRPr sz="1600"/>
            </a:lvl9pPr>
          </a:lstStyle>
          <a:p>
            <a:pPr lvl="0"/>
            <a:r>
              <a:rPr lang="en-US" smtClean="0"/>
              <a:t>Click to edit Master text styles</a:t>
            </a:r>
          </a:p>
        </p:txBody>
      </p:sp>
      <p:sp>
        <p:nvSpPr>
          <p:cNvPr id="4" name="Rectangle 5"/>
          <p:cNvSpPr>
            <a:spLocks noGrp="1" noChangeArrowheads="1"/>
          </p:cNvSpPr>
          <p:nvPr>
            <p:ph type="sldNum" sz="quarter" idx="10"/>
          </p:nvPr>
        </p:nvSpPr>
        <p:spPr>
          <a:ln/>
        </p:spPr>
        <p:txBody>
          <a:bodyPr/>
          <a:lstStyle>
            <a:lvl1pPr>
              <a:defRPr/>
            </a:lvl1pPr>
          </a:lstStyle>
          <a:p>
            <a:pPr>
              <a:defRPr/>
            </a:pPr>
            <a:fld id="{D4283C8F-15E1-4502-93BC-785A1D8CBCC9}" type="slidenum">
              <a:rPr lang="en-US" smtClean="0"/>
              <a:pPr>
                <a:defRPr/>
              </a:pPr>
              <a:t>‹#›</a:t>
            </a:fld>
            <a:endParaRPr lang="en-US"/>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3510425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25621" y="1770962"/>
            <a:ext cx="4224078" cy="4385240"/>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418876" y="1770962"/>
            <a:ext cx="4224077" cy="4385240"/>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sldNum" sz="quarter" idx="10"/>
          </p:nvPr>
        </p:nvSpPr>
        <p:spPr>
          <a:ln/>
        </p:spPr>
        <p:txBody>
          <a:bodyPr/>
          <a:lstStyle>
            <a:lvl1pPr>
              <a:defRPr/>
            </a:lvl1pPr>
          </a:lstStyle>
          <a:p>
            <a:pPr>
              <a:defRPr/>
            </a:pPr>
            <a:fld id="{758E527D-0484-4BD8-9593-164A50499A88}" type="slidenum">
              <a:rPr lang="en-US" smtClean="0"/>
              <a:pPr>
                <a:defRPr/>
              </a:pPr>
              <a:t>‹#›</a:t>
            </a:fld>
            <a:endParaRPr lang="en-US"/>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4441854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7524" y="303945"/>
            <a:ext cx="9135428" cy="1264973"/>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7525" y="1698931"/>
            <a:ext cx="4484889" cy="708033"/>
          </a:xfrm>
        </p:spPr>
        <p:txBody>
          <a:bodyPr anchor="b"/>
          <a:lstStyle>
            <a:lvl1pPr marL="0" indent="0">
              <a:buNone/>
              <a:defRPr sz="2700" b="1"/>
            </a:lvl1pPr>
            <a:lvl2pPr marL="506831" indent="0">
              <a:buNone/>
              <a:defRPr sz="2200" b="1"/>
            </a:lvl2pPr>
            <a:lvl3pPr marL="1013661" indent="0">
              <a:buNone/>
              <a:defRPr sz="2000" b="1"/>
            </a:lvl3pPr>
            <a:lvl4pPr marL="1520491" indent="0">
              <a:buNone/>
              <a:defRPr sz="1800" b="1"/>
            </a:lvl4pPr>
            <a:lvl5pPr marL="2027321" indent="0">
              <a:buNone/>
              <a:defRPr sz="1800" b="1"/>
            </a:lvl5pPr>
            <a:lvl6pPr marL="2534152" indent="0">
              <a:buNone/>
              <a:defRPr sz="1800" b="1"/>
            </a:lvl6pPr>
            <a:lvl7pPr marL="3040982" indent="0">
              <a:buNone/>
              <a:defRPr sz="1800" b="1"/>
            </a:lvl7pPr>
            <a:lvl8pPr marL="3547812" indent="0">
              <a:buNone/>
              <a:defRPr sz="1800" b="1"/>
            </a:lvl8pPr>
            <a:lvl9pPr marL="4054641"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07525" y="2406962"/>
            <a:ext cx="4484889" cy="4372942"/>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56302" y="1698931"/>
            <a:ext cx="4486651" cy="708033"/>
          </a:xfrm>
        </p:spPr>
        <p:txBody>
          <a:bodyPr anchor="b"/>
          <a:lstStyle>
            <a:lvl1pPr marL="0" indent="0">
              <a:buNone/>
              <a:defRPr sz="2700" b="1"/>
            </a:lvl1pPr>
            <a:lvl2pPr marL="506831" indent="0">
              <a:buNone/>
              <a:defRPr sz="2200" b="1"/>
            </a:lvl2pPr>
            <a:lvl3pPr marL="1013661" indent="0">
              <a:buNone/>
              <a:defRPr sz="2000" b="1"/>
            </a:lvl3pPr>
            <a:lvl4pPr marL="1520491" indent="0">
              <a:buNone/>
              <a:defRPr sz="1800" b="1"/>
            </a:lvl4pPr>
            <a:lvl5pPr marL="2027321" indent="0">
              <a:buNone/>
              <a:defRPr sz="1800" b="1"/>
            </a:lvl5pPr>
            <a:lvl6pPr marL="2534152" indent="0">
              <a:buNone/>
              <a:defRPr sz="1800" b="1"/>
            </a:lvl6pPr>
            <a:lvl7pPr marL="3040982" indent="0">
              <a:buNone/>
              <a:defRPr sz="1800" b="1"/>
            </a:lvl7pPr>
            <a:lvl8pPr marL="3547812" indent="0">
              <a:buNone/>
              <a:defRPr sz="1800" b="1"/>
            </a:lvl8pPr>
            <a:lvl9pPr marL="4054641"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156302" y="2406962"/>
            <a:ext cx="4486651" cy="4372942"/>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sldNum" sz="quarter" idx="10"/>
          </p:nvPr>
        </p:nvSpPr>
        <p:spPr>
          <a:ln/>
        </p:spPr>
        <p:txBody>
          <a:bodyPr/>
          <a:lstStyle>
            <a:lvl1pPr>
              <a:defRPr/>
            </a:lvl1pPr>
          </a:lstStyle>
          <a:p>
            <a:pPr>
              <a:defRPr/>
            </a:pPr>
            <a:fld id="{566D07A3-C385-4225-8CFF-A7420E68CBCE}" type="slidenum">
              <a:rPr lang="en-US" smtClean="0"/>
              <a:pPr>
                <a:defRPr/>
              </a:pPr>
              <a:t>‹#›</a:t>
            </a:fld>
            <a:endParaRPr lang="en-US"/>
          </a:p>
        </p:txBody>
      </p:sp>
      <p:sp>
        <p:nvSpPr>
          <p:cNvPr id="8"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7378270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sldNum" sz="quarter" idx="10"/>
          </p:nvPr>
        </p:nvSpPr>
        <p:spPr>
          <a:ln/>
        </p:spPr>
        <p:txBody>
          <a:bodyPr/>
          <a:lstStyle>
            <a:lvl1pPr>
              <a:defRPr/>
            </a:lvl1pPr>
          </a:lstStyle>
          <a:p>
            <a:pPr>
              <a:defRPr/>
            </a:pPr>
            <a:fld id="{A66ED129-2095-44A7-805E-675346B8DC57}" type="slidenum">
              <a:rPr lang="en-US" smtClean="0"/>
              <a:pPr>
                <a:defRPr/>
              </a:pPr>
              <a:t>‹#›</a:t>
            </a:fld>
            <a:endParaRPr lang="en-US"/>
          </a:p>
        </p:txBody>
      </p:sp>
      <p:sp>
        <p:nvSpPr>
          <p:cNvPr id="4"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4787162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sldNum" sz="quarter" idx="10"/>
          </p:nvPr>
        </p:nvSpPr>
        <p:spPr>
          <a:ln/>
        </p:spPr>
        <p:txBody>
          <a:bodyPr/>
          <a:lstStyle>
            <a:lvl1pPr>
              <a:defRPr/>
            </a:lvl1pPr>
          </a:lstStyle>
          <a:p>
            <a:pPr>
              <a:defRPr/>
            </a:pPr>
            <a:fld id="{AD7F7FAA-5621-41A4-9C59-CC5DA9D1913F}" type="slidenum">
              <a:rPr lang="en-US" smtClean="0"/>
              <a:pPr>
                <a:defRPr/>
              </a:pPr>
              <a:t>‹#›</a:t>
            </a:fld>
            <a:endParaRPr lang="en-US"/>
          </a:p>
        </p:txBody>
      </p:sp>
      <p:sp>
        <p:nvSpPr>
          <p:cNvPr id="3"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40989327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7524" y="302188"/>
            <a:ext cx="3339436" cy="1286056"/>
          </a:xfrm>
        </p:spPr>
        <p:txBody>
          <a:bodyPr anchor="b"/>
          <a:lstStyle>
            <a:lvl1pPr algn="l">
              <a:defRPr sz="2200" b="1"/>
            </a:lvl1pPr>
          </a:lstStyle>
          <a:p>
            <a:r>
              <a:rPr lang="en-US" smtClean="0"/>
              <a:t>Click to edit Master title style</a:t>
            </a:r>
            <a:endParaRPr lang="en-US"/>
          </a:p>
        </p:txBody>
      </p:sp>
      <p:sp>
        <p:nvSpPr>
          <p:cNvPr id="3" name="Content Placeholder 2"/>
          <p:cNvSpPr>
            <a:spLocks noGrp="1"/>
          </p:cNvSpPr>
          <p:nvPr>
            <p:ph idx="1"/>
          </p:nvPr>
        </p:nvSpPr>
        <p:spPr>
          <a:xfrm>
            <a:off x="3968554" y="302190"/>
            <a:ext cx="5674397" cy="6477716"/>
          </a:xfrm>
        </p:spPr>
        <p:txBody>
          <a:bodyPr/>
          <a:lstStyle>
            <a:lvl1pPr>
              <a:defRPr sz="3500"/>
            </a:lvl1pPr>
            <a:lvl2pPr>
              <a:defRPr sz="3100"/>
            </a:lvl2pPr>
            <a:lvl3pPr>
              <a:defRPr sz="27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7524" y="1588245"/>
            <a:ext cx="3339436" cy="5191661"/>
          </a:xfrm>
        </p:spPr>
        <p:txBody>
          <a:bodyPr/>
          <a:lstStyle>
            <a:lvl1pPr marL="0" indent="0">
              <a:buNone/>
              <a:defRPr sz="1600"/>
            </a:lvl1pPr>
            <a:lvl2pPr marL="506831" indent="0">
              <a:buNone/>
              <a:defRPr sz="1300"/>
            </a:lvl2pPr>
            <a:lvl3pPr marL="1013661" indent="0">
              <a:buNone/>
              <a:defRPr sz="1100"/>
            </a:lvl3pPr>
            <a:lvl4pPr marL="1520491" indent="0">
              <a:buNone/>
              <a:defRPr sz="1000"/>
            </a:lvl4pPr>
            <a:lvl5pPr marL="2027321" indent="0">
              <a:buNone/>
              <a:defRPr sz="1000"/>
            </a:lvl5pPr>
            <a:lvl6pPr marL="2534152" indent="0">
              <a:buNone/>
              <a:defRPr sz="1000"/>
            </a:lvl6pPr>
            <a:lvl7pPr marL="3040982" indent="0">
              <a:buNone/>
              <a:defRPr sz="1000"/>
            </a:lvl7pPr>
            <a:lvl8pPr marL="3547812" indent="0">
              <a:buNone/>
              <a:defRPr sz="1000"/>
            </a:lvl8pPr>
            <a:lvl9pPr marL="4054641" indent="0">
              <a:buNone/>
              <a:defRPr sz="10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7CA04173-3149-4316-B0DA-01D57C9D9C1D}" type="slidenum">
              <a:rPr lang="en-US" smtClean="0"/>
              <a:pPr>
                <a:defRPr/>
              </a:pPr>
              <a:t>‹#›</a:t>
            </a:fld>
            <a:endParaRPr lang="en-US"/>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6163619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A5B77ECC-E3ED-4CAE-B2BB-F162C4AA63B3}" type="slidenum">
              <a:rPr lang="en-US" smtClean="0"/>
              <a:pPr>
                <a:defRPr/>
              </a:pPr>
              <a:t>‹#›</a:t>
            </a:fld>
            <a:endParaRPr lang="en-US"/>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9564" y="5312887"/>
            <a:ext cx="6090285" cy="627216"/>
          </a:xfrm>
        </p:spPr>
        <p:txBody>
          <a:bodyPr anchor="b"/>
          <a:lstStyle>
            <a:lvl1pPr algn="l">
              <a:defRPr sz="2200" b="1"/>
            </a:lvl1pPr>
          </a:lstStyle>
          <a:p>
            <a:r>
              <a:rPr lang="en-US" smtClean="0"/>
              <a:t>Click to edit Master title style</a:t>
            </a:r>
            <a:endParaRPr lang="en-US"/>
          </a:p>
        </p:txBody>
      </p:sp>
      <p:sp>
        <p:nvSpPr>
          <p:cNvPr id="3" name="Picture Placeholder 2"/>
          <p:cNvSpPr>
            <a:spLocks noGrp="1"/>
          </p:cNvSpPr>
          <p:nvPr>
            <p:ph type="pic" idx="1"/>
          </p:nvPr>
        </p:nvSpPr>
        <p:spPr>
          <a:xfrm>
            <a:off x="1989564" y="678166"/>
            <a:ext cx="6090285" cy="4553903"/>
          </a:xfrm>
        </p:spPr>
        <p:txBody>
          <a:bodyPr/>
          <a:lstStyle>
            <a:lvl1pPr marL="0" indent="0">
              <a:buNone/>
              <a:defRPr sz="3500"/>
            </a:lvl1pPr>
            <a:lvl2pPr marL="506831" indent="0">
              <a:buNone/>
              <a:defRPr sz="3100"/>
            </a:lvl2pPr>
            <a:lvl3pPr marL="1013661" indent="0">
              <a:buNone/>
              <a:defRPr sz="2700"/>
            </a:lvl3pPr>
            <a:lvl4pPr marL="1520491" indent="0">
              <a:buNone/>
              <a:defRPr sz="2200"/>
            </a:lvl4pPr>
            <a:lvl5pPr marL="2027321" indent="0">
              <a:buNone/>
              <a:defRPr sz="2200"/>
            </a:lvl5pPr>
            <a:lvl6pPr marL="2534152" indent="0">
              <a:buNone/>
              <a:defRPr sz="2200"/>
            </a:lvl6pPr>
            <a:lvl7pPr marL="3040982" indent="0">
              <a:buNone/>
              <a:defRPr sz="2200"/>
            </a:lvl7pPr>
            <a:lvl8pPr marL="3547812" indent="0">
              <a:buNone/>
              <a:defRPr sz="2200"/>
            </a:lvl8pPr>
            <a:lvl9pPr marL="4054641" indent="0">
              <a:buNone/>
              <a:defRPr sz="2200"/>
            </a:lvl9pPr>
          </a:lstStyle>
          <a:p>
            <a:pPr lvl="0"/>
            <a:r>
              <a:rPr lang="en-US" noProof="0" smtClean="0"/>
              <a:t>Click icon to add picture</a:t>
            </a:r>
          </a:p>
        </p:txBody>
      </p:sp>
      <p:sp>
        <p:nvSpPr>
          <p:cNvPr id="4" name="Text Placeholder 3"/>
          <p:cNvSpPr>
            <a:spLocks noGrp="1"/>
          </p:cNvSpPr>
          <p:nvPr>
            <p:ph type="body" sz="half" idx="2"/>
          </p:nvPr>
        </p:nvSpPr>
        <p:spPr>
          <a:xfrm>
            <a:off x="1989564" y="5940103"/>
            <a:ext cx="6090285" cy="890751"/>
          </a:xfrm>
        </p:spPr>
        <p:txBody>
          <a:bodyPr/>
          <a:lstStyle>
            <a:lvl1pPr marL="0" indent="0">
              <a:buNone/>
              <a:defRPr sz="1600"/>
            </a:lvl1pPr>
            <a:lvl2pPr marL="506831" indent="0">
              <a:buNone/>
              <a:defRPr sz="1300"/>
            </a:lvl2pPr>
            <a:lvl3pPr marL="1013661" indent="0">
              <a:buNone/>
              <a:defRPr sz="1100"/>
            </a:lvl3pPr>
            <a:lvl4pPr marL="1520491" indent="0">
              <a:buNone/>
              <a:defRPr sz="1000"/>
            </a:lvl4pPr>
            <a:lvl5pPr marL="2027321" indent="0">
              <a:buNone/>
              <a:defRPr sz="1000"/>
            </a:lvl5pPr>
            <a:lvl6pPr marL="2534152" indent="0">
              <a:buNone/>
              <a:defRPr sz="1000"/>
            </a:lvl6pPr>
            <a:lvl7pPr marL="3040982" indent="0">
              <a:buNone/>
              <a:defRPr sz="1000"/>
            </a:lvl7pPr>
            <a:lvl8pPr marL="3547812" indent="0">
              <a:buNone/>
              <a:defRPr sz="1000"/>
            </a:lvl8pPr>
            <a:lvl9pPr marL="4054641" indent="0">
              <a:buNone/>
              <a:defRPr sz="10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44E13B8F-034E-4718-8F3D-16D7DDD3B8EC}" type="slidenum">
              <a:rPr lang="en-US" smtClean="0"/>
              <a:pPr>
                <a:defRPr/>
              </a:pPr>
              <a:t>‹#›</a:t>
            </a:fld>
            <a:endParaRPr lang="en-US"/>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75588018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4CDBA7F8-36BA-4BDF-95F2-4C34B793F635}" type="slidenum">
              <a:rPr lang="en-US" smtClean="0"/>
              <a:pPr>
                <a:defRPr/>
              </a:pPr>
              <a:t>‹#›</a:t>
            </a:fld>
            <a:endParaRPr lang="en-US"/>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6266116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89502" y="303946"/>
            <a:ext cx="2153451" cy="585225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25621" y="303946"/>
            <a:ext cx="6294704" cy="585225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8BBDE0C3-0A81-4C2C-8C6E-7E8A6DDE01A2}" type="slidenum">
              <a:rPr lang="en-US" smtClean="0"/>
              <a:pPr>
                <a:defRPr/>
              </a:pPr>
              <a:t>‹#›</a:t>
            </a:fld>
            <a:endParaRPr lang="en-US"/>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8901030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61286" y="2357773"/>
            <a:ext cx="8627904" cy="1626896"/>
          </a:xfrm>
          <a:prstGeom prst="rect">
            <a:avLst/>
          </a:prstGeom>
        </p:spPr>
        <p:txBody>
          <a:bodyPr lIns="101358" tIns="50679" rIns="101358" bIns="50679"/>
          <a:lstStyle/>
          <a:p>
            <a:r>
              <a:rPr lang="en-US" smtClean="0"/>
              <a:t>Click to edit Master title style</a:t>
            </a:r>
            <a:endParaRPr lang="en-US"/>
          </a:p>
        </p:txBody>
      </p:sp>
      <p:sp>
        <p:nvSpPr>
          <p:cNvPr id="3" name="Subtitle 2"/>
          <p:cNvSpPr>
            <a:spLocks noGrp="1"/>
          </p:cNvSpPr>
          <p:nvPr>
            <p:ph type="subTitle" idx="1"/>
          </p:nvPr>
        </p:nvSpPr>
        <p:spPr>
          <a:xfrm>
            <a:off x="1522571" y="4300908"/>
            <a:ext cx="7105333" cy="1939625"/>
          </a:xfrm>
          <a:prstGeom prst="rect">
            <a:avLst/>
          </a:prstGeom>
        </p:spPr>
        <p:txBody>
          <a:bodyPr lIns="101358" tIns="50679" rIns="101358" bIns="50679"/>
          <a:lstStyle>
            <a:lvl1pPr marL="0" indent="0" algn="ctr">
              <a:buNone/>
              <a:defRPr/>
            </a:lvl1pPr>
            <a:lvl2pPr marL="506789" indent="0" algn="ctr">
              <a:buNone/>
              <a:defRPr/>
            </a:lvl2pPr>
            <a:lvl3pPr marL="1013574" indent="0" algn="ctr">
              <a:buNone/>
              <a:defRPr/>
            </a:lvl3pPr>
            <a:lvl4pPr marL="1520361" indent="0" algn="ctr">
              <a:buNone/>
              <a:defRPr/>
            </a:lvl4pPr>
            <a:lvl5pPr marL="2027148" indent="0" algn="ctr">
              <a:buNone/>
              <a:defRPr/>
            </a:lvl5pPr>
            <a:lvl6pPr marL="2533935" indent="0" algn="ctr">
              <a:buNone/>
              <a:defRPr/>
            </a:lvl6pPr>
            <a:lvl7pPr marL="3040722" indent="0" algn="ctr">
              <a:buNone/>
              <a:defRPr/>
            </a:lvl7pPr>
            <a:lvl8pPr marL="3547508" indent="0" algn="ctr">
              <a:buNone/>
              <a:defRPr/>
            </a:lvl8pPr>
            <a:lvl9pPr marL="4054293"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80817804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7524" y="303945"/>
            <a:ext cx="9135428" cy="1264973"/>
          </a:xfrm>
          <a:prstGeom prst="rect">
            <a:avLst/>
          </a:prstGeom>
        </p:spPr>
        <p:txBody>
          <a:bodyPr lIns="101358" tIns="50679" rIns="101358" bIns="50679"/>
          <a:lstStyle/>
          <a:p>
            <a:r>
              <a:rPr lang="en-US" smtClean="0"/>
              <a:t>Click to edit Master title style</a:t>
            </a:r>
            <a:endParaRPr lang="en-US"/>
          </a:p>
        </p:txBody>
      </p:sp>
      <p:sp>
        <p:nvSpPr>
          <p:cNvPr id="3" name="Content Placeholder 2"/>
          <p:cNvSpPr>
            <a:spLocks noGrp="1"/>
          </p:cNvSpPr>
          <p:nvPr>
            <p:ph idx="1"/>
          </p:nvPr>
        </p:nvSpPr>
        <p:spPr>
          <a:xfrm>
            <a:off x="507524" y="1770965"/>
            <a:ext cx="9135428" cy="5008942"/>
          </a:xfrm>
          <a:prstGeom prst="rect">
            <a:avLst/>
          </a:prstGeom>
        </p:spPr>
        <p:txBody>
          <a:bodyPr lIns="101358" tIns="50679" rIns="101358" bIns="50679"/>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3657161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01817" y="4877174"/>
            <a:ext cx="8627904" cy="1507426"/>
          </a:xfrm>
          <a:prstGeom prst="rect">
            <a:avLst/>
          </a:prstGeom>
        </p:spPr>
        <p:txBody>
          <a:bodyPr lIns="101358" tIns="50679" rIns="101358" bIns="50679" anchor="t"/>
          <a:lstStyle>
            <a:lvl1pPr algn="l">
              <a:defRPr sz="4400" b="1" cap="all"/>
            </a:lvl1pPr>
          </a:lstStyle>
          <a:p>
            <a:r>
              <a:rPr lang="en-US" smtClean="0"/>
              <a:t>Click to edit Master title style</a:t>
            </a:r>
            <a:endParaRPr lang="en-US"/>
          </a:p>
        </p:txBody>
      </p:sp>
      <p:sp>
        <p:nvSpPr>
          <p:cNvPr id="3" name="Text Placeholder 2"/>
          <p:cNvSpPr>
            <a:spLocks noGrp="1"/>
          </p:cNvSpPr>
          <p:nvPr>
            <p:ph type="body" idx="1"/>
          </p:nvPr>
        </p:nvSpPr>
        <p:spPr>
          <a:xfrm>
            <a:off x="801817" y="3216901"/>
            <a:ext cx="8627904" cy="1660277"/>
          </a:xfrm>
          <a:prstGeom prst="rect">
            <a:avLst/>
          </a:prstGeom>
        </p:spPr>
        <p:txBody>
          <a:bodyPr lIns="101358" tIns="50679" rIns="101358" bIns="50679" anchor="b"/>
          <a:lstStyle>
            <a:lvl1pPr marL="0" indent="0">
              <a:buNone/>
              <a:defRPr sz="2200"/>
            </a:lvl1pPr>
            <a:lvl2pPr marL="506789" indent="0">
              <a:buNone/>
              <a:defRPr sz="2000"/>
            </a:lvl2pPr>
            <a:lvl3pPr marL="1013574" indent="0">
              <a:buNone/>
              <a:defRPr sz="1800"/>
            </a:lvl3pPr>
            <a:lvl4pPr marL="1520361" indent="0">
              <a:buNone/>
              <a:defRPr sz="1600"/>
            </a:lvl4pPr>
            <a:lvl5pPr marL="2027148" indent="0">
              <a:buNone/>
              <a:defRPr sz="1600"/>
            </a:lvl5pPr>
            <a:lvl6pPr marL="2533935" indent="0">
              <a:buNone/>
              <a:defRPr sz="1600"/>
            </a:lvl6pPr>
            <a:lvl7pPr marL="3040722" indent="0">
              <a:buNone/>
              <a:defRPr sz="1600"/>
            </a:lvl7pPr>
            <a:lvl8pPr marL="3547508" indent="0">
              <a:buNone/>
              <a:defRPr sz="1600"/>
            </a:lvl8pPr>
            <a:lvl9pPr marL="4054293" indent="0">
              <a:buNone/>
              <a:defRPr sz="1600"/>
            </a:lvl9pPr>
          </a:lstStyle>
          <a:p>
            <a:pPr lvl="0"/>
            <a:r>
              <a:rPr lang="en-US" smtClean="0"/>
              <a:t>Click to edit Master text styles</a:t>
            </a:r>
          </a:p>
        </p:txBody>
      </p:sp>
    </p:spTree>
    <p:extLst>
      <p:ext uri="{BB962C8B-B14F-4D97-AF65-F5344CB8AC3E}">
        <p14:creationId xmlns:p14="http://schemas.microsoft.com/office/powerpoint/2010/main" val="94612109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07524" y="303945"/>
            <a:ext cx="9135428" cy="1264973"/>
          </a:xfrm>
          <a:prstGeom prst="rect">
            <a:avLst/>
          </a:prstGeom>
        </p:spPr>
        <p:txBody>
          <a:bodyPr lIns="101358" tIns="50679" rIns="101358" bIns="50679"/>
          <a:lstStyle/>
          <a:p>
            <a:r>
              <a:rPr lang="en-US" smtClean="0"/>
              <a:t>Click to edit Master title style</a:t>
            </a:r>
            <a:endParaRPr lang="en-US"/>
          </a:p>
        </p:txBody>
      </p:sp>
      <p:sp>
        <p:nvSpPr>
          <p:cNvPr id="3" name="Content Placeholder 2"/>
          <p:cNvSpPr>
            <a:spLocks noGrp="1"/>
          </p:cNvSpPr>
          <p:nvPr>
            <p:ph sz="half" idx="1"/>
          </p:nvPr>
        </p:nvSpPr>
        <p:spPr>
          <a:xfrm>
            <a:off x="507524" y="1770965"/>
            <a:ext cx="4483126" cy="5008942"/>
          </a:xfrm>
          <a:prstGeom prst="rect">
            <a:avLst/>
          </a:prstGeom>
        </p:spPr>
        <p:txBody>
          <a:bodyPr lIns="101358" tIns="50679" rIns="101358" bIns="50679"/>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59825" y="1770965"/>
            <a:ext cx="4483126" cy="5008942"/>
          </a:xfrm>
          <a:prstGeom prst="rect">
            <a:avLst/>
          </a:prstGeom>
        </p:spPr>
        <p:txBody>
          <a:bodyPr lIns="101358" tIns="50679" rIns="101358" bIns="50679"/>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9898852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7524" y="303945"/>
            <a:ext cx="9135428" cy="1264973"/>
          </a:xfrm>
          <a:prstGeom prst="rect">
            <a:avLst/>
          </a:prstGeom>
        </p:spPr>
        <p:txBody>
          <a:bodyPr lIns="101358" tIns="50679" rIns="101358" bIns="50679"/>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7525" y="1698933"/>
            <a:ext cx="4484889" cy="708033"/>
          </a:xfrm>
          <a:prstGeom prst="rect">
            <a:avLst/>
          </a:prstGeom>
        </p:spPr>
        <p:txBody>
          <a:bodyPr lIns="101358" tIns="50679" rIns="101358" bIns="50679" anchor="b"/>
          <a:lstStyle>
            <a:lvl1pPr marL="0" indent="0">
              <a:buNone/>
              <a:defRPr sz="2700" b="1"/>
            </a:lvl1pPr>
            <a:lvl2pPr marL="506789" indent="0">
              <a:buNone/>
              <a:defRPr sz="2200" b="1"/>
            </a:lvl2pPr>
            <a:lvl3pPr marL="1013574" indent="0">
              <a:buNone/>
              <a:defRPr sz="2000" b="1"/>
            </a:lvl3pPr>
            <a:lvl4pPr marL="1520361" indent="0">
              <a:buNone/>
              <a:defRPr sz="1800" b="1"/>
            </a:lvl4pPr>
            <a:lvl5pPr marL="2027148" indent="0">
              <a:buNone/>
              <a:defRPr sz="1800" b="1"/>
            </a:lvl5pPr>
            <a:lvl6pPr marL="2533935" indent="0">
              <a:buNone/>
              <a:defRPr sz="1800" b="1"/>
            </a:lvl6pPr>
            <a:lvl7pPr marL="3040722" indent="0">
              <a:buNone/>
              <a:defRPr sz="1800" b="1"/>
            </a:lvl7pPr>
            <a:lvl8pPr marL="3547508" indent="0">
              <a:buNone/>
              <a:defRPr sz="1800" b="1"/>
            </a:lvl8pPr>
            <a:lvl9pPr marL="4054293"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07525" y="2406962"/>
            <a:ext cx="4484889" cy="4372942"/>
          </a:xfrm>
          <a:prstGeom prst="rect">
            <a:avLst/>
          </a:prstGeom>
        </p:spPr>
        <p:txBody>
          <a:bodyPr lIns="101358" tIns="50679" rIns="101358" bIns="50679"/>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56304" y="1698933"/>
            <a:ext cx="4486651" cy="708033"/>
          </a:xfrm>
          <a:prstGeom prst="rect">
            <a:avLst/>
          </a:prstGeom>
        </p:spPr>
        <p:txBody>
          <a:bodyPr lIns="101358" tIns="50679" rIns="101358" bIns="50679" anchor="b"/>
          <a:lstStyle>
            <a:lvl1pPr marL="0" indent="0">
              <a:buNone/>
              <a:defRPr sz="2700" b="1"/>
            </a:lvl1pPr>
            <a:lvl2pPr marL="506789" indent="0">
              <a:buNone/>
              <a:defRPr sz="2200" b="1"/>
            </a:lvl2pPr>
            <a:lvl3pPr marL="1013574" indent="0">
              <a:buNone/>
              <a:defRPr sz="2000" b="1"/>
            </a:lvl3pPr>
            <a:lvl4pPr marL="1520361" indent="0">
              <a:buNone/>
              <a:defRPr sz="1800" b="1"/>
            </a:lvl4pPr>
            <a:lvl5pPr marL="2027148" indent="0">
              <a:buNone/>
              <a:defRPr sz="1800" b="1"/>
            </a:lvl5pPr>
            <a:lvl6pPr marL="2533935" indent="0">
              <a:buNone/>
              <a:defRPr sz="1800" b="1"/>
            </a:lvl6pPr>
            <a:lvl7pPr marL="3040722" indent="0">
              <a:buNone/>
              <a:defRPr sz="1800" b="1"/>
            </a:lvl7pPr>
            <a:lvl8pPr marL="3547508" indent="0">
              <a:buNone/>
              <a:defRPr sz="1800" b="1"/>
            </a:lvl8pPr>
            <a:lvl9pPr marL="4054293"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156304" y="2406962"/>
            <a:ext cx="4486651" cy="4372942"/>
          </a:xfrm>
          <a:prstGeom prst="rect">
            <a:avLst/>
          </a:prstGeom>
        </p:spPr>
        <p:txBody>
          <a:bodyPr lIns="101358" tIns="50679" rIns="101358" bIns="50679"/>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0322871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7524" y="303945"/>
            <a:ext cx="9135428" cy="1264973"/>
          </a:xfrm>
          <a:prstGeom prst="rect">
            <a:avLst/>
          </a:prstGeom>
        </p:spPr>
        <p:txBody>
          <a:bodyPr lIns="101358" tIns="50679" rIns="101358" bIns="50679"/>
          <a:lstStyle/>
          <a:p>
            <a:r>
              <a:rPr lang="en-US" smtClean="0"/>
              <a:t>Click to edit Master title style</a:t>
            </a:r>
            <a:endParaRPr lang="en-US"/>
          </a:p>
        </p:txBody>
      </p:sp>
    </p:spTree>
    <p:extLst>
      <p:ext uri="{BB962C8B-B14F-4D97-AF65-F5344CB8AC3E}">
        <p14:creationId xmlns:p14="http://schemas.microsoft.com/office/powerpoint/2010/main" val="152997900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53129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01817" y="4877174"/>
            <a:ext cx="8627904" cy="1507426"/>
          </a:xfrm>
        </p:spPr>
        <p:txBody>
          <a:bodyPr anchor="t"/>
          <a:lstStyle>
            <a:lvl1pPr algn="l">
              <a:defRPr sz="4400" b="1" cap="all"/>
            </a:lvl1pPr>
          </a:lstStyle>
          <a:p>
            <a:r>
              <a:rPr lang="en-US" smtClean="0"/>
              <a:t>Click to edit Master title style</a:t>
            </a:r>
            <a:endParaRPr lang="en-US"/>
          </a:p>
        </p:txBody>
      </p:sp>
      <p:sp>
        <p:nvSpPr>
          <p:cNvPr id="3" name="Text Placeholder 2"/>
          <p:cNvSpPr>
            <a:spLocks noGrp="1"/>
          </p:cNvSpPr>
          <p:nvPr>
            <p:ph type="body" idx="1"/>
          </p:nvPr>
        </p:nvSpPr>
        <p:spPr>
          <a:xfrm>
            <a:off x="801817" y="3216899"/>
            <a:ext cx="8627904" cy="1660277"/>
          </a:xfrm>
        </p:spPr>
        <p:txBody>
          <a:bodyPr anchor="b"/>
          <a:lstStyle>
            <a:lvl1pPr marL="0" indent="0">
              <a:buNone/>
              <a:defRPr sz="2200"/>
            </a:lvl1pPr>
            <a:lvl2pPr marL="506831" indent="0">
              <a:buNone/>
              <a:defRPr sz="2000"/>
            </a:lvl2pPr>
            <a:lvl3pPr marL="1013661" indent="0">
              <a:buNone/>
              <a:defRPr sz="1800"/>
            </a:lvl3pPr>
            <a:lvl4pPr marL="1520491" indent="0">
              <a:buNone/>
              <a:defRPr sz="1600"/>
            </a:lvl4pPr>
            <a:lvl5pPr marL="2027321" indent="0">
              <a:buNone/>
              <a:defRPr sz="1600"/>
            </a:lvl5pPr>
            <a:lvl6pPr marL="2534152" indent="0">
              <a:buNone/>
              <a:defRPr sz="1600"/>
            </a:lvl6pPr>
            <a:lvl7pPr marL="3040982" indent="0">
              <a:buNone/>
              <a:defRPr sz="1600"/>
            </a:lvl7pPr>
            <a:lvl8pPr marL="3547812" indent="0">
              <a:buNone/>
              <a:defRPr sz="1600"/>
            </a:lvl8pPr>
            <a:lvl9pPr marL="4054641" indent="0">
              <a:buNone/>
              <a:defRPr sz="1600"/>
            </a:lvl9pPr>
          </a:lstStyle>
          <a:p>
            <a:pPr lvl="0"/>
            <a:r>
              <a:rPr lang="en-US" smtClean="0"/>
              <a:t>Click to edit Master text styles</a:t>
            </a:r>
          </a:p>
        </p:txBody>
      </p:sp>
      <p:sp>
        <p:nvSpPr>
          <p:cNvPr id="4" name="Rectangle 5"/>
          <p:cNvSpPr>
            <a:spLocks noGrp="1" noChangeArrowheads="1"/>
          </p:cNvSpPr>
          <p:nvPr>
            <p:ph type="sldNum" sz="quarter" idx="10"/>
          </p:nvPr>
        </p:nvSpPr>
        <p:spPr>
          <a:ln/>
        </p:spPr>
        <p:txBody>
          <a:bodyPr/>
          <a:lstStyle>
            <a:lvl1pPr>
              <a:defRPr/>
            </a:lvl1pPr>
          </a:lstStyle>
          <a:p>
            <a:pPr>
              <a:defRPr/>
            </a:pPr>
            <a:fld id="{D4283C8F-15E1-4502-93BC-785A1D8CBCC9}" type="slidenum">
              <a:rPr lang="en-US" smtClean="0"/>
              <a:pPr>
                <a:defRPr/>
              </a:pPr>
              <a:t>‹#›</a:t>
            </a:fld>
            <a:endParaRPr lang="en-US"/>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7524" y="302188"/>
            <a:ext cx="3339436" cy="1286056"/>
          </a:xfrm>
          <a:prstGeom prst="rect">
            <a:avLst/>
          </a:prstGeom>
        </p:spPr>
        <p:txBody>
          <a:bodyPr lIns="101358" tIns="50679" rIns="101358" bIns="50679" anchor="b"/>
          <a:lstStyle>
            <a:lvl1pPr algn="l">
              <a:defRPr sz="2200" b="1"/>
            </a:lvl1pPr>
          </a:lstStyle>
          <a:p>
            <a:r>
              <a:rPr lang="en-US" smtClean="0"/>
              <a:t>Click to edit Master title style</a:t>
            </a:r>
            <a:endParaRPr lang="en-US"/>
          </a:p>
        </p:txBody>
      </p:sp>
      <p:sp>
        <p:nvSpPr>
          <p:cNvPr id="3" name="Content Placeholder 2"/>
          <p:cNvSpPr>
            <a:spLocks noGrp="1"/>
          </p:cNvSpPr>
          <p:nvPr>
            <p:ph idx="1"/>
          </p:nvPr>
        </p:nvSpPr>
        <p:spPr>
          <a:xfrm>
            <a:off x="3968554" y="302192"/>
            <a:ext cx="5674397" cy="6477716"/>
          </a:xfrm>
          <a:prstGeom prst="rect">
            <a:avLst/>
          </a:prstGeom>
        </p:spPr>
        <p:txBody>
          <a:bodyPr lIns="101358" tIns="50679" rIns="101358" bIns="50679"/>
          <a:lstStyle>
            <a:lvl1pPr>
              <a:defRPr sz="3500"/>
            </a:lvl1pPr>
            <a:lvl2pPr>
              <a:defRPr sz="3100"/>
            </a:lvl2pPr>
            <a:lvl3pPr>
              <a:defRPr sz="27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7524" y="1588248"/>
            <a:ext cx="3339436" cy="5191661"/>
          </a:xfrm>
          <a:prstGeom prst="rect">
            <a:avLst/>
          </a:prstGeom>
        </p:spPr>
        <p:txBody>
          <a:bodyPr lIns="101358" tIns="50679" rIns="101358" bIns="50679"/>
          <a:lstStyle>
            <a:lvl1pPr marL="0" indent="0">
              <a:buNone/>
              <a:defRPr sz="1600"/>
            </a:lvl1pPr>
            <a:lvl2pPr marL="506789" indent="0">
              <a:buNone/>
              <a:defRPr sz="1300"/>
            </a:lvl2pPr>
            <a:lvl3pPr marL="1013574" indent="0">
              <a:buNone/>
              <a:defRPr sz="1100"/>
            </a:lvl3pPr>
            <a:lvl4pPr marL="1520361" indent="0">
              <a:buNone/>
              <a:defRPr sz="1000"/>
            </a:lvl4pPr>
            <a:lvl5pPr marL="2027148" indent="0">
              <a:buNone/>
              <a:defRPr sz="1000"/>
            </a:lvl5pPr>
            <a:lvl6pPr marL="2533935" indent="0">
              <a:buNone/>
              <a:defRPr sz="1000"/>
            </a:lvl6pPr>
            <a:lvl7pPr marL="3040722" indent="0">
              <a:buNone/>
              <a:defRPr sz="1000"/>
            </a:lvl7pPr>
            <a:lvl8pPr marL="3547508" indent="0">
              <a:buNone/>
              <a:defRPr sz="1000"/>
            </a:lvl8pPr>
            <a:lvl9pPr marL="4054293" indent="0">
              <a:buNone/>
              <a:defRPr sz="1000"/>
            </a:lvl9pPr>
          </a:lstStyle>
          <a:p>
            <a:pPr lvl="0"/>
            <a:r>
              <a:rPr lang="en-US" smtClean="0"/>
              <a:t>Click to edit Master text styles</a:t>
            </a:r>
          </a:p>
        </p:txBody>
      </p:sp>
    </p:spTree>
    <p:extLst>
      <p:ext uri="{BB962C8B-B14F-4D97-AF65-F5344CB8AC3E}">
        <p14:creationId xmlns:p14="http://schemas.microsoft.com/office/powerpoint/2010/main" val="391525896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9564" y="5312887"/>
            <a:ext cx="6090285" cy="627216"/>
          </a:xfrm>
          <a:prstGeom prst="rect">
            <a:avLst/>
          </a:prstGeom>
        </p:spPr>
        <p:txBody>
          <a:bodyPr lIns="101358" tIns="50679" rIns="101358" bIns="50679" anchor="b"/>
          <a:lstStyle>
            <a:lvl1pPr algn="l">
              <a:defRPr sz="2200" b="1"/>
            </a:lvl1pPr>
          </a:lstStyle>
          <a:p>
            <a:r>
              <a:rPr lang="en-US" smtClean="0"/>
              <a:t>Click to edit Master title style</a:t>
            </a:r>
            <a:endParaRPr lang="en-US"/>
          </a:p>
        </p:txBody>
      </p:sp>
      <p:sp>
        <p:nvSpPr>
          <p:cNvPr id="3" name="Picture Placeholder 2"/>
          <p:cNvSpPr>
            <a:spLocks noGrp="1"/>
          </p:cNvSpPr>
          <p:nvPr>
            <p:ph type="pic" idx="1"/>
          </p:nvPr>
        </p:nvSpPr>
        <p:spPr>
          <a:xfrm>
            <a:off x="1989564" y="678166"/>
            <a:ext cx="6090285" cy="4553903"/>
          </a:xfrm>
          <a:prstGeom prst="rect">
            <a:avLst/>
          </a:prstGeom>
        </p:spPr>
        <p:txBody>
          <a:bodyPr lIns="101358" tIns="50679" rIns="101358" bIns="50679"/>
          <a:lstStyle>
            <a:lvl1pPr marL="0" indent="0">
              <a:buNone/>
              <a:defRPr sz="3500"/>
            </a:lvl1pPr>
            <a:lvl2pPr marL="506789" indent="0">
              <a:buNone/>
              <a:defRPr sz="3100"/>
            </a:lvl2pPr>
            <a:lvl3pPr marL="1013574" indent="0">
              <a:buNone/>
              <a:defRPr sz="2700"/>
            </a:lvl3pPr>
            <a:lvl4pPr marL="1520361" indent="0">
              <a:buNone/>
              <a:defRPr sz="2200"/>
            </a:lvl4pPr>
            <a:lvl5pPr marL="2027148" indent="0">
              <a:buNone/>
              <a:defRPr sz="2200"/>
            </a:lvl5pPr>
            <a:lvl6pPr marL="2533935" indent="0">
              <a:buNone/>
              <a:defRPr sz="2200"/>
            </a:lvl6pPr>
            <a:lvl7pPr marL="3040722" indent="0">
              <a:buNone/>
              <a:defRPr sz="2200"/>
            </a:lvl7pPr>
            <a:lvl8pPr marL="3547508" indent="0">
              <a:buNone/>
              <a:defRPr sz="2200"/>
            </a:lvl8pPr>
            <a:lvl9pPr marL="4054293" indent="0">
              <a:buNone/>
              <a:defRPr sz="2200"/>
            </a:lvl9pPr>
          </a:lstStyle>
          <a:p>
            <a:pPr lvl="0"/>
            <a:r>
              <a:rPr lang="en-US" noProof="0" smtClean="0"/>
              <a:t>Click icon to add picture</a:t>
            </a:r>
          </a:p>
        </p:txBody>
      </p:sp>
      <p:sp>
        <p:nvSpPr>
          <p:cNvPr id="4" name="Text Placeholder 3"/>
          <p:cNvSpPr>
            <a:spLocks noGrp="1"/>
          </p:cNvSpPr>
          <p:nvPr>
            <p:ph type="body" sz="half" idx="2"/>
          </p:nvPr>
        </p:nvSpPr>
        <p:spPr>
          <a:xfrm>
            <a:off x="1989564" y="5940103"/>
            <a:ext cx="6090285" cy="890751"/>
          </a:xfrm>
          <a:prstGeom prst="rect">
            <a:avLst/>
          </a:prstGeom>
        </p:spPr>
        <p:txBody>
          <a:bodyPr lIns="101358" tIns="50679" rIns="101358" bIns="50679"/>
          <a:lstStyle>
            <a:lvl1pPr marL="0" indent="0">
              <a:buNone/>
              <a:defRPr sz="1600"/>
            </a:lvl1pPr>
            <a:lvl2pPr marL="506789" indent="0">
              <a:buNone/>
              <a:defRPr sz="1300"/>
            </a:lvl2pPr>
            <a:lvl3pPr marL="1013574" indent="0">
              <a:buNone/>
              <a:defRPr sz="1100"/>
            </a:lvl3pPr>
            <a:lvl4pPr marL="1520361" indent="0">
              <a:buNone/>
              <a:defRPr sz="1000"/>
            </a:lvl4pPr>
            <a:lvl5pPr marL="2027148" indent="0">
              <a:buNone/>
              <a:defRPr sz="1000"/>
            </a:lvl5pPr>
            <a:lvl6pPr marL="2533935" indent="0">
              <a:buNone/>
              <a:defRPr sz="1000"/>
            </a:lvl6pPr>
            <a:lvl7pPr marL="3040722" indent="0">
              <a:buNone/>
              <a:defRPr sz="1000"/>
            </a:lvl7pPr>
            <a:lvl8pPr marL="3547508" indent="0">
              <a:buNone/>
              <a:defRPr sz="1000"/>
            </a:lvl8pPr>
            <a:lvl9pPr marL="4054293" indent="0">
              <a:buNone/>
              <a:defRPr sz="1000"/>
            </a:lvl9pPr>
          </a:lstStyle>
          <a:p>
            <a:pPr lvl="0"/>
            <a:r>
              <a:rPr lang="en-US" smtClean="0"/>
              <a:t>Click to edit Master text styles</a:t>
            </a:r>
          </a:p>
        </p:txBody>
      </p:sp>
    </p:spTree>
    <p:extLst>
      <p:ext uri="{BB962C8B-B14F-4D97-AF65-F5344CB8AC3E}">
        <p14:creationId xmlns:p14="http://schemas.microsoft.com/office/powerpoint/2010/main" val="208032003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07524" y="303945"/>
            <a:ext cx="9135428" cy="1264973"/>
          </a:xfrm>
          <a:prstGeom prst="rect">
            <a:avLst/>
          </a:prstGeom>
        </p:spPr>
        <p:txBody>
          <a:bodyPr lIns="101358" tIns="50679" rIns="101358" bIns="50679"/>
          <a:lstStyle/>
          <a:p>
            <a:r>
              <a:rPr lang="en-US" smtClean="0"/>
              <a:t>Click to edit Master title style</a:t>
            </a:r>
            <a:endParaRPr lang="en-US"/>
          </a:p>
        </p:txBody>
      </p:sp>
      <p:sp>
        <p:nvSpPr>
          <p:cNvPr id="3" name="Vertical Text Placeholder 2"/>
          <p:cNvSpPr>
            <a:spLocks noGrp="1"/>
          </p:cNvSpPr>
          <p:nvPr>
            <p:ph type="body" orient="vert" idx="1"/>
          </p:nvPr>
        </p:nvSpPr>
        <p:spPr>
          <a:xfrm>
            <a:off x="507524" y="1770965"/>
            <a:ext cx="9135428" cy="5008942"/>
          </a:xfrm>
          <a:prstGeom prst="rect">
            <a:avLst/>
          </a:prstGeom>
        </p:spPr>
        <p:txBody>
          <a:bodyPr vert="eaVert" lIns="101358" tIns="50679" rIns="101358" bIns="50679"/>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5295567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59094" y="303949"/>
            <a:ext cx="2283857" cy="6475959"/>
          </a:xfrm>
          <a:prstGeom prst="rect">
            <a:avLst/>
          </a:prstGeom>
        </p:spPr>
        <p:txBody>
          <a:bodyPr vert="eaVert" lIns="101358" tIns="50679" rIns="101358" bIns="50679"/>
          <a:lstStyle/>
          <a:p>
            <a:r>
              <a:rPr lang="en-US" smtClean="0"/>
              <a:t>Click to edit Master title style</a:t>
            </a:r>
            <a:endParaRPr lang="en-US"/>
          </a:p>
        </p:txBody>
      </p:sp>
      <p:sp>
        <p:nvSpPr>
          <p:cNvPr id="3" name="Vertical Text Placeholder 2"/>
          <p:cNvSpPr>
            <a:spLocks noGrp="1"/>
          </p:cNvSpPr>
          <p:nvPr>
            <p:ph type="body" orient="vert" idx="1"/>
          </p:nvPr>
        </p:nvSpPr>
        <p:spPr>
          <a:xfrm>
            <a:off x="507524" y="303949"/>
            <a:ext cx="6682396" cy="6475959"/>
          </a:xfrm>
          <a:prstGeom prst="rect">
            <a:avLst/>
          </a:prstGeom>
        </p:spPr>
        <p:txBody>
          <a:bodyPr vert="eaVert" lIns="101358" tIns="50679" rIns="101358" bIns="50679"/>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2429844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nvSpPr>
        <p:spPr bwMode="auto">
          <a:xfrm>
            <a:off x="0" y="5228555"/>
            <a:ext cx="10150475" cy="2361283"/>
          </a:xfrm>
          <a:prstGeom prst="rect">
            <a:avLst/>
          </a:prstGeom>
          <a:solidFill>
            <a:schemeClr val="tx1"/>
          </a:solidFill>
          <a:ln w="9525">
            <a:solidFill>
              <a:schemeClr val="tx1"/>
            </a:solidFill>
            <a:miter lim="800000"/>
            <a:headEnd/>
            <a:tailEnd/>
          </a:ln>
        </p:spPr>
        <p:txBody>
          <a:bodyPr wrap="none" lIns="101354" tIns="50676" rIns="101354" bIns="50676"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en-US" smtClean="0">
              <a:solidFill>
                <a:srgbClr val="FFFFFF"/>
              </a:solidFill>
            </a:endParaRPr>
          </a:p>
        </p:txBody>
      </p:sp>
      <p:pic>
        <p:nvPicPr>
          <p:cNvPr id="5" name="Picture 5" descr="Vertical_RGB_6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86544" y="5544798"/>
            <a:ext cx="1857396" cy="1517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descr="logo_200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9577" y="5544798"/>
            <a:ext cx="1607159" cy="1517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Rectangle 8"/>
          <p:cNvSpPr>
            <a:spLocks noGrp="1" noChangeArrowheads="1"/>
          </p:cNvSpPr>
          <p:nvPr>
            <p:ph type="ctrTitle" sz="quarter"/>
          </p:nvPr>
        </p:nvSpPr>
        <p:spPr>
          <a:xfrm>
            <a:off x="761286" y="607890"/>
            <a:ext cx="8627904" cy="2417504"/>
          </a:xfrm>
        </p:spPr>
        <p:txBody>
          <a:bodyPr/>
          <a:lstStyle>
            <a:lvl1pPr algn="ctr">
              <a:defRPr sz="4400"/>
            </a:lvl1pPr>
          </a:lstStyle>
          <a:p>
            <a:r>
              <a:rPr lang="en-US" smtClean="0"/>
              <a:t>Click to edit Master title style</a:t>
            </a:r>
            <a:endParaRPr lang="en-US"/>
          </a:p>
        </p:txBody>
      </p:sp>
      <p:sp>
        <p:nvSpPr>
          <p:cNvPr id="4105" name="Rectangle 9"/>
          <p:cNvSpPr>
            <a:spLocks noGrp="1" noChangeArrowheads="1"/>
          </p:cNvSpPr>
          <p:nvPr>
            <p:ph type="subTitle" sz="quarter" idx="1"/>
          </p:nvPr>
        </p:nvSpPr>
        <p:spPr>
          <a:xfrm>
            <a:off x="1522571" y="3404888"/>
            <a:ext cx="7105333" cy="1939625"/>
          </a:xfrm>
        </p:spPr>
        <p:txBody>
          <a:bodyPr/>
          <a:lstStyle>
            <a:lvl1pPr marL="0" indent="0" algn="ctr">
              <a:spcBef>
                <a:spcPct val="0"/>
              </a:spcBef>
              <a:spcAft>
                <a:spcPct val="0"/>
              </a:spcAft>
              <a:buClrTx/>
              <a:buFontTx/>
              <a:buNone/>
              <a:defRPr sz="2700"/>
            </a:lvl1pPr>
          </a:lstStyle>
          <a:p>
            <a:r>
              <a:rPr lang="en-US" smtClean="0"/>
              <a:t>Click to edit Master subtitle style</a:t>
            </a:r>
            <a:endParaRPr lang="en-US"/>
          </a:p>
        </p:txBody>
      </p:sp>
    </p:spTree>
    <p:extLst>
      <p:ext uri="{BB962C8B-B14F-4D97-AF65-F5344CB8AC3E}">
        <p14:creationId xmlns:p14="http://schemas.microsoft.com/office/powerpoint/2010/main" val="224486171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EF09BF50-CFD8-4D4B-A46D-8AD5F069F027}" type="slidenum">
              <a:rPr lang="en-US"/>
              <a:pPr>
                <a:defRPr/>
              </a:pPr>
              <a:t>‹#›</a:t>
            </a:fld>
            <a:endParaRPr lang="en-US" sz="1300"/>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62840457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01817" y="4877174"/>
            <a:ext cx="8627904" cy="1507426"/>
          </a:xfrm>
        </p:spPr>
        <p:txBody>
          <a:bodyPr anchor="t"/>
          <a:lstStyle>
            <a:lvl1pPr algn="l">
              <a:defRPr sz="4400" b="1" cap="all"/>
            </a:lvl1pPr>
          </a:lstStyle>
          <a:p>
            <a:r>
              <a:rPr lang="en-US" smtClean="0"/>
              <a:t>Click to edit Master title style</a:t>
            </a:r>
            <a:endParaRPr lang="en-US"/>
          </a:p>
        </p:txBody>
      </p:sp>
      <p:sp>
        <p:nvSpPr>
          <p:cNvPr id="3" name="Text Placeholder 2"/>
          <p:cNvSpPr>
            <a:spLocks noGrp="1"/>
          </p:cNvSpPr>
          <p:nvPr>
            <p:ph type="body" idx="1"/>
          </p:nvPr>
        </p:nvSpPr>
        <p:spPr>
          <a:xfrm>
            <a:off x="801817" y="3216902"/>
            <a:ext cx="8627904" cy="1660277"/>
          </a:xfrm>
        </p:spPr>
        <p:txBody>
          <a:bodyPr anchor="b"/>
          <a:lstStyle>
            <a:lvl1pPr marL="0" indent="0">
              <a:buNone/>
              <a:defRPr sz="2200"/>
            </a:lvl1pPr>
            <a:lvl2pPr marL="506768" indent="0">
              <a:buNone/>
              <a:defRPr sz="2000"/>
            </a:lvl2pPr>
            <a:lvl3pPr marL="1013531" indent="0">
              <a:buNone/>
              <a:defRPr sz="1800"/>
            </a:lvl3pPr>
            <a:lvl4pPr marL="1520296" indent="0">
              <a:buNone/>
              <a:defRPr sz="1600"/>
            </a:lvl4pPr>
            <a:lvl5pPr marL="2027061" indent="0">
              <a:buNone/>
              <a:defRPr sz="1600"/>
            </a:lvl5pPr>
            <a:lvl6pPr marL="2533826" indent="0">
              <a:buNone/>
              <a:defRPr sz="1600"/>
            </a:lvl6pPr>
            <a:lvl7pPr marL="3040592" indent="0">
              <a:buNone/>
              <a:defRPr sz="1600"/>
            </a:lvl7pPr>
            <a:lvl8pPr marL="3547356" indent="0">
              <a:buNone/>
              <a:defRPr sz="1600"/>
            </a:lvl8pPr>
            <a:lvl9pPr marL="4054119" indent="0">
              <a:buNone/>
              <a:defRPr sz="1600"/>
            </a:lvl9pPr>
          </a:lstStyle>
          <a:p>
            <a:pPr lvl="0"/>
            <a:r>
              <a:rPr lang="en-US" smtClean="0"/>
              <a:t>Click to edit Master text styles</a:t>
            </a:r>
          </a:p>
        </p:txBody>
      </p:sp>
      <p:sp>
        <p:nvSpPr>
          <p:cNvPr id="4" name="Rectangle 5"/>
          <p:cNvSpPr>
            <a:spLocks noGrp="1" noChangeArrowheads="1"/>
          </p:cNvSpPr>
          <p:nvPr>
            <p:ph type="sldNum" sz="quarter" idx="10"/>
          </p:nvPr>
        </p:nvSpPr>
        <p:spPr>
          <a:ln/>
        </p:spPr>
        <p:txBody>
          <a:bodyPr/>
          <a:lstStyle>
            <a:lvl1pPr>
              <a:defRPr/>
            </a:lvl1pPr>
          </a:lstStyle>
          <a:p>
            <a:pPr>
              <a:defRPr/>
            </a:pPr>
            <a:fld id="{B78A69D4-91C4-4BC9-BB7E-95B717C9A465}" type="slidenum">
              <a:rPr lang="en-US"/>
              <a:pPr>
                <a:defRPr/>
              </a:pPr>
              <a:t>‹#›</a:t>
            </a:fld>
            <a:endParaRPr lang="en-US" sz="1300"/>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19007309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25621" y="1770962"/>
            <a:ext cx="4224078" cy="4385240"/>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418879" y="1770962"/>
            <a:ext cx="4224077" cy="4385240"/>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sldNum" sz="quarter" idx="10"/>
          </p:nvPr>
        </p:nvSpPr>
        <p:spPr>
          <a:ln/>
        </p:spPr>
        <p:txBody>
          <a:bodyPr/>
          <a:lstStyle>
            <a:lvl1pPr>
              <a:defRPr/>
            </a:lvl1pPr>
          </a:lstStyle>
          <a:p>
            <a:pPr>
              <a:defRPr/>
            </a:pPr>
            <a:fld id="{8A52399E-3A82-4BA4-88FD-D63B263ADFB3}" type="slidenum">
              <a:rPr lang="en-US"/>
              <a:pPr>
                <a:defRPr/>
              </a:pPr>
              <a:t>‹#›</a:t>
            </a:fld>
            <a:endParaRPr lang="en-US" sz="1300"/>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10793584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7524" y="303945"/>
            <a:ext cx="9135428" cy="1264973"/>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7525" y="1698934"/>
            <a:ext cx="4484889" cy="708033"/>
          </a:xfrm>
        </p:spPr>
        <p:txBody>
          <a:bodyPr anchor="b"/>
          <a:lstStyle>
            <a:lvl1pPr marL="0" indent="0">
              <a:buNone/>
              <a:defRPr sz="2700" b="1"/>
            </a:lvl1pPr>
            <a:lvl2pPr marL="506768" indent="0">
              <a:buNone/>
              <a:defRPr sz="2200" b="1"/>
            </a:lvl2pPr>
            <a:lvl3pPr marL="1013531" indent="0">
              <a:buNone/>
              <a:defRPr sz="2000" b="1"/>
            </a:lvl3pPr>
            <a:lvl4pPr marL="1520296" indent="0">
              <a:buNone/>
              <a:defRPr sz="1800" b="1"/>
            </a:lvl4pPr>
            <a:lvl5pPr marL="2027061" indent="0">
              <a:buNone/>
              <a:defRPr sz="1800" b="1"/>
            </a:lvl5pPr>
            <a:lvl6pPr marL="2533826" indent="0">
              <a:buNone/>
              <a:defRPr sz="1800" b="1"/>
            </a:lvl6pPr>
            <a:lvl7pPr marL="3040592" indent="0">
              <a:buNone/>
              <a:defRPr sz="1800" b="1"/>
            </a:lvl7pPr>
            <a:lvl8pPr marL="3547356" indent="0">
              <a:buNone/>
              <a:defRPr sz="1800" b="1"/>
            </a:lvl8pPr>
            <a:lvl9pPr marL="4054119"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07525" y="2406962"/>
            <a:ext cx="4484889" cy="4372942"/>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56305" y="1698934"/>
            <a:ext cx="4486651" cy="708033"/>
          </a:xfrm>
        </p:spPr>
        <p:txBody>
          <a:bodyPr anchor="b"/>
          <a:lstStyle>
            <a:lvl1pPr marL="0" indent="0">
              <a:buNone/>
              <a:defRPr sz="2700" b="1"/>
            </a:lvl1pPr>
            <a:lvl2pPr marL="506768" indent="0">
              <a:buNone/>
              <a:defRPr sz="2200" b="1"/>
            </a:lvl2pPr>
            <a:lvl3pPr marL="1013531" indent="0">
              <a:buNone/>
              <a:defRPr sz="2000" b="1"/>
            </a:lvl3pPr>
            <a:lvl4pPr marL="1520296" indent="0">
              <a:buNone/>
              <a:defRPr sz="1800" b="1"/>
            </a:lvl4pPr>
            <a:lvl5pPr marL="2027061" indent="0">
              <a:buNone/>
              <a:defRPr sz="1800" b="1"/>
            </a:lvl5pPr>
            <a:lvl6pPr marL="2533826" indent="0">
              <a:buNone/>
              <a:defRPr sz="1800" b="1"/>
            </a:lvl6pPr>
            <a:lvl7pPr marL="3040592" indent="0">
              <a:buNone/>
              <a:defRPr sz="1800" b="1"/>
            </a:lvl7pPr>
            <a:lvl8pPr marL="3547356" indent="0">
              <a:buNone/>
              <a:defRPr sz="1800" b="1"/>
            </a:lvl8pPr>
            <a:lvl9pPr marL="4054119"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156305" y="2406962"/>
            <a:ext cx="4486651" cy="4372942"/>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sldNum" sz="quarter" idx="10"/>
          </p:nvPr>
        </p:nvSpPr>
        <p:spPr>
          <a:ln/>
        </p:spPr>
        <p:txBody>
          <a:bodyPr/>
          <a:lstStyle>
            <a:lvl1pPr>
              <a:defRPr/>
            </a:lvl1pPr>
          </a:lstStyle>
          <a:p>
            <a:pPr>
              <a:defRPr/>
            </a:pPr>
            <a:fld id="{7596581E-4434-4600-B3A8-D1A750DC9B3D}" type="slidenum">
              <a:rPr lang="en-US"/>
              <a:pPr>
                <a:defRPr/>
              </a:pPr>
              <a:t>‹#›</a:t>
            </a:fld>
            <a:endParaRPr lang="en-US" sz="1300"/>
          </a:p>
        </p:txBody>
      </p:sp>
      <p:sp>
        <p:nvSpPr>
          <p:cNvPr id="8"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71029739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sldNum" sz="quarter" idx="10"/>
          </p:nvPr>
        </p:nvSpPr>
        <p:spPr>
          <a:ln/>
        </p:spPr>
        <p:txBody>
          <a:bodyPr/>
          <a:lstStyle>
            <a:lvl1pPr>
              <a:defRPr/>
            </a:lvl1pPr>
          </a:lstStyle>
          <a:p>
            <a:pPr>
              <a:defRPr/>
            </a:pPr>
            <a:fld id="{F5DE563A-607A-4911-8D8D-F3F28071B737}" type="slidenum">
              <a:rPr lang="en-US"/>
              <a:pPr>
                <a:defRPr/>
              </a:pPr>
              <a:t>‹#›</a:t>
            </a:fld>
            <a:endParaRPr lang="en-US" sz="1300"/>
          </a:p>
        </p:txBody>
      </p:sp>
      <p:sp>
        <p:nvSpPr>
          <p:cNvPr id="4"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9324179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25621" y="1770962"/>
            <a:ext cx="4224078" cy="4385240"/>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418876" y="1770962"/>
            <a:ext cx="4224077" cy="4385240"/>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sldNum" sz="quarter" idx="10"/>
          </p:nvPr>
        </p:nvSpPr>
        <p:spPr>
          <a:ln/>
        </p:spPr>
        <p:txBody>
          <a:bodyPr/>
          <a:lstStyle>
            <a:lvl1pPr>
              <a:defRPr/>
            </a:lvl1pPr>
          </a:lstStyle>
          <a:p>
            <a:pPr>
              <a:defRPr/>
            </a:pPr>
            <a:fld id="{758E527D-0484-4BD8-9593-164A50499A88}" type="slidenum">
              <a:rPr lang="en-US" smtClean="0"/>
              <a:pPr>
                <a:defRPr/>
              </a:pPr>
              <a:t>‹#›</a:t>
            </a:fld>
            <a:endParaRPr lang="en-US"/>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sldNum" sz="quarter" idx="10"/>
          </p:nvPr>
        </p:nvSpPr>
        <p:spPr>
          <a:ln/>
        </p:spPr>
        <p:txBody>
          <a:bodyPr/>
          <a:lstStyle>
            <a:lvl1pPr>
              <a:defRPr/>
            </a:lvl1pPr>
          </a:lstStyle>
          <a:p>
            <a:pPr>
              <a:defRPr/>
            </a:pPr>
            <a:fld id="{6B5E14A7-1C4D-4A5C-87ED-042000B22D24}" type="slidenum">
              <a:rPr lang="en-US"/>
              <a:pPr>
                <a:defRPr/>
              </a:pPr>
              <a:t>‹#›</a:t>
            </a:fld>
            <a:endParaRPr lang="en-US" sz="1300"/>
          </a:p>
        </p:txBody>
      </p:sp>
      <p:sp>
        <p:nvSpPr>
          <p:cNvPr id="3"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83804051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7524" y="302188"/>
            <a:ext cx="3339436" cy="1286056"/>
          </a:xfrm>
        </p:spPr>
        <p:txBody>
          <a:bodyPr anchor="b"/>
          <a:lstStyle>
            <a:lvl1pPr algn="l">
              <a:defRPr sz="2200" b="1"/>
            </a:lvl1pPr>
          </a:lstStyle>
          <a:p>
            <a:r>
              <a:rPr lang="en-US" smtClean="0"/>
              <a:t>Click to edit Master title style</a:t>
            </a:r>
            <a:endParaRPr lang="en-US"/>
          </a:p>
        </p:txBody>
      </p:sp>
      <p:sp>
        <p:nvSpPr>
          <p:cNvPr id="3" name="Content Placeholder 2"/>
          <p:cNvSpPr>
            <a:spLocks noGrp="1"/>
          </p:cNvSpPr>
          <p:nvPr>
            <p:ph idx="1"/>
          </p:nvPr>
        </p:nvSpPr>
        <p:spPr>
          <a:xfrm>
            <a:off x="3968554" y="302192"/>
            <a:ext cx="5674397" cy="6477716"/>
          </a:xfrm>
        </p:spPr>
        <p:txBody>
          <a:bodyPr/>
          <a:lstStyle>
            <a:lvl1pPr>
              <a:defRPr sz="3500"/>
            </a:lvl1pPr>
            <a:lvl2pPr>
              <a:defRPr sz="3100"/>
            </a:lvl2pPr>
            <a:lvl3pPr>
              <a:defRPr sz="27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7524" y="1588249"/>
            <a:ext cx="3339436" cy="5191661"/>
          </a:xfrm>
        </p:spPr>
        <p:txBody>
          <a:bodyPr/>
          <a:lstStyle>
            <a:lvl1pPr marL="0" indent="0">
              <a:buNone/>
              <a:defRPr sz="1600"/>
            </a:lvl1pPr>
            <a:lvl2pPr marL="506768" indent="0">
              <a:buNone/>
              <a:defRPr sz="1300"/>
            </a:lvl2pPr>
            <a:lvl3pPr marL="1013531" indent="0">
              <a:buNone/>
              <a:defRPr sz="1100"/>
            </a:lvl3pPr>
            <a:lvl4pPr marL="1520296" indent="0">
              <a:buNone/>
              <a:defRPr sz="1000"/>
            </a:lvl4pPr>
            <a:lvl5pPr marL="2027061" indent="0">
              <a:buNone/>
              <a:defRPr sz="1000"/>
            </a:lvl5pPr>
            <a:lvl6pPr marL="2533826" indent="0">
              <a:buNone/>
              <a:defRPr sz="1000"/>
            </a:lvl6pPr>
            <a:lvl7pPr marL="3040592" indent="0">
              <a:buNone/>
              <a:defRPr sz="1000"/>
            </a:lvl7pPr>
            <a:lvl8pPr marL="3547356" indent="0">
              <a:buNone/>
              <a:defRPr sz="1000"/>
            </a:lvl8pPr>
            <a:lvl9pPr marL="4054119" indent="0">
              <a:buNone/>
              <a:defRPr sz="10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BA796AA3-3038-4ED4-9C5B-C4A4E7800A07}" type="slidenum">
              <a:rPr lang="en-US"/>
              <a:pPr>
                <a:defRPr/>
              </a:pPr>
              <a:t>‹#›</a:t>
            </a:fld>
            <a:endParaRPr lang="en-US" sz="1300"/>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87322263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9564" y="5312887"/>
            <a:ext cx="6090285" cy="627216"/>
          </a:xfrm>
        </p:spPr>
        <p:txBody>
          <a:bodyPr anchor="b"/>
          <a:lstStyle>
            <a:lvl1pPr algn="l">
              <a:defRPr sz="2200" b="1"/>
            </a:lvl1pPr>
          </a:lstStyle>
          <a:p>
            <a:r>
              <a:rPr lang="en-US" smtClean="0"/>
              <a:t>Click to edit Master title style</a:t>
            </a:r>
            <a:endParaRPr lang="en-US"/>
          </a:p>
        </p:txBody>
      </p:sp>
      <p:sp>
        <p:nvSpPr>
          <p:cNvPr id="3" name="Picture Placeholder 2"/>
          <p:cNvSpPr>
            <a:spLocks noGrp="1"/>
          </p:cNvSpPr>
          <p:nvPr>
            <p:ph type="pic" idx="1"/>
          </p:nvPr>
        </p:nvSpPr>
        <p:spPr>
          <a:xfrm>
            <a:off x="1989564" y="678166"/>
            <a:ext cx="6090285" cy="4553903"/>
          </a:xfrm>
        </p:spPr>
        <p:txBody>
          <a:bodyPr/>
          <a:lstStyle>
            <a:lvl1pPr marL="0" indent="0">
              <a:buNone/>
              <a:defRPr sz="3500"/>
            </a:lvl1pPr>
            <a:lvl2pPr marL="506768" indent="0">
              <a:buNone/>
              <a:defRPr sz="3100"/>
            </a:lvl2pPr>
            <a:lvl3pPr marL="1013531" indent="0">
              <a:buNone/>
              <a:defRPr sz="2700"/>
            </a:lvl3pPr>
            <a:lvl4pPr marL="1520296" indent="0">
              <a:buNone/>
              <a:defRPr sz="2200"/>
            </a:lvl4pPr>
            <a:lvl5pPr marL="2027061" indent="0">
              <a:buNone/>
              <a:defRPr sz="2200"/>
            </a:lvl5pPr>
            <a:lvl6pPr marL="2533826" indent="0">
              <a:buNone/>
              <a:defRPr sz="2200"/>
            </a:lvl6pPr>
            <a:lvl7pPr marL="3040592" indent="0">
              <a:buNone/>
              <a:defRPr sz="2200"/>
            </a:lvl7pPr>
            <a:lvl8pPr marL="3547356" indent="0">
              <a:buNone/>
              <a:defRPr sz="2200"/>
            </a:lvl8pPr>
            <a:lvl9pPr marL="4054119" indent="0">
              <a:buNone/>
              <a:defRPr sz="2200"/>
            </a:lvl9pPr>
          </a:lstStyle>
          <a:p>
            <a:pPr lvl="0"/>
            <a:r>
              <a:rPr lang="en-US" noProof="0" smtClean="0"/>
              <a:t>Click icon to add picture</a:t>
            </a:r>
          </a:p>
        </p:txBody>
      </p:sp>
      <p:sp>
        <p:nvSpPr>
          <p:cNvPr id="4" name="Text Placeholder 3"/>
          <p:cNvSpPr>
            <a:spLocks noGrp="1"/>
          </p:cNvSpPr>
          <p:nvPr>
            <p:ph type="body" sz="half" idx="2"/>
          </p:nvPr>
        </p:nvSpPr>
        <p:spPr>
          <a:xfrm>
            <a:off x="1989564" y="5940103"/>
            <a:ext cx="6090285" cy="890751"/>
          </a:xfrm>
        </p:spPr>
        <p:txBody>
          <a:bodyPr/>
          <a:lstStyle>
            <a:lvl1pPr marL="0" indent="0">
              <a:buNone/>
              <a:defRPr sz="1600"/>
            </a:lvl1pPr>
            <a:lvl2pPr marL="506768" indent="0">
              <a:buNone/>
              <a:defRPr sz="1300"/>
            </a:lvl2pPr>
            <a:lvl3pPr marL="1013531" indent="0">
              <a:buNone/>
              <a:defRPr sz="1100"/>
            </a:lvl3pPr>
            <a:lvl4pPr marL="1520296" indent="0">
              <a:buNone/>
              <a:defRPr sz="1000"/>
            </a:lvl4pPr>
            <a:lvl5pPr marL="2027061" indent="0">
              <a:buNone/>
              <a:defRPr sz="1000"/>
            </a:lvl5pPr>
            <a:lvl6pPr marL="2533826" indent="0">
              <a:buNone/>
              <a:defRPr sz="1000"/>
            </a:lvl6pPr>
            <a:lvl7pPr marL="3040592" indent="0">
              <a:buNone/>
              <a:defRPr sz="1000"/>
            </a:lvl7pPr>
            <a:lvl8pPr marL="3547356" indent="0">
              <a:buNone/>
              <a:defRPr sz="1000"/>
            </a:lvl8pPr>
            <a:lvl9pPr marL="4054119" indent="0">
              <a:buNone/>
              <a:defRPr sz="10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6139C035-BB0A-4792-84AB-B0A294B66FE0}" type="slidenum">
              <a:rPr lang="en-US"/>
              <a:pPr>
                <a:defRPr/>
              </a:pPr>
              <a:t>‹#›</a:t>
            </a:fld>
            <a:endParaRPr lang="en-US" sz="1300"/>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11215040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666CD673-8FC3-4EAE-A764-557C8F6A5CCB}" type="slidenum">
              <a:rPr lang="en-US"/>
              <a:pPr>
                <a:defRPr/>
              </a:pPr>
              <a:t>‹#›</a:t>
            </a:fld>
            <a:endParaRPr lang="en-US" sz="1300"/>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58097756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89505" y="303946"/>
            <a:ext cx="2153451" cy="585225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25621" y="303946"/>
            <a:ext cx="6294704" cy="585225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A0E4E26B-E625-470C-A59D-66E955FA02D6}" type="slidenum">
              <a:rPr lang="en-US"/>
              <a:pPr>
                <a:defRPr/>
              </a:pPr>
              <a:t>‹#›</a:t>
            </a:fld>
            <a:endParaRPr lang="en-US" sz="1300"/>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55090048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nvSpPr>
        <p:spPr bwMode="auto">
          <a:xfrm>
            <a:off x="0" y="5704678"/>
            <a:ext cx="10150475" cy="1885161"/>
          </a:xfrm>
          <a:prstGeom prst="rect">
            <a:avLst/>
          </a:prstGeom>
          <a:solidFill>
            <a:schemeClr val="tx1"/>
          </a:solidFill>
          <a:ln w="9525">
            <a:solidFill>
              <a:schemeClr val="tx1"/>
            </a:solidFill>
            <a:miter lim="800000"/>
            <a:headEnd/>
            <a:tailEnd/>
          </a:ln>
        </p:spPr>
        <p:txBody>
          <a:bodyPr wrap="none" lIns="101370" tIns="50685" rIns="101370" bIns="50685"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en-US" smtClean="0"/>
          </a:p>
        </p:txBody>
      </p:sp>
      <p:pic>
        <p:nvPicPr>
          <p:cNvPr id="5" name="Picture 6" descr="logo_200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70142" y="5887396"/>
            <a:ext cx="1607159" cy="1517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47462" y="5704678"/>
            <a:ext cx="3050430" cy="1788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4671" y="5704678"/>
            <a:ext cx="4900777" cy="1885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Rectangle 8"/>
          <p:cNvSpPr>
            <a:spLocks noGrp="1" noChangeArrowheads="1"/>
          </p:cNvSpPr>
          <p:nvPr>
            <p:ph type="ctrTitle" sz="quarter"/>
          </p:nvPr>
        </p:nvSpPr>
        <p:spPr>
          <a:xfrm>
            <a:off x="761286" y="607890"/>
            <a:ext cx="8627904" cy="2417504"/>
          </a:xfrm>
        </p:spPr>
        <p:txBody>
          <a:bodyPr/>
          <a:lstStyle>
            <a:lvl1pPr algn="ctr">
              <a:defRPr sz="4400"/>
            </a:lvl1pPr>
          </a:lstStyle>
          <a:p>
            <a:r>
              <a:rPr lang="en-US" smtClean="0"/>
              <a:t>Click to edit Master title style</a:t>
            </a:r>
            <a:endParaRPr lang="en-US"/>
          </a:p>
        </p:txBody>
      </p:sp>
      <p:sp>
        <p:nvSpPr>
          <p:cNvPr id="4105" name="Rectangle 9"/>
          <p:cNvSpPr>
            <a:spLocks noGrp="1" noChangeArrowheads="1"/>
          </p:cNvSpPr>
          <p:nvPr>
            <p:ph type="subTitle" sz="quarter" idx="1"/>
          </p:nvPr>
        </p:nvSpPr>
        <p:spPr>
          <a:xfrm>
            <a:off x="1522571" y="3395930"/>
            <a:ext cx="7105333" cy="1939625"/>
          </a:xfrm>
        </p:spPr>
        <p:txBody>
          <a:bodyPr/>
          <a:lstStyle>
            <a:lvl1pPr marL="0" indent="0" algn="ctr">
              <a:spcBef>
                <a:spcPct val="0"/>
              </a:spcBef>
              <a:spcAft>
                <a:spcPct val="0"/>
              </a:spcAft>
              <a:buClrTx/>
              <a:buFontTx/>
              <a:buNone/>
              <a:defRPr sz="2700"/>
            </a:lvl1pPr>
          </a:lstStyle>
          <a:p>
            <a:r>
              <a:rPr lang="en-US" smtClean="0"/>
              <a:t>Click to edit Master subtitle style</a:t>
            </a:r>
            <a:endParaRPr lang="en-US"/>
          </a:p>
        </p:txBody>
      </p:sp>
    </p:spTree>
    <p:extLst>
      <p:ext uri="{BB962C8B-B14F-4D97-AF65-F5344CB8AC3E}">
        <p14:creationId xmlns:p14="http://schemas.microsoft.com/office/powerpoint/2010/main" val="242936786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p:txBody>
          <a:bodyPr/>
          <a:lstStyle>
            <a:lvl1pPr>
              <a:defRPr/>
            </a:lvl1pPr>
          </a:lstStyle>
          <a:p>
            <a:pPr>
              <a:defRPr/>
            </a:pPr>
            <a:fld id="{A5B77ECC-E3ED-4CAE-B2BB-F162C4AA63B3}" type="slidenum">
              <a:rPr lang="en-US" smtClean="0"/>
              <a:pPr>
                <a:defRPr/>
              </a:pPr>
              <a:t>‹#›</a:t>
            </a:fld>
            <a:endParaRPr lang="en-US"/>
          </a:p>
        </p:txBody>
      </p:sp>
      <p:sp>
        <p:nvSpPr>
          <p:cNvPr id="5" name="Rectangle 7"/>
          <p:cNvSpPr>
            <a:spLocks noGrp="1" noChangeArrowheads="1"/>
          </p:cNvSpPr>
          <p:nvPr>
            <p:ph type="ftr" sz="quarter" idx="11"/>
          </p:nvPr>
        </p:nvSpPr>
        <p:spPr/>
        <p:txBody>
          <a:bodyPr/>
          <a:lstStyle>
            <a:lvl1pPr>
              <a:defRPr/>
            </a:lvl1pPr>
          </a:lstStyle>
          <a:p>
            <a:pPr>
              <a:defRPr/>
            </a:pPr>
            <a:endParaRPr lang="en-US"/>
          </a:p>
        </p:txBody>
      </p:sp>
    </p:spTree>
    <p:extLst>
      <p:ext uri="{BB962C8B-B14F-4D97-AF65-F5344CB8AC3E}">
        <p14:creationId xmlns:p14="http://schemas.microsoft.com/office/powerpoint/2010/main" val="823058952"/>
      </p:ext>
    </p:extLst>
  </p:cSld>
  <p:clrMapOvr>
    <a:masterClrMapping/>
  </p:clrMapOvr>
  <p:transition>
    <p:cut/>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01817" y="4877174"/>
            <a:ext cx="8627904" cy="1507426"/>
          </a:xfrm>
        </p:spPr>
        <p:txBody>
          <a:bodyPr anchor="t"/>
          <a:lstStyle>
            <a:lvl1pPr algn="l">
              <a:defRPr sz="4400" b="1" cap="all"/>
            </a:lvl1pPr>
          </a:lstStyle>
          <a:p>
            <a:r>
              <a:rPr lang="en-US" smtClean="0"/>
              <a:t>Click to edit Master title style</a:t>
            </a:r>
            <a:endParaRPr lang="en-US"/>
          </a:p>
        </p:txBody>
      </p:sp>
      <p:sp>
        <p:nvSpPr>
          <p:cNvPr id="3" name="Text Placeholder 2"/>
          <p:cNvSpPr>
            <a:spLocks noGrp="1"/>
          </p:cNvSpPr>
          <p:nvPr>
            <p:ph type="body" idx="1"/>
          </p:nvPr>
        </p:nvSpPr>
        <p:spPr>
          <a:xfrm>
            <a:off x="801817" y="3216897"/>
            <a:ext cx="8627904" cy="1660277"/>
          </a:xfrm>
        </p:spPr>
        <p:txBody>
          <a:bodyPr anchor="b"/>
          <a:lstStyle>
            <a:lvl1pPr marL="0" indent="0">
              <a:buNone/>
              <a:defRPr sz="2200"/>
            </a:lvl1pPr>
            <a:lvl2pPr marL="506852" indent="0">
              <a:buNone/>
              <a:defRPr sz="2000"/>
            </a:lvl2pPr>
            <a:lvl3pPr marL="1013704" indent="0">
              <a:buNone/>
              <a:defRPr sz="1800"/>
            </a:lvl3pPr>
            <a:lvl4pPr marL="1520556" indent="0">
              <a:buNone/>
              <a:defRPr sz="1600"/>
            </a:lvl4pPr>
            <a:lvl5pPr marL="2027408" indent="0">
              <a:buNone/>
              <a:defRPr sz="1600"/>
            </a:lvl5pPr>
            <a:lvl6pPr marL="2534260" indent="0">
              <a:buNone/>
              <a:defRPr sz="1600"/>
            </a:lvl6pPr>
            <a:lvl7pPr marL="3041112" indent="0">
              <a:buNone/>
              <a:defRPr sz="1600"/>
            </a:lvl7pPr>
            <a:lvl8pPr marL="3547963" indent="0">
              <a:buNone/>
              <a:defRPr sz="1600"/>
            </a:lvl8pPr>
            <a:lvl9pPr marL="4054815" indent="0">
              <a:buNone/>
              <a:defRPr sz="1600"/>
            </a:lvl9pPr>
          </a:lstStyle>
          <a:p>
            <a:pPr lvl="0"/>
            <a:r>
              <a:rPr lang="en-US" smtClean="0"/>
              <a:t>Click to edit Master text styles</a:t>
            </a:r>
          </a:p>
        </p:txBody>
      </p:sp>
      <p:sp>
        <p:nvSpPr>
          <p:cNvPr id="4" name="Rectangle 5"/>
          <p:cNvSpPr>
            <a:spLocks noGrp="1" noChangeArrowheads="1"/>
          </p:cNvSpPr>
          <p:nvPr>
            <p:ph type="sldNum" sz="quarter" idx="10"/>
          </p:nvPr>
        </p:nvSpPr>
        <p:spPr>
          <a:ln/>
        </p:spPr>
        <p:txBody>
          <a:bodyPr/>
          <a:lstStyle>
            <a:lvl1pPr>
              <a:defRPr/>
            </a:lvl1pPr>
          </a:lstStyle>
          <a:p>
            <a:pPr>
              <a:defRPr/>
            </a:pPr>
            <a:fld id="{D4283C8F-15E1-4502-93BC-785A1D8CBCC9}" type="slidenum">
              <a:rPr lang="en-US" smtClean="0"/>
              <a:pPr>
                <a:defRPr/>
              </a:pPr>
              <a:t>‹#›</a:t>
            </a:fld>
            <a:endParaRPr lang="en-US"/>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416695317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25621" y="1770962"/>
            <a:ext cx="4224078" cy="4385240"/>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418875" y="1770962"/>
            <a:ext cx="4224077" cy="4385240"/>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sldNum" sz="quarter" idx="10"/>
          </p:nvPr>
        </p:nvSpPr>
        <p:spPr>
          <a:ln/>
        </p:spPr>
        <p:txBody>
          <a:bodyPr/>
          <a:lstStyle>
            <a:lvl1pPr>
              <a:defRPr/>
            </a:lvl1pPr>
          </a:lstStyle>
          <a:p>
            <a:pPr>
              <a:defRPr/>
            </a:pPr>
            <a:fld id="{758E527D-0484-4BD8-9593-164A50499A88}" type="slidenum">
              <a:rPr lang="en-US" smtClean="0"/>
              <a:pPr>
                <a:defRPr/>
              </a:pPr>
              <a:t>‹#›</a:t>
            </a:fld>
            <a:endParaRPr lang="en-US"/>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08925067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7524" y="303945"/>
            <a:ext cx="9135428" cy="1264973"/>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7524" y="1698930"/>
            <a:ext cx="4484889" cy="708033"/>
          </a:xfrm>
        </p:spPr>
        <p:txBody>
          <a:bodyPr anchor="b"/>
          <a:lstStyle>
            <a:lvl1pPr marL="0" indent="0">
              <a:buNone/>
              <a:defRPr sz="2700" b="1"/>
            </a:lvl1pPr>
            <a:lvl2pPr marL="506852" indent="0">
              <a:buNone/>
              <a:defRPr sz="2200" b="1"/>
            </a:lvl2pPr>
            <a:lvl3pPr marL="1013704" indent="0">
              <a:buNone/>
              <a:defRPr sz="2000" b="1"/>
            </a:lvl3pPr>
            <a:lvl4pPr marL="1520556" indent="0">
              <a:buNone/>
              <a:defRPr sz="1800" b="1"/>
            </a:lvl4pPr>
            <a:lvl5pPr marL="2027408" indent="0">
              <a:buNone/>
              <a:defRPr sz="1800" b="1"/>
            </a:lvl5pPr>
            <a:lvl6pPr marL="2534260" indent="0">
              <a:buNone/>
              <a:defRPr sz="1800" b="1"/>
            </a:lvl6pPr>
            <a:lvl7pPr marL="3041112" indent="0">
              <a:buNone/>
              <a:defRPr sz="1800" b="1"/>
            </a:lvl7pPr>
            <a:lvl8pPr marL="3547963" indent="0">
              <a:buNone/>
              <a:defRPr sz="1800" b="1"/>
            </a:lvl8pPr>
            <a:lvl9pPr marL="4054815"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07524" y="2406962"/>
            <a:ext cx="4484889" cy="4372942"/>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56301" y="1698930"/>
            <a:ext cx="4486651" cy="708033"/>
          </a:xfrm>
        </p:spPr>
        <p:txBody>
          <a:bodyPr anchor="b"/>
          <a:lstStyle>
            <a:lvl1pPr marL="0" indent="0">
              <a:buNone/>
              <a:defRPr sz="2700" b="1"/>
            </a:lvl1pPr>
            <a:lvl2pPr marL="506852" indent="0">
              <a:buNone/>
              <a:defRPr sz="2200" b="1"/>
            </a:lvl2pPr>
            <a:lvl3pPr marL="1013704" indent="0">
              <a:buNone/>
              <a:defRPr sz="2000" b="1"/>
            </a:lvl3pPr>
            <a:lvl4pPr marL="1520556" indent="0">
              <a:buNone/>
              <a:defRPr sz="1800" b="1"/>
            </a:lvl4pPr>
            <a:lvl5pPr marL="2027408" indent="0">
              <a:buNone/>
              <a:defRPr sz="1800" b="1"/>
            </a:lvl5pPr>
            <a:lvl6pPr marL="2534260" indent="0">
              <a:buNone/>
              <a:defRPr sz="1800" b="1"/>
            </a:lvl6pPr>
            <a:lvl7pPr marL="3041112" indent="0">
              <a:buNone/>
              <a:defRPr sz="1800" b="1"/>
            </a:lvl7pPr>
            <a:lvl8pPr marL="3547963" indent="0">
              <a:buNone/>
              <a:defRPr sz="1800" b="1"/>
            </a:lvl8pPr>
            <a:lvl9pPr marL="4054815"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156301" y="2406962"/>
            <a:ext cx="4486651" cy="4372942"/>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sldNum" sz="quarter" idx="10"/>
          </p:nvPr>
        </p:nvSpPr>
        <p:spPr>
          <a:ln/>
        </p:spPr>
        <p:txBody>
          <a:bodyPr/>
          <a:lstStyle>
            <a:lvl1pPr>
              <a:defRPr/>
            </a:lvl1pPr>
          </a:lstStyle>
          <a:p>
            <a:pPr>
              <a:defRPr/>
            </a:pPr>
            <a:fld id="{566D07A3-C385-4225-8CFF-A7420E68CBCE}" type="slidenum">
              <a:rPr lang="en-US" smtClean="0"/>
              <a:pPr>
                <a:defRPr/>
              </a:pPr>
              <a:t>‹#›</a:t>
            </a:fld>
            <a:endParaRPr lang="en-US"/>
          </a:p>
        </p:txBody>
      </p:sp>
      <p:sp>
        <p:nvSpPr>
          <p:cNvPr id="8"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7011368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7524" y="303945"/>
            <a:ext cx="9135428" cy="1264973"/>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7525" y="1698931"/>
            <a:ext cx="4484889" cy="708033"/>
          </a:xfrm>
        </p:spPr>
        <p:txBody>
          <a:bodyPr anchor="b"/>
          <a:lstStyle>
            <a:lvl1pPr marL="0" indent="0">
              <a:buNone/>
              <a:defRPr sz="2700" b="1"/>
            </a:lvl1pPr>
            <a:lvl2pPr marL="506831" indent="0">
              <a:buNone/>
              <a:defRPr sz="2200" b="1"/>
            </a:lvl2pPr>
            <a:lvl3pPr marL="1013661" indent="0">
              <a:buNone/>
              <a:defRPr sz="2000" b="1"/>
            </a:lvl3pPr>
            <a:lvl4pPr marL="1520491" indent="0">
              <a:buNone/>
              <a:defRPr sz="1800" b="1"/>
            </a:lvl4pPr>
            <a:lvl5pPr marL="2027321" indent="0">
              <a:buNone/>
              <a:defRPr sz="1800" b="1"/>
            </a:lvl5pPr>
            <a:lvl6pPr marL="2534152" indent="0">
              <a:buNone/>
              <a:defRPr sz="1800" b="1"/>
            </a:lvl6pPr>
            <a:lvl7pPr marL="3040982" indent="0">
              <a:buNone/>
              <a:defRPr sz="1800" b="1"/>
            </a:lvl7pPr>
            <a:lvl8pPr marL="3547812" indent="0">
              <a:buNone/>
              <a:defRPr sz="1800" b="1"/>
            </a:lvl8pPr>
            <a:lvl9pPr marL="4054641"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07525" y="2406962"/>
            <a:ext cx="4484889" cy="4372942"/>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56302" y="1698931"/>
            <a:ext cx="4486651" cy="708033"/>
          </a:xfrm>
        </p:spPr>
        <p:txBody>
          <a:bodyPr anchor="b"/>
          <a:lstStyle>
            <a:lvl1pPr marL="0" indent="0">
              <a:buNone/>
              <a:defRPr sz="2700" b="1"/>
            </a:lvl1pPr>
            <a:lvl2pPr marL="506831" indent="0">
              <a:buNone/>
              <a:defRPr sz="2200" b="1"/>
            </a:lvl2pPr>
            <a:lvl3pPr marL="1013661" indent="0">
              <a:buNone/>
              <a:defRPr sz="2000" b="1"/>
            </a:lvl3pPr>
            <a:lvl4pPr marL="1520491" indent="0">
              <a:buNone/>
              <a:defRPr sz="1800" b="1"/>
            </a:lvl4pPr>
            <a:lvl5pPr marL="2027321" indent="0">
              <a:buNone/>
              <a:defRPr sz="1800" b="1"/>
            </a:lvl5pPr>
            <a:lvl6pPr marL="2534152" indent="0">
              <a:buNone/>
              <a:defRPr sz="1800" b="1"/>
            </a:lvl6pPr>
            <a:lvl7pPr marL="3040982" indent="0">
              <a:buNone/>
              <a:defRPr sz="1800" b="1"/>
            </a:lvl7pPr>
            <a:lvl8pPr marL="3547812" indent="0">
              <a:buNone/>
              <a:defRPr sz="1800" b="1"/>
            </a:lvl8pPr>
            <a:lvl9pPr marL="4054641"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156302" y="2406962"/>
            <a:ext cx="4486651" cy="4372942"/>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sldNum" sz="quarter" idx="10"/>
          </p:nvPr>
        </p:nvSpPr>
        <p:spPr>
          <a:ln/>
        </p:spPr>
        <p:txBody>
          <a:bodyPr/>
          <a:lstStyle>
            <a:lvl1pPr>
              <a:defRPr/>
            </a:lvl1pPr>
          </a:lstStyle>
          <a:p>
            <a:pPr>
              <a:defRPr/>
            </a:pPr>
            <a:fld id="{566D07A3-C385-4225-8CFF-A7420E68CBCE}" type="slidenum">
              <a:rPr lang="en-US" smtClean="0"/>
              <a:pPr>
                <a:defRPr/>
              </a:pPr>
              <a:t>‹#›</a:t>
            </a:fld>
            <a:endParaRPr lang="en-US"/>
          </a:p>
        </p:txBody>
      </p:sp>
      <p:sp>
        <p:nvSpPr>
          <p:cNvPr id="8" name="Rectangle 7"/>
          <p:cNvSpPr>
            <a:spLocks noGrp="1" noChangeArrowheads="1"/>
          </p:cNvSpPr>
          <p:nvPr>
            <p:ph type="ftr" sz="quarter" idx="11"/>
          </p:nvPr>
        </p:nvSpPr>
        <p:spPr>
          <a:ln/>
        </p:spPr>
        <p:txBody>
          <a:bodyPr/>
          <a:lstStyle>
            <a:lvl1pPr>
              <a:defRPr/>
            </a:lvl1pPr>
          </a:lstStyle>
          <a:p>
            <a:pPr>
              <a:defRPr/>
            </a:pP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sldNum" sz="quarter" idx="10"/>
          </p:nvPr>
        </p:nvSpPr>
        <p:spPr>
          <a:ln/>
        </p:spPr>
        <p:txBody>
          <a:bodyPr/>
          <a:lstStyle>
            <a:lvl1pPr>
              <a:defRPr/>
            </a:lvl1pPr>
          </a:lstStyle>
          <a:p>
            <a:pPr>
              <a:defRPr/>
            </a:pPr>
            <a:fld id="{A66ED129-2095-44A7-805E-675346B8DC57}" type="slidenum">
              <a:rPr lang="en-US" smtClean="0"/>
              <a:pPr>
                <a:defRPr/>
              </a:pPr>
              <a:t>‹#›</a:t>
            </a:fld>
            <a:endParaRPr lang="en-US"/>
          </a:p>
        </p:txBody>
      </p:sp>
      <p:sp>
        <p:nvSpPr>
          <p:cNvPr id="4"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88331565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sldNum" sz="quarter" idx="10"/>
          </p:nvPr>
        </p:nvSpPr>
        <p:spPr>
          <a:ln/>
        </p:spPr>
        <p:txBody>
          <a:bodyPr/>
          <a:lstStyle>
            <a:lvl1pPr>
              <a:defRPr/>
            </a:lvl1pPr>
          </a:lstStyle>
          <a:p>
            <a:pPr>
              <a:defRPr/>
            </a:pPr>
            <a:fld id="{AD7F7FAA-5621-41A4-9C59-CC5DA9D1913F}" type="slidenum">
              <a:rPr lang="en-US" smtClean="0"/>
              <a:pPr>
                <a:defRPr/>
              </a:pPr>
              <a:t>‹#›</a:t>
            </a:fld>
            <a:endParaRPr lang="en-US"/>
          </a:p>
        </p:txBody>
      </p:sp>
      <p:sp>
        <p:nvSpPr>
          <p:cNvPr id="3"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47286912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7524" y="302188"/>
            <a:ext cx="3339436" cy="1286056"/>
          </a:xfrm>
        </p:spPr>
        <p:txBody>
          <a:bodyPr anchor="b"/>
          <a:lstStyle>
            <a:lvl1pPr algn="l">
              <a:defRPr sz="2200" b="1"/>
            </a:lvl1pPr>
          </a:lstStyle>
          <a:p>
            <a:r>
              <a:rPr lang="en-US" smtClean="0"/>
              <a:t>Click to edit Master title style</a:t>
            </a:r>
            <a:endParaRPr lang="en-US"/>
          </a:p>
        </p:txBody>
      </p:sp>
      <p:sp>
        <p:nvSpPr>
          <p:cNvPr id="3" name="Content Placeholder 2"/>
          <p:cNvSpPr>
            <a:spLocks noGrp="1"/>
          </p:cNvSpPr>
          <p:nvPr>
            <p:ph idx="1"/>
          </p:nvPr>
        </p:nvSpPr>
        <p:spPr>
          <a:xfrm>
            <a:off x="3968554" y="302189"/>
            <a:ext cx="5674397" cy="6477716"/>
          </a:xfrm>
        </p:spPr>
        <p:txBody>
          <a:bodyPr/>
          <a:lstStyle>
            <a:lvl1pPr>
              <a:defRPr sz="3500"/>
            </a:lvl1pPr>
            <a:lvl2pPr>
              <a:defRPr sz="3100"/>
            </a:lvl2pPr>
            <a:lvl3pPr>
              <a:defRPr sz="27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7524" y="1588244"/>
            <a:ext cx="3339436" cy="5191661"/>
          </a:xfrm>
        </p:spPr>
        <p:txBody>
          <a:bodyPr/>
          <a:lstStyle>
            <a:lvl1pPr marL="0" indent="0">
              <a:buNone/>
              <a:defRPr sz="1600"/>
            </a:lvl1pPr>
            <a:lvl2pPr marL="506852" indent="0">
              <a:buNone/>
              <a:defRPr sz="1300"/>
            </a:lvl2pPr>
            <a:lvl3pPr marL="1013704" indent="0">
              <a:buNone/>
              <a:defRPr sz="1100"/>
            </a:lvl3pPr>
            <a:lvl4pPr marL="1520556" indent="0">
              <a:buNone/>
              <a:defRPr sz="1000"/>
            </a:lvl4pPr>
            <a:lvl5pPr marL="2027408" indent="0">
              <a:buNone/>
              <a:defRPr sz="1000"/>
            </a:lvl5pPr>
            <a:lvl6pPr marL="2534260" indent="0">
              <a:buNone/>
              <a:defRPr sz="1000"/>
            </a:lvl6pPr>
            <a:lvl7pPr marL="3041112" indent="0">
              <a:buNone/>
              <a:defRPr sz="1000"/>
            </a:lvl7pPr>
            <a:lvl8pPr marL="3547963" indent="0">
              <a:buNone/>
              <a:defRPr sz="1000"/>
            </a:lvl8pPr>
            <a:lvl9pPr marL="4054815" indent="0">
              <a:buNone/>
              <a:defRPr sz="10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7CA04173-3149-4316-B0DA-01D57C9D9C1D}" type="slidenum">
              <a:rPr lang="en-US" smtClean="0"/>
              <a:pPr>
                <a:defRPr/>
              </a:pPr>
              <a:t>‹#›</a:t>
            </a:fld>
            <a:endParaRPr lang="en-US"/>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16238119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9564" y="5312887"/>
            <a:ext cx="6090285" cy="627216"/>
          </a:xfrm>
        </p:spPr>
        <p:txBody>
          <a:bodyPr anchor="b"/>
          <a:lstStyle>
            <a:lvl1pPr algn="l">
              <a:defRPr sz="2200" b="1"/>
            </a:lvl1pPr>
          </a:lstStyle>
          <a:p>
            <a:r>
              <a:rPr lang="en-US" smtClean="0"/>
              <a:t>Click to edit Master title style</a:t>
            </a:r>
            <a:endParaRPr lang="en-US"/>
          </a:p>
        </p:txBody>
      </p:sp>
      <p:sp>
        <p:nvSpPr>
          <p:cNvPr id="3" name="Picture Placeholder 2"/>
          <p:cNvSpPr>
            <a:spLocks noGrp="1"/>
          </p:cNvSpPr>
          <p:nvPr>
            <p:ph type="pic" idx="1"/>
          </p:nvPr>
        </p:nvSpPr>
        <p:spPr>
          <a:xfrm>
            <a:off x="1989564" y="678166"/>
            <a:ext cx="6090285" cy="4553903"/>
          </a:xfrm>
        </p:spPr>
        <p:txBody>
          <a:bodyPr/>
          <a:lstStyle>
            <a:lvl1pPr marL="0" indent="0">
              <a:buNone/>
              <a:defRPr sz="3500"/>
            </a:lvl1pPr>
            <a:lvl2pPr marL="506852" indent="0">
              <a:buNone/>
              <a:defRPr sz="3100"/>
            </a:lvl2pPr>
            <a:lvl3pPr marL="1013704" indent="0">
              <a:buNone/>
              <a:defRPr sz="2700"/>
            </a:lvl3pPr>
            <a:lvl4pPr marL="1520556" indent="0">
              <a:buNone/>
              <a:defRPr sz="2200"/>
            </a:lvl4pPr>
            <a:lvl5pPr marL="2027408" indent="0">
              <a:buNone/>
              <a:defRPr sz="2200"/>
            </a:lvl5pPr>
            <a:lvl6pPr marL="2534260" indent="0">
              <a:buNone/>
              <a:defRPr sz="2200"/>
            </a:lvl6pPr>
            <a:lvl7pPr marL="3041112" indent="0">
              <a:buNone/>
              <a:defRPr sz="2200"/>
            </a:lvl7pPr>
            <a:lvl8pPr marL="3547963" indent="0">
              <a:buNone/>
              <a:defRPr sz="2200"/>
            </a:lvl8pPr>
            <a:lvl9pPr marL="4054815" indent="0">
              <a:buNone/>
              <a:defRPr sz="2200"/>
            </a:lvl9pPr>
          </a:lstStyle>
          <a:p>
            <a:pPr lvl="0"/>
            <a:r>
              <a:rPr lang="en-US" noProof="0" smtClean="0"/>
              <a:t>Click icon to add picture</a:t>
            </a:r>
            <a:endParaRPr lang="en-US" noProof="0" smtClean="0"/>
          </a:p>
        </p:txBody>
      </p:sp>
      <p:sp>
        <p:nvSpPr>
          <p:cNvPr id="4" name="Text Placeholder 3"/>
          <p:cNvSpPr>
            <a:spLocks noGrp="1"/>
          </p:cNvSpPr>
          <p:nvPr>
            <p:ph type="body" sz="half" idx="2"/>
          </p:nvPr>
        </p:nvSpPr>
        <p:spPr>
          <a:xfrm>
            <a:off x="1989564" y="5940103"/>
            <a:ext cx="6090285" cy="890751"/>
          </a:xfrm>
        </p:spPr>
        <p:txBody>
          <a:bodyPr/>
          <a:lstStyle>
            <a:lvl1pPr marL="0" indent="0">
              <a:buNone/>
              <a:defRPr sz="1600"/>
            </a:lvl1pPr>
            <a:lvl2pPr marL="506852" indent="0">
              <a:buNone/>
              <a:defRPr sz="1300"/>
            </a:lvl2pPr>
            <a:lvl3pPr marL="1013704" indent="0">
              <a:buNone/>
              <a:defRPr sz="1100"/>
            </a:lvl3pPr>
            <a:lvl4pPr marL="1520556" indent="0">
              <a:buNone/>
              <a:defRPr sz="1000"/>
            </a:lvl4pPr>
            <a:lvl5pPr marL="2027408" indent="0">
              <a:buNone/>
              <a:defRPr sz="1000"/>
            </a:lvl5pPr>
            <a:lvl6pPr marL="2534260" indent="0">
              <a:buNone/>
              <a:defRPr sz="1000"/>
            </a:lvl6pPr>
            <a:lvl7pPr marL="3041112" indent="0">
              <a:buNone/>
              <a:defRPr sz="1000"/>
            </a:lvl7pPr>
            <a:lvl8pPr marL="3547963" indent="0">
              <a:buNone/>
              <a:defRPr sz="1000"/>
            </a:lvl8pPr>
            <a:lvl9pPr marL="4054815" indent="0">
              <a:buNone/>
              <a:defRPr sz="10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44E13B8F-034E-4718-8F3D-16D7DDD3B8EC}" type="slidenum">
              <a:rPr lang="en-US" smtClean="0"/>
              <a:pPr>
                <a:defRPr/>
              </a:pPr>
              <a:t>‹#›</a:t>
            </a:fld>
            <a:endParaRPr lang="en-US"/>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09516625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4CDBA7F8-36BA-4BDF-95F2-4C34B793F635}" type="slidenum">
              <a:rPr lang="en-US" smtClean="0"/>
              <a:pPr>
                <a:defRPr/>
              </a:pPr>
              <a:t>‹#›</a:t>
            </a:fld>
            <a:endParaRPr lang="en-US"/>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45254201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89501" y="303946"/>
            <a:ext cx="2153451" cy="585225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25621" y="303946"/>
            <a:ext cx="6294704" cy="585225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8BBDE0C3-0A81-4C2C-8C6E-7E8A6DDE01A2}" type="slidenum">
              <a:rPr lang="en-US" smtClean="0"/>
              <a:pPr>
                <a:defRPr/>
              </a:pPr>
              <a:t>‹#›</a:t>
            </a:fld>
            <a:endParaRPr lang="en-US"/>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60377332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61286" y="2357772"/>
            <a:ext cx="8627904" cy="1626896"/>
          </a:xfrm>
          <a:prstGeom prst="rect">
            <a:avLst/>
          </a:prstGeom>
        </p:spPr>
        <p:txBody>
          <a:bodyPr lIns="101362" tIns="50681" rIns="101362" bIns="50681"/>
          <a:lstStyle/>
          <a:p>
            <a:r>
              <a:rPr lang="en-US" smtClean="0"/>
              <a:t>Click to edit Master title style</a:t>
            </a:r>
            <a:endParaRPr lang="en-US"/>
          </a:p>
        </p:txBody>
      </p:sp>
      <p:sp>
        <p:nvSpPr>
          <p:cNvPr id="3" name="Subtitle 2"/>
          <p:cNvSpPr>
            <a:spLocks noGrp="1"/>
          </p:cNvSpPr>
          <p:nvPr>
            <p:ph type="subTitle" idx="1"/>
          </p:nvPr>
        </p:nvSpPr>
        <p:spPr>
          <a:xfrm>
            <a:off x="1522571" y="4300908"/>
            <a:ext cx="7105333" cy="1939625"/>
          </a:xfrm>
          <a:prstGeom prst="rect">
            <a:avLst/>
          </a:prstGeom>
        </p:spPr>
        <p:txBody>
          <a:bodyPr lIns="101362" tIns="50681" rIns="101362" bIns="50681"/>
          <a:lstStyle>
            <a:lvl1pPr marL="0" indent="0" algn="ctr">
              <a:buNone/>
              <a:defRPr/>
            </a:lvl1pPr>
            <a:lvl2pPr marL="506810" indent="0" algn="ctr">
              <a:buNone/>
              <a:defRPr/>
            </a:lvl2pPr>
            <a:lvl3pPr marL="1013617" indent="0" algn="ctr">
              <a:buNone/>
              <a:defRPr/>
            </a:lvl3pPr>
            <a:lvl4pPr marL="1520426" indent="0" algn="ctr">
              <a:buNone/>
              <a:defRPr/>
            </a:lvl4pPr>
            <a:lvl5pPr marL="2027235" indent="0" algn="ctr">
              <a:buNone/>
              <a:defRPr/>
            </a:lvl5pPr>
            <a:lvl6pPr marL="2534043" indent="0" algn="ctr">
              <a:buNone/>
              <a:defRPr/>
            </a:lvl6pPr>
            <a:lvl7pPr marL="3040852" indent="0" algn="ctr">
              <a:buNone/>
              <a:defRPr/>
            </a:lvl7pPr>
            <a:lvl8pPr marL="3547660" indent="0" algn="ctr">
              <a:buNone/>
              <a:defRPr/>
            </a:lvl8pPr>
            <a:lvl9pPr marL="4054467"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407228394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7524" y="303945"/>
            <a:ext cx="9135428" cy="1264973"/>
          </a:xfrm>
          <a:prstGeom prst="rect">
            <a:avLst/>
          </a:prstGeom>
        </p:spPr>
        <p:txBody>
          <a:bodyPr lIns="101362" tIns="50681" rIns="101362" bIns="50681"/>
          <a:lstStyle/>
          <a:p>
            <a:r>
              <a:rPr lang="en-US" smtClean="0"/>
              <a:t>Click to edit Master title style</a:t>
            </a:r>
            <a:endParaRPr lang="en-US"/>
          </a:p>
        </p:txBody>
      </p:sp>
      <p:sp>
        <p:nvSpPr>
          <p:cNvPr id="3" name="Content Placeholder 2"/>
          <p:cNvSpPr>
            <a:spLocks noGrp="1"/>
          </p:cNvSpPr>
          <p:nvPr>
            <p:ph idx="1"/>
          </p:nvPr>
        </p:nvSpPr>
        <p:spPr>
          <a:xfrm>
            <a:off x="507524" y="1770965"/>
            <a:ext cx="9135428" cy="5008942"/>
          </a:xfrm>
          <a:prstGeom prst="rect">
            <a:avLst/>
          </a:prstGeom>
        </p:spPr>
        <p:txBody>
          <a:bodyPr lIns="101362" tIns="50681" rIns="101362" bIns="5068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5246746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01817" y="4877174"/>
            <a:ext cx="8627904" cy="1507426"/>
          </a:xfrm>
          <a:prstGeom prst="rect">
            <a:avLst/>
          </a:prstGeom>
        </p:spPr>
        <p:txBody>
          <a:bodyPr lIns="101362" tIns="50681" rIns="101362" bIns="50681" anchor="t"/>
          <a:lstStyle>
            <a:lvl1pPr algn="l">
              <a:defRPr sz="4400" b="1" cap="all"/>
            </a:lvl1pPr>
          </a:lstStyle>
          <a:p>
            <a:r>
              <a:rPr lang="en-US" smtClean="0"/>
              <a:t>Click to edit Master title style</a:t>
            </a:r>
            <a:endParaRPr lang="en-US"/>
          </a:p>
        </p:txBody>
      </p:sp>
      <p:sp>
        <p:nvSpPr>
          <p:cNvPr id="3" name="Text Placeholder 2"/>
          <p:cNvSpPr>
            <a:spLocks noGrp="1"/>
          </p:cNvSpPr>
          <p:nvPr>
            <p:ph type="body" idx="1"/>
          </p:nvPr>
        </p:nvSpPr>
        <p:spPr>
          <a:xfrm>
            <a:off x="801817" y="3216900"/>
            <a:ext cx="8627904" cy="1660277"/>
          </a:xfrm>
          <a:prstGeom prst="rect">
            <a:avLst/>
          </a:prstGeom>
        </p:spPr>
        <p:txBody>
          <a:bodyPr lIns="101362" tIns="50681" rIns="101362" bIns="50681" anchor="b"/>
          <a:lstStyle>
            <a:lvl1pPr marL="0" indent="0">
              <a:buNone/>
              <a:defRPr sz="2200"/>
            </a:lvl1pPr>
            <a:lvl2pPr marL="506810" indent="0">
              <a:buNone/>
              <a:defRPr sz="2000"/>
            </a:lvl2pPr>
            <a:lvl3pPr marL="1013617" indent="0">
              <a:buNone/>
              <a:defRPr sz="1800"/>
            </a:lvl3pPr>
            <a:lvl4pPr marL="1520426" indent="0">
              <a:buNone/>
              <a:defRPr sz="1600"/>
            </a:lvl4pPr>
            <a:lvl5pPr marL="2027235" indent="0">
              <a:buNone/>
              <a:defRPr sz="1600"/>
            </a:lvl5pPr>
            <a:lvl6pPr marL="2534043" indent="0">
              <a:buNone/>
              <a:defRPr sz="1600"/>
            </a:lvl6pPr>
            <a:lvl7pPr marL="3040852" indent="0">
              <a:buNone/>
              <a:defRPr sz="1600"/>
            </a:lvl7pPr>
            <a:lvl8pPr marL="3547660" indent="0">
              <a:buNone/>
              <a:defRPr sz="1600"/>
            </a:lvl8pPr>
            <a:lvl9pPr marL="4054467" indent="0">
              <a:buNone/>
              <a:defRPr sz="1600"/>
            </a:lvl9pPr>
          </a:lstStyle>
          <a:p>
            <a:pPr lvl="0"/>
            <a:r>
              <a:rPr lang="en-US" smtClean="0"/>
              <a:t>Click to edit Master text styles</a:t>
            </a:r>
          </a:p>
        </p:txBody>
      </p:sp>
    </p:spTree>
    <p:extLst>
      <p:ext uri="{BB962C8B-B14F-4D97-AF65-F5344CB8AC3E}">
        <p14:creationId xmlns:p14="http://schemas.microsoft.com/office/powerpoint/2010/main" val="342835896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07524" y="303945"/>
            <a:ext cx="9135428" cy="1264973"/>
          </a:xfrm>
          <a:prstGeom prst="rect">
            <a:avLst/>
          </a:prstGeom>
        </p:spPr>
        <p:txBody>
          <a:bodyPr lIns="101362" tIns="50681" rIns="101362" bIns="50681"/>
          <a:lstStyle/>
          <a:p>
            <a:r>
              <a:rPr lang="en-US" smtClean="0"/>
              <a:t>Click to edit Master title style</a:t>
            </a:r>
            <a:endParaRPr lang="en-US"/>
          </a:p>
        </p:txBody>
      </p:sp>
      <p:sp>
        <p:nvSpPr>
          <p:cNvPr id="3" name="Content Placeholder 2"/>
          <p:cNvSpPr>
            <a:spLocks noGrp="1"/>
          </p:cNvSpPr>
          <p:nvPr>
            <p:ph sz="half" idx="1"/>
          </p:nvPr>
        </p:nvSpPr>
        <p:spPr>
          <a:xfrm>
            <a:off x="507524" y="1770965"/>
            <a:ext cx="4483126" cy="5008942"/>
          </a:xfrm>
          <a:prstGeom prst="rect">
            <a:avLst/>
          </a:prstGeom>
        </p:spPr>
        <p:txBody>
          <a:bodyPr lIns="101362" tIns="50681" rIns="101362" bIns="50681"/>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59825" y="1770965"/>
            <a:ext cx="4483126" cy="5008942"/>
          </a:xfrm>
          <a:prstGeom prst="rect">
            <a:avLst/>
          </a:prstGeom>
        </p:spPr>
        <p:txBody>
          <a:bodyPr lIns="101362" tIns="50681" rIns="101362" bIns="50681"/>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20339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sldNum" sz="quarter" idx="10"/>
          </p:nvPr>
        </p:nvSpPr>
        <p:spPr>
          <a:ln/>
        </p:spPr>
        <p:txBody>
          <a:bodyPr/>
          <a:lstStyle>
            <a:lvl1pPr>
              <a:defRPr/>
            </a:lvl1pPr>
          </a:lstStyle>
          <a:p>
            <a:pPr>
              <a:defRPr/>
            </a:pPr>
            <a:fld id="{A66ED129-2095-44A7-805E-675346B8DC57}" type="slidenum">
              <a:rPr lang="en-US" smtClean="0"/>
              <a:pPr>
                <a:defRPr/>
              </a:pPr>
              <a:t>‹#›</a:t>
            </a:fld>
            <a:endParaRPr lang="en-US"/>
          </a:p>
        </p:txBody>
      </p:sp>
      <p:sp>
        <p:nvSpPr>
          <p:cNvPr id="4" name="Rectangle 7"/>
          <p:cNvSpPr>
            <a:spLocks noGrp="1" noChangeArrowheads="1"/>
          </p:cNvSpPr>
          <p:nvPr>
            <p:ph type="ftr" sz="quarter" idx="11"/>
          </p:nvPr>
        </p:nvSpPr>
        <p:spPr>
          <a:ln/>
        </p:spPr>
        <p:txBody>
          <a:bodyPr/>
          <a:lstStyle>
            <a:lvl1pPr>
              <a:defRPr/>
            </a:lvl1pPr>
          </a:lstStyle>
          <a:p>
            <a:pPr>
              <a:defRPr/>
            </a:pPr>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7524" y="303945"/>
            <a:ext cx="9135428" cy="1264973"/>
          </a:xfrm>
          <a:prstGeom prst="rect">
            <a:avLst/>
          </a:prstGeom>
        </p:spPr>
        <p:txBody>
          <a:bodyPr lIns="101362" tIns="50681" rIns="101362" bIns="50681"/>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7525" y="1698932"/>
            <a:ext cx="4484889" cy="708033"/>
          </a:xfrm>
          <a:prstGeom prst="rect">
            <a:avLst/>
          </a:prstGeom>
        </p:spPr>
        <p:txBody>
          <a:bodyPr lIns="101362" tIns="50681" rIns="101362" bIns="50681" anchor="b"/>
          <a:lstStyle>
            <a:lvl1pPr marL="0" indent="0">
              <a:buNone/>
              <a:defRPr sz="2700" b="1"/>
            </a:lvl1pPr>
            <a:lvl2pPr marL="506810" indent="0">
              <a:buNone/>
              <a:defRPr sz="2200" b="1"/>
            </a:lvl2pPr>
            <a:lvl3pPr marL="1013617" indent="0">
              <a:buNone/>
              <a:defRPr sz="2000" b="1"/>
            </a:lvl3pPr>
            <a:lvl4pPr marL="1520426" indent="0">
              <a:buNone/>
              <a:defRPr sz="1800" b="1"/>
            </a:lvl4pPr>
            <a:lvl5pPr marL="2027235" indent="0">
              <a:buNone/>
              <a:defRPr sz="1800" b="1"/>
            </a:lvl5pPr>
            <a:lvl6pPr marL="2534043" indent="0">
              <a:buNone/>
              <a:defRPr sz="1800" b="1"/>
            </a:lvl6pPr>
            <a:lvl7pPr marL="3040852" indent="0">
              <a:buNone/>
              <a:defRPr sz="1800" b="1"/>
            </a:lvl7pPr>
            <a:lvl8pPr marL="3547660" indent="0">
              <a:buNone/>
              <a:defRPr sz="1800" b="1"/>
            </a:lvl8pPr>
            <a:lvl9pPr marL="4054467"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07525" y="2406962"/>
            <a:ext cx="4484889" cy="4372942"/>
          </a:xfrm>
          <a:prstGeom prst="rect">
            <a:avLst/>
          </a:prstGeom>
        </p:spPr>
        <p:txBody>
          <a:bodyPr lIns="101362" tIns="50681" rIns="101362" bIns="50681"/>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56303" y="1698932"/>
            <a:ext cx="4486651" cy="708033"/>
          </a:xfrm>
          <a:prstGeom prst="rect">
            <a:avLst/>
          </a:prstGeom>
        </p:spPr>
        <p:txBody>
          <a:bodyPr lIns="101362" tIns="50681" rIns="101362" bIns="50681" anchor="b"/>
          <a:lstStyle>
            <a:lvl1pPr marL="0" indent="0">
              <a:buNone/>
              <a:defRPr sz="2700" b="1"/>
            </a:lvl1pPr>
            <a:lvl2pPr marL="506810" indent="0">
              <a:buNone/>
              <a:defRPr sz="2200" b="1"/>
            </a:lvl2pPr>
            <a:lvl3pPr marL="1013617" indent="0">
              <a:buNone/>
              <a:defRPr sz="2000" b="1"/>
            </a:lvl3pPr>
            <a:lvl4pPr marL="1520426" indent="0">
              <a:buNone/>
              <a:defRPr sz="1800" b="1"/>
            </a:lvl4pPr>
            <a:lvl5pPr marL="2027235" indent="0">
              <a:buNone/>
              <a:defRPr sz="1800" b="1"/>
            </a:lvl5pPr>
            <a:lvl6pPr marL="2534043" indent="0">
              <a:buNone/>
              <a:defRPr sz="1800" b="1"/>
            </a:lvl6pPr>
            <a:lvl7pPr marL="3040852" indent="0">
              <a:buNone/>
              <a:defRPr sz="1800" b="1"/>
            </a:lvl7pPr>
            <a:lvl8pPr marL="3547660" indent="0">
              <a:buNone/>
              <a:defRPr sz="1800" b="1"/>
            </a:lvl8pPr>
            <a:lvl9pPr marL="4054467"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156303" y="2406962"/>
            <a:ext cx="4486651" cy="4372942"/>
          </a:xfrm>
          <a:prstGeom prst="rect">
            <a:avLst/>
          </a:prstGeom>
        </p:spPr>
        <p:txBody>
          <a:bodyPr lIns="101362" tIns="50681" rIns="101362" bIns="50681"/>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4572784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7524" y="303945"/>
            <a:ext cx="9135428" cy="1264973"/>
          </a:xfrm>
          <a:prstGeom prst="rect">
            <a:avLst/>
          </a:prstGeom>
        </p:spPr>
        <p:txBody>
          <a:bodyPr lIns="101362" tIns="50681" rIns="101362" bIns="50681"/>
          <a:lstStyle/>
          <a:p>
            <a:r>
              <a:rPr lang="en-US" smtClean="0"/>
              <a:t>Click to edit Master title style</a:t>
            </a:r>
            <a:endParaRPr lang="en-US"/>
          </a:p>
        </p:txBody>
      </p:sp>
    </p:spTree>
    <p:extLst>
      <p:ext uri="{BB962C8B-B14F-4D97-AF65-F5344CB8AC3E}">
        <p14:creationId xmlns:p14="http://schemas.microsoft.com/office/powerpoint/2010/main" val="356976327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4748802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7524" y="302188"/>
            <a:ext cx="3339436" cy="1286056"/>
          </a:xfrm>
          <a:prstGeom prst="rect">
            <a:avLst/>
          </a:prstGeom>
        </p:spPr>
        <p:txBody>
          <a:bodyPr lIns="101362" tIns="50681" rIns="101362" bIns="50681" anchor="b"/>
          <a:lstStyle>
            <a:lvl1pPr algn="l">
              <a:defRPr sz="2200" b="1"/>
            </a:lvl1pPr>
          </a:lstStyle>
          <a:p>
            <a:r>
              <a:rPr lang="en-US" smtClean="0"/>
              <a:t>Click to edit Master title style</a:t>
            </a:r>
            <a:endParaRPr lang="en-US"/>
          </a:p>
        </p:txBody>
      </p:sp>
      <p:sp>
        <p:nvSpPr>
          <p:cNvPr id="3" name="Content Placeholder 2"/>
          <p:cNvSpPr>
            <a:spLocks noGrp="1"/>
          </p:cNvSpPr>
          <p:nvPr>
            <p:ph idx="1"/>
          </p:nvPr>
        </p:nvSpPr>
        <p:spPr>
          <a:xfrm>
            <a:off x="3968554" y="302191"/>
            <a:ext cx="5674397" cy="6477716"/>
          </a:xfrm>
          <a:prstGeom prst="rect">
            <a:avLst/>
          </a:prstGeom>
        </p:spPr>
        <p:txBody>
          <a:bodyPr lIns="101362" tIns="50681" rIns="101362" bIns="50681"/>
          <a:lstStyle>
            <a:lvl1pPr>
              <a:defRPr sz="3500"/>
            </a:lvl1pPr>
            <a:lvl2pPr>
              <a:defRPr sz="3100"/>
            </a:lvl2pPr>
            <a:lvl3pPr>
              <a:defRPr sz="27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7524" y="1588246"/>
            <a:ext cx="3339436" cy="5191661"/>
          </a:xfrm>
          <a:prstGeom prst="rect">
            <a:avLst/>
          </a:prstGeom>
        </p:spPr>
        <p:txBody>
          <a:bodyPr lIns="101362" tIns="50681" rIns="101362" bIns="50681"/>
          <a:lstStyle>
            <a:lvl1pPr marL="0" indent="0">
              <a:buNone/>
              <a:defRPr sz="1600"/>
            </a:lvl1pPr>
            <a:lvl2pPr marL="506810" indent="0">
              <a:buNone/>
              <a:defRPr sz="1300"/>
            </a:lvl2pPr>
            <a:lvl3pPr marL="1013617" indent="0">
              <a:buNone/>
              <a:defRPr sz="1100"/>
            </a:lvl3pPr>
            <a:lvl4pPr marL="1520426" indent="0">
              <a:buNone/>
              <a:defRPr sz="1000"/>
            </a:lvl4pPr>
            <a:lvl5pPr marL="2027235" indent="0">
              <a:buNone/>
              <a:defRPr sz="1000"/>
            </a:lvl5pPr>
            <a:lvl6pPr marL="2534043" indent="0">
              <a:buNone/>
              <a:defRPr sz="1000"/>
            </a:lvl6pPr>
            <a:lvl7pPr marL="3040852" indent="0">
              <a:buNone/>
              <a:defRPr sz="1000"/>
            </a:lvl7pPr>
            <a:lvl8pPr marL="3547660" indent="0">
              <a:buNone/>
              <a:defRPr sz="1000"/>
            </a:lvl8pPr>
            <a:lvl9pPr marL="4054467" indent="0">
              <a:buNone/>
              <a:defRPr sz="1000"/>
            </a:lvl9pPr>
          </a:lstStyle>
          <a:p>
            <a:pPr lvl="0"/>
            <a:r>
              <a:rPr lang="en-US" smtClean="0"/>
              <a:t>Click to edit Master text styles</a:t>
            </a:r>
          </a:p>
        </p:txBody>
      </p:sp>
    </p:spTree>
    <p:extLst>
      <p:ext uri="{BB962C8B-B14F-4D97-AF65-F5344CB8AC3E}">
        <p14:creationId xmlns:p14="http://schemas.microsoft.com/office/powerpoint/2010/main" val="137637261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9564" y="5312887"/>
            <a:ext cx="6090285" cy="627216"/>
          </a:xfrm>
          <a:prstGeom prst="rect">
            <a:avLst/>
          </a:prstGeom>
        </p:spPr>
        <p:txBody>
          <a:bodyPr lIns="101362" tIns="50681" rIns="101362" bIns="50681" anchor="b"/>
          <a:lstStyle>
            <a:lvl1pPr algn="l">
              <a:defRPr sz="2200" b="1"/>
            </a:lvl1pPr>
          </a:lstStyle>
          <a:p>
            <a:r>
              <a:rPr lang="en-US" smtClean="0"/>
              <a:t>Click to edit Master title style</a:t>
            </a:r>
            <a:endParaRPr lang="en-US"/>
          </a:p>
        </p:txBody>
      </p:sp>
      <p:sp>
        <p:nvSpPr>
          <p:cNvPr id="3" name="Picture Placeholder 2"/>
          <p:cNvSpPr>
            <a:spLocks noGrp="1"/>
          </p:cNvSpPr>
          <p:nvPr>
            <p:ph type="pic" idx="1"/>
          </p:nvPr>
        </p:nvSpPr>
        <p:spPr>
          <a:xfrm>
            <a:off x="1989564" y="678166"/>
            <a:ext cx="6090285" cy="4553903"/>
          </a:xfrm>
          <a:prstGeom prst="rect">
            <a:avLst/>
          </a:prstGeom>
        </p:spPr>
        <p:txBody>
          <a:bodyPr lIns="101362" tIns="50681" rIns="101362" bIns="50681"/>
          <a:lstStyle>
            <a:lvl1pPr marL="0" indent="0">
              <a:buNone/>
              <a:defRPr sz="3500"/>
            </a:lvl1pPr>
            <a:lvl2pPr marL="506810" indent="0">
              <a:buNone/>
              <a:defRPr sz="3100"/>
            </a:lvl2pPr>
            <a:lvl3pPr marL="1013617" indent="0">
              <a:buNone/>
              <a:defRPr sz="2700"/>
            </a:lvl3pPr>
            <a:lvl4pPr marL="1520426" indent="0">
              <a:buNone/>
              <a:defRPr sz="2200"/>
            </a:lvl4pPr>
            <a:lvl5pPr marL="2027235" indent="0">
              <a:buNone/>
              <a:defRPr sz="2200"/>
            </a:lvl5pPr>
            <a:lvl6pPr marL="2534043" indent="0">
              <a:buNone/>
              <a:defRPr sz="2200"/>
            </a:lvl6pPr>
            <a:lvl7pPr marL="3040852" indent="0">
              <a:buNone/>
              <a:defRPr sz="2200"/>
            </a:lvl7pPr>
            <a:lvl8pPr marL="3547660" indent="0">
              <a:buNone/>
              <a:defRPr sz="2200"/>
            </a:lvl8pPr>
            <a:lvl9pPr marL="4054467" indent="0">
              <a:buNone/>
              <a:defRPr sz="2200"/>
            </a:lvl9pPr>
          </a:lstStyle>
          <a:p>
            <a:pPr lvl="0"/>
            <a:r>
              <a:rPr lang="en-US" noProof="0" smtClean="0"/>
              <a:t>Click icon to add picture</a:t>
            </a:r>
            <a:endParaRPr lang="en-US" noProof="0" smtClean="0"/>
          </a:p>
        </p:txBody>
      </p:sp>
      <p:sp>
        <p:nvSpPr>
          <p:cNvPr id="4" name="Text Placeholder 3"/>
          <p:cNvSpPr>
            <a:spLocks noGrp="1"/>
          </p:cNvSpPr>
          <p:nvPr>
            <p:ph type="body" sz="half" idx="2"/>
          </p:nvPr>
        </p:nvSpPr>
        <p:spPr>
          <a:xfrm>
            <a:off x="1989564" y="5940103"/>
            <a:ext cx="6090285" cy="890751"/>
          </a:xfrm>
          <a:prstGeom prst="rect">
            <a:avLst/>
          </a:prstGeom>
        </p:spPr>
        <p:txBody>
          <a:bodyPr lIns="101362" tIns="50681" rIns="101362" bIns="50681"/>
          <a:lstStyle>
            <a:lvl1pPr marL="0" indent="0">
              <a:buNone/>
              <a:defRPr sz="1600"/>
            </a:lvl1pPr>
            <a:lvl2pPr marL="506810" indent="0">
              <a:buNone/>
              <a:defRPr sz="1300"/>
            </a:lvl2pPr>
            <a:lvl3pPr marL="1013617" indent="0">
              <a:buNone/>
              <a:defRPr sz="1100"/>
            </a:lvl3pPr>
            <a:lvl4pPr marL="1520426" indent="0">
              <a:buNone/>
              <a:defRPr sz="1000"/>
            </a:lvl4pPr>
            <a:lvl5pPr marL="2027235" indent="0">
              <a:buNone/>
              <a:defRPr sz="1000"/>
            </a:lvl5pPr>
            <a:lvl6pPr marL="2534043" indent="0">
              <a:buNone/>
              <a:defRPr sz="1000"/>
            </a:lvl6pPr>
            <a:lvl7pPr marL="3040852" indent="0">
              <a:buNone/>
              <a:defRPr sz="1000"/>
            </a:lvl7pPr>
            <a:lvl8pPr marL="3547660" indent="0">
              <a:buNone/>
              <a:defRPr sz="1000"/>
            </a:lvl8pPr>
            <a:lvl9pPr marL="4054467" indent="0">
              <a:buNone/>
              <a:defRPr sz="1000"/>
            </a:lvl9pPr>
          </a:lstStyle>
          <a:p>
            <a:pPr lvl="0"/>
            <a:r>
              <a:rPr lang="en-US" smtClean="0"/>
              <a:t>Click to edit Master text styles</a:t>
            </a:r>
          </a:p>
        </p:txBody>
      </p:sp>
    </p:spTree>
    <p:extLst>
      <p:ext uri="{BB962C8B-B14F-4D97-AF65-F5344CB8AC3E}">
        <p14:creationId xmlns:p14="http://schemas.microsoft.com/office/powerpoint/2010/main" val="205973256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07524" y="303945"/>
            <a:ext cx="9135428" cy="1264973"/>
          </a:xfrm>
          <a:prstGeom prst="rect">
            <a:avLst/>
          </a:prstGeom>
        </p:spPr>
        <p:txBody>
          <a:bodyPr lIns="101362" tIns="50681" rIns="101362" bIns="50681"/>
          <a:lstStyle/>
          <a:p>
            <a:r>
              <a:rPr lang="en-US" smtClean="0"/>
              <a:t>Click to edit Master title style</a:t>
            </a:r>
            <a:endParaRPr lang="en-US"/>
          </a:p>
        </p:txBody>
      </p:sp>
      <p:sp>
        <p:nvSpPr>
          <p:cNvPr id="3" name="Vertical Text Placeholder 2"/>
          <p:cNvSpPr>
            <a:spLocks noGrp="1"/>
          </p:cNvSpPr>
          <p:nvPr>
            <p:ph type="body" orient="vert" idx="1"/>
          </p:nvPr>
        </p:nvSpPr>
        <p:spPr>
          <a:xfrm>
            <a:off x="507524" y="1770965"/>
            <a:ext cx="9135428" cy="5008942"/>
          </a:xfrm>
          <a:prstGeom prst="rect">
            <a:avLst/>
          </a:prstGeom>
        </p:spPr>
        <p:txBody>
          <a:bodyPr vert="eaVert" lIns="101362" tIns="50681" rIns="101362" bIns="5068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0467380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59094" y="303948"/>
            <a:ext cx="2283857" cy="6475959"/>
          </a:xfrm>
          <a:prstGeom prst="rect">
            <a:avLst/>
          </a:prstGeom>
        </p:spPr>
        <p:txBody>
          <a:bodyPr vert="eaVert" lIns="101362" tIns="50681" rIns="101362" bIns="50681"/>
          <a:lstStyle/>
          <a:p>
            <a:r>
              <a:rPr lang="en-US" smtClean="0"/>
              <a:t>Click to edit Master title style</a:t>
            </a:r>
            <a:endParaRPr lang="en-US"/>
          </a:p>
        </p:txBody>
      </p:sp>
      <p:sp>
        <p:nvSpPr>
          <p:cNvPr id="3" name="Vertical Text Placeholder 2"/>
          <p:cNvSpPr>
            <a:spLocks noGrp="1"/>
          </p:cNvSpPr>
          <p:nvPr>
            <p:ph type="body" orient="vert" idx="1"/>
          </p:nvPr>
        </p:nvSpPr>
        <p:spPr>
          <a:xfrm>
            <a:off x="507524" y="303948"/>
            <a:ext cx="6682396" cy="6475959"/>
          </a:xfrm>
          <a:prstGeom prst="rect">
            <a:avLst/>
          </a:prstGeom>
        </p:spPr>
        <p:txBody>
          <a:bodyPr vert="eaVert" lIns="101362" tIns="50681" rIns="101362" bIns="5068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1582145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nvSpPr>
        <p:spPr bwMode="auto">
          <a:xfrm>
            <a:off x="0" y="5228555"/>
            <a:ext cx="10150475" cy="2361283"/>
          </a:xfrm>
          <a:prstGeom prst="rect">
            <a:avLst/>
          </a:prstGeom>
          <a:solidFill>
            <a:schemeClr val="tx1"/>
          </a:solidFill>
          <a:ln w="9525">
            <a:solidFill>
              <a:schemeClr val="tx1"/>
            </a:solidFill>
            <a:miter lim="800000"/>
            <a:headEnd/>
            <a:tailEnd/>
          </a:ln>
        </p:spPr>
        <p:txBody>
          <a:bodyPr wrap="none" lIns="101358" tIns="50679" rIns="101358" bIns="50679"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en-US" smtClean="0">
              <a:solidFill>
                <a:srgbClr val="FFFFFF"/>
              </a:solidFill>
            </a:endParaRPr>
          </a:p>
        </p:txBody>
      </p:sp>
      <p:pic>
        <p:nvPicPr>
          <p:cNvPr id="5" name="Picture 5" descr="Vertical_RGB_6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86544" y="5544798"/>
            <a:ext cx="1857396" cy="1517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descr="logo_200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9576" y="5544798"/>
            <a:ext cx="1607159" cy="1517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Rectangle 8"/>
          <p:cNvSpPr>
            <a:spLocks noGrp="1" noChangeArrowheads="1"/>
          </p:cNvSpPr>
          <p:nvPr>
            <p:ph type="ctrTitle" sz="quarter"/>
          </p:nvPr>
        </p:nvSpPr>
        <p:spPr>
          <a:xfrm>
            <a:off x="761286" y="607890"/>
            <a:ext cx="8627904" cy="2417504"/>
          </a:xfrm>
        </p:spPr>
        <p:txBody>
          <a:bodyPr/>
          <a:lstStyle>
            <a:lvl1pPr algn="ctr">
              <a:defRPr sz="4400"/>
            </a:lvl1pPr>
          </a:lstStyle>
          <a:p>
            <a:r>
              <a:rPr lang="en-US" smtClean="0"/>
              <a:t>Click to edit Master title style</a:t>
            </a:r>
            <a:endParaRPr lang="en-US"/>
          </a:p>
        </p:txBody>
      </p:sp>
      <p:sp>
        <p:nvSpPr>
          <p:cNvPr id="4105" name="Rectangle 9"/>
          <p:cNvSpPr>
            <a:spLocks noGrp="1" noChangeArrowheads="1"/>
          </p:cNvSpPr>
          <p:nvPr>
            <p:ph type="subTitle" sz="quarter" idx="1"/>
          </p:nvPr>
        </p:nvSpPr>
        <p:spPr>
          <a:xfrm>
            <a:off x="1522571" y="3404888"/>
            <a:ext cx="7105333" cy="1939625"/>
          </a:xfrm>
        </p:spPr>
        <p:txBody>
          <a:bodyPr/>
          <a:lstStyle>
            <a:lvl1pPr marL="0" indent="0" algn="ctr">
              <a:spcBef>
                <a:spcPct val="0"/>
              </a:spcBef>
              <a:spcAft>
                <a:spcPct val="0"/>
              </a:spcAft>
              <a:buClrTx/>
              <a:buFontTx/>
              <a:buNone/>
              <a:defRPr sz="2700"/>
            </a:lvl1pPr>
          </a:lstStyle>
          <a:p>
            <a:r>
              <a:rPr lang="en-US" smtClean="0"/>
              <a:t>Click to edit Master subtitle style</a:t>
            </a:r>
            <a:endParaRPr lang="en-US"/>
          </a:p>
        </p:txBody>
      </p:sp>
    </p:spTree>
    <p:extLst>
      <p:ext uri="{BB962C8B-B14F-4D97-AF65-F5344CB8AC3E}">
        <p14:creationId xmlns:p14="http://schemas.microsoft.com/office/powerpoint/2010/main" val="228776086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29E49B6D-8BDC-4CB0-BAEC-AEBE2EB56C49}" type="slidenum">
              <a:rPr lang="en-US"/>
              <a:pPr>
                <a:defRPr/>
              </a:pPr>
              <a:t>‹#›</a:t>
            </a:fld>
            <a:endParaRPr lang="en-US" sz="1300"/>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3692659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01817" y="4877174"/>
            <a:ext cx="8627904" cy="1507426"/>
          </a:xfrm>
        </p:spPr>
        <p:txBody>
          <a:bodyPr anchor="t"/>
          <a:lstStyle>
            <a:lvl1pPr algn="l">
              <a:defRPr sz="4400" b="1" cap="all"/>
            </a:lvl1pPr>
          </a:lstStyle>
          <a:p>
            <a:r>
              <a:rPr lang="en-US" smtClean="0"/>
              <a:t>Click to edit Master title style</a:t>
            </a:r>
            <a:endParaRPr lang="en-US"/>
          </a:p>
        </p:txBody>
      </p:sp>
      <p:sp>
        <p:nvSpPr>
          <p:cNvPr id="3" name="Text Placeholder 2"/>
          <p:cNvSpPr>
            <a:spLocks noGrp="1"/>
          </p:cNvSpPr>
          <p:nvPr>
            <p:ph type="body" idx="1"/>
          </p:nvPr>
        </p:nvSpPr>
        <p:spPr>
          <a:xfrm>
            <a:off x="801817" y="3216901"/>
            <a:ext cx="8627904" cy="1660277"/>
          </a:xfrm>
        </p:spPr>
        <p:txBody>
          <a:bodyPr anchor="b"/>
          <a:lstStyle>
            <a:lvl1pPr marL="0" indent="0">
              <a:buNone/>
              <a:defRPr sz="2200"/>
            </a:lvl1pPr>
            <a:lvl2pPr marL="506789" indent="0">
              <a:buNone/>
              <a:defRPr sz="2000"/>
            </a:lvl2pPr>
            <a:lvl3pPr marL="1013574" indent="0">
              <a:buNone/>
              <a:defRPr sz="1800"/>
            </a:lvl3pPr>
            <a:lvl4pPr marL="1520361" indent="0">
              <a:buNone/>
              <a:defRPr sz="1600"/>
            </a:lvl4pPr>
            <a:lvl5pPr marL="2027148" indent="0">
              <a:buNone/>
              <a:defRPr sz="1600"/>
            </a:lvl5pPr>
            <a:lvl6pPr marL="2533935" indent="0">
              <a:buNone/>
              <a:defRPr sz="1600"/>
            </a:lvl6pPr>
            <a:lvl7pPr marL="3040722" indent="0">
              <a:buNone/>
              <a:defRPr sz="1600"/>
            </a:lvl7pPr>
            <a:lvl8pPr marL="3547508" indent="0">
              <a:buNone/>
              <a:defRPr sz="1600"/>
            </a:lvl8pPr>
            <a:lvl9pPr marL="4054293" indent="0">
              <a:buNone/>
              <a:defRPr sz="1600"/>
            </a:lvl9pPr>
          </a:lstStyle>
          <a:p>
            <a:pPr lvl="0"/>
            <a:r>
              <a:rPr lang="en-US" smtClean="0"/>
              <a:t>Click to edit Master text styles</a:t>
            </a:r>
          </a:p>
        </p:txBody>
      </p:sp>
      <p:sp>
        <p:nvSpPr>
          <p:cNvPr id="4" name="Rectangle 5"/>
          <p:cNvSpPr>
            <a:spLocks noGrp="1" noChangeArrowheads="1"/>
          </p:cNvSpPr>
          <p:nvPr>
            <p:ph type="sldNum" sz="quarter" idx="10"/>
          </p:nvPr>
        </p:nvSpPr>
        <p:spPr>
          <a:ln/>
        </p:spPr>
        <p:txBody>
          <a:bodyPr/>
          <a:lstStyle>
            <a:lvl1pPr>
              <a:defRPr/>
            </a:lvl1pPr>
          </a:lstStyle>
          <a:p>
            <a:pPr>
              <a:defRPr/>
            </a:pPr>
            <a:fld id="{E689D84E-EBA1-4D90-87D6-3C4907A023F9}" type="slidenum">
              <a:rPr lang="en-US"/>
              <a:pPr>
                <a:defRPr/>
              </a:pPr>
              <a:t>‹#›</a:t>
            </a:fld>
            <a:endParaRPr lang="en-US" sz="1300"/>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6509725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sldNum" sz="quarter" idx="10"/>
          </p:nvPr>
        </p:nvSpPr>
        <p:spPr>
          <a:ln/>
        </p:spPr>
        <p:txBody>
          <a:bodyPr/>
          <a:lstStyle>
            <a:lvl1pPr>
              <a:defRPr/>
            </a:lvl1pPr>
          </a:lstStyle>
          <a:p>
            <a:pPr>
              <a:defRPr/>
            </a:pPr>
            <a:fld id="{AD7F7FAA-5621-41A4-9C59-CC5DA9D1913F}" type="slidenum">
              <a:rPr lang="en-US" smtClean="0"/>
              <a:pPr>
                <a:defRPr/>
              </a:pPr>
              <a:t>‹#›</a:t>
            </a:fld>
            <a:endParaRPr lang="en-US"/>
          </a:p>
        </p:txBody>
      </p:sp>
      <p:sp>
        <p:nvSpPr>
          <p:cNvPr id="3" name="Rectangle 7"/>
          <p:cNvSpPr>
            <a:spLocks noGrp="1" noChangeArrowheads="1"/>
          </p:cNvSpPr>
          <p:nvPr>
            <p:ph type="ftr" sz="quarter" idx="11"/>
          </p:nvPr>
        </p:nvSpPr>
        <p:spPr>
          <a:ln/>
        </p:spPr>
        <p:txBody>
          <a:bodyPr/>
          <a:lstStyle>
            <a:lvl1pPr>
              <a:defRPr/>
            </a:lvl1pPr>
          </a:lstStyle>
          <a:p>
            <a:pPr>
              <a:defRPr/>
            </a:pPr>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25621" y="1770962"/>
            <a:ext cx="4224078" cy="4385240"/>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418878" y="1770962"/>
            <a:ext cx="4224077" cy="4385240"/>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sldNum" sz="quarter" idx="10"/>
          </p:nvPr>
        </p:nvSpPr>
        <p:spPr>
          <a:ln/>
        </p:spPr>
        <p:txBody>
          <a:bodyPr/>
          <a:lstStyle>
            <a:lvl1pPr>
              <a:defRPr/>
            </a:lvl1pPr>
          </a:lstStyle>
          <a:p>
            <a:pPr>
              <a:defRPr/>
            </a:pPr>
            <a:fld id="{B67E48B8-9AC7-4F7D-8BF7-B636F0DC323B}" type="slidenum">
              <a:rPr lang="en-US"/>
              <a:pPr>
                <a:defRPr/>
              </a:pPr>
              <a:t>‹#›</a:t>
            </a:fld>
            <a:endParaRPr lang="en-US" sz="1300"/>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0420005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7524" y="303945"/>
            <a:ext cx="9135428" cy="1264973"/>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7525" y="1698933"/>
            <a:ext cx="4484889" cy="708033"/>
          </a:xfrm>
        </p:spPr>
        <p:txBody>
          <a:bodyPr anchor="b"/>
          <a:lstStyle>
            <a:lvl1pPr marL="0" indent="0">
              <a:buNone/>
              <a:defRPr sz="2700" b="1"/>
            </a:lvl1pPr>
            <a:lvl2pPr marL="506789" indent="0">
              <a:buNone/>
              <a:defRPr sz="2200" b="1"/>
            </a:lvl2pPr>
            <a:lvl3pPr marL="1013574" indent="0">
              <a:buNone/>
              <a:defRPr sz="2000" b="1"/>
            </a:lvl3pPr>
            <a:lvl4pPr marL="1520361" indent="0">
              <a:buNone/>
              <a:defRPr sz="1800" b="1"/>
            </a:lvl4pPr>
            <a:lvl5pPr marL="2027148" indent="0">
              <a:buNone/>
              <a:defRPr sz="1800" b="1"/>
            </a:lvl5pPr>
            <a:lvl6pPr marL="2533935" indent="0">
              <a:buNone/>
              <a:defRPr sz="1800" b="1"/>
            </a:lvl6pPr>
            <a:lvl7pPr marL="3040722" indent="0">
              <a:buNone/>
              <a:defRPr sz="1800" b="1"/>
            </a:lvl7pPr>
            <a:lvl8pPr marL="3547508" indent="0">
              <a:buNone/>
              <a:defRPr sz="1800" b="1"/>
            </a:lvl8pPr>
            <a:lvl9pPr marL="4054293"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07525" y="2406962"/>
            <a:ext cx="4484889" cy="4372942"/>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56304" y="1698933"/>
            <a:ext cx="4486651" cy="708033"/>
          </a:xfrm>
        </p:spPr>
        <p:txBody>
          <a:bodyPr anchor="b"/>
          <a:lstStyle>
            <a:lvl1pPr marL="0" indent="0">
              <a:buNone/>
              <a:defRPr sz="2700" b="1"/>
            </a:lvl1pPr>
            <a:lvl2pPr marL="506789" indent="0">
              <a:buNone/>
              <a:defRPr sz="2200" b="1"/>
            </a:lvl2pPr>
            <a:lvl3pPr marL="1013574" indent="0">
              <a:buNone/>
              <a:defRPr sz="2000" b="1"/>
            </a:lvl3pPr>
            <a:lvl4pPr marL="1520361" indent="0">
              <a:buNone/>
              <a:defRPr sz="1800" b="1"/>
            </a:lvl4pPr>
            <a:lvl5pPr marL="2027148" indent="0">
              <a:buNone/>
              <a:defRPr sz="1800" b="1"/>
            </a:lvl5pPr>
            <a:lvl6pPr marL="2533935" indent="0">
              <a:buNone/>
              <a:defRPr sz="1800" b="1"/>
            </a:lvl6pPr>
            <a:lvl7pPr marL="3040722" indent="0">
              <a:buNone/>
              <a:defRPr sz="1800" b="1"/>
            </a:lvl7pPr>
            <a:lvl8pPr marL="3547508" indent="0">
              <a:buNone/>
              <a:defRPr sz="1800" b="1"/>
            </a:lvl8pPr>
            <a:lvl9pPr marL="4054293"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156304" y="2406962"/>
            <a:ext cx="4486651" cy="4372942"/>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sldNum" sz="quarter" idx="10"/>
          </p:nvPr>
        </p:nvSpPr>
        <p:spPr>
          <a:ln/>
        </p:spPr>
        <p:txBody>
          <a:bodyPr/>
          <a:lstStyle>
            <a:lvl1pPr>
              <a:defRPr/>
            </a:lvl1pPr>
          </a:lstStyle>
          <a:p>
            <a:pPr>
              <a:defRPr/>
            </a:pPr>
            <a:fld id="{AB77F459-8D66-40B0-94BE-024D63B5597B}" type="slidenum">
              <a:rPr lang="en-US"/>
              <a:pPr>
                <a:defRPr/>
              </a:pPr>
              <a:t>‹#›</a:t>
            </a:fld>
            <a:endParaRPr lang="en-US" sz="1300"/>
          </a:p>
        </p:txBody>
      </p:sp>
      <p:sp>
        <p:nvSpPr>
          <p:cNvPr id="8"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29918209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sldNum" sz="quarter" idx="10"/>
          </p:nvPr>
        </p:nvSpPr>
        <p:spPr>
          <a:ln/>
        </p:spPr>
        <p:txBody>
          <a:bodyPr/>
          <a:lstStyle>
            <a:lvl1pPr>
              <a:defRPr/>
            </a:lvl1pPr>
          </a:lstStyle>
          <a:p>
            <a:pPr>
              <a:defRPr/>
            </a:pPr>
            <a:fld id="{932A3873-E0CF-45BB-9D28-9A5BB51D4C99}" type="slidenum">
              <a:rPr lang="en-US"/>
              <a:pPr>
                <a:defRPr/>
              </a:pPr>
              <a:t>‹#›</a:t>
            </a:fld>
            <a:endParaRPr lang="en-US" sz="1300"/>
          </a:p>
        </p:txBody>
      </p:sp>
      <p:sp>
        <p:nvSpPr>
          <p:cNvPr id="4"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59275553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sldNum" sz="quarter" idx="10"/>
          </p:nvPr>
        </p:nvSpPr>
        <p:spPr>
          <a:ln/>
        </p:spPr>
        <p:txBody>
          <a:bodyPr/>
          <a:lstStyle>
            <a:lvl1pPr>
              <a:defRPr/>
            </a:lvl1pPr>
          </a:lstStyle>
          <a:p>
            <a:pPr>
              <a:defRPr/>
            </a:pPr>
            <a:fld id="{7578FA4B-986D-4088-98B3-BA291D65F19B}" type="slidenum">
              <a:rPr lang="en-US"/>
              <a:pPr>
                <a:defRPr/>
              </a:pPr>
              <a:t>‹#›</a:t>
            </a:fld>
            <a:endParaRPr lang="en-US" sz="1300"/>
          </a:p>
        </p:txBody>
      </p:sp>
      <p:sp>
        <p:nvSpPr>
          <p:cNvPr id="3"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83595109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7524" y="302188"/>
            <a:ext cx="3339436" cy="1286056"/>
          </a:xfrm>
        </p:spPr>
        <p:txBody>
          <a:bodyPr anchor="b"/>
          <a:lstStyle>
            <a:lvl1pPr algn="l">
              <a:defRPr sz="2200" b="1"/>
            </a:lvl1pPr>
          </a:lstStyle>
          <a:p>
            <a:r>
              <a:rPr lang="en-US" smtClean="0"/>
              <a:t>Click to edit Master title style</a:t>
            </a:r>
            <a:endParaRPr lang="en-US"/>
          </a:p>
        </p:txBody>
      </p:sp>
      <p:sp>
        <p:nvSpPr>
          <p:cNvPr id="3" name="Content Placeholder 2"/>
          <p:cNvSpPr>
            <a:spLocks noGrp="1"/>
          </p:cNvSpPr>
          <p:nvPr>
            <p:ph idx="1"/>
          </p:nvPr>
        </p:nvSpPr>
        <p:spPr>
          <a:xfrm>
            <a:off x="3968554" y="302192"/>
            <a:ext cx="5674397" cy="6477716"/>
          </a:xfrm>
        </p:spPr>
        <p:txBody>
          <a:bodyPr/>
          <a:lstStyle>
            <a:lvl1pPr>
              <a:defRPr sz="3500"/>
            </a:lvl1pPr>
            <a:lvl2pPr>
              <a:defRPr sz="3100"/>
            </a:lvl2pPr>
            <a:lvl3pPr>
              <a:defRPr sz="27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7524" y="1588248"/>
            <a:ext cx="3339436" cy="5191661"/>
          </a:xfrm>
        </p:spPr>
        <p:txBody>
          <a:bodyPr/>
          <a:lstStyle>
            <a:lvl1pPr marL="0" indent="0">
              <a:buNone/>
              <a:defRPr sz="1600"/>
            </a:lvl1pPr>
            <a:lvl2pPr marL="506789" indent="0">
              <a:buNone/>
              <a:defRPr sz="1300"/>
            </a:lvl2pPr>
            <a:lvl3pPr marL="1013574" indent="0">
              <a:buNone/>
              <a:defRPr sz="1100"/>
            </a:lvl3pPr>
            <a:lvl4pPr marL="1520361" indent="0">
              <a:buNone/>
              <a:defRPr sz="1000"/>
            </a:lvl4pPr>
            <a:lvl5pPr marL="2027148" indent="0">
              <a:buNone/>
              <a:defRPr sz="1000"/>
            </a:lvl5pPr>
            <a:lvl6pPr marL="2533935" indent="0">
              <a:buNone/>
              <a:defRPr sz="1000"/>
            </a:lvl6pPr>
            <a:lvl7pPr marL="3040722" indent="0">
              <a:buNone/>
              <a:defRPr sz="1000"/>
            </a:lvl7pPr>
            <a:lvl8pPr marL="3547508" indent="0">
              <a:buNone/>
              <a:defRPr sz="1000"/>
            </a:lvl8pPr>
            <a:lvl9pPr marL="4054293" indent="0">
              <a:buNone/>
              <a:defRPr sz="10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077405F8-6B45-4DD4-A707-31ED6FDDEE73}" type="slidenum">
              <a:rPr lang="en-US"/>
              <a:pPr>
                <a:defRPr/>
              </a:pPr>
              <a:t>‹#›</a:t>
            </a:fld>
            <a:endParaRPr lang="en-US" sz="1300"/>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09791840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9564" y="5312887"/>
            <a:ext cx="6090285" cy="627216"/>
          </a:xfrm>
        </p:spPr>
        <p:txBody>
          <a:bodyPr anchor="b"/>
          <a:lstStyle>
            <a:lvl1pPr algn="l">
              <a:defRPr sz="2200" b="1"/>
            </a:lvl1pPr>
          </a:lstStyle>
          <a:p>
            <a:r>
              <a:rPr lang="en-US" smtClean="0"/>
              <a:t>Click to edit Master title style</a:t>
            </a:r>
            <a:endParaRPr lang="en-US"/>
          </a:p>
        </p:txBody>
      </p:sp>
      <p:sp>
        <p:nvSpPr>
          <p:cNvPr id="3" name="Picture Placeholder 2"/>
          <p:cNvSpPr>
            <a:spLocks noGrp="1"/>
          </p:cNvSpPr>
          <p:nvPr>
            <p:ph type="pic" idx="1"/>
          </p:nvPr>
        </p:nvSpPr>
        <p:spPr>
          <a:xfrm>
            <a:off x="1989564" y="678166"/>
            <a:ext cx="6090285" cy="4553903"/>
          </a:xfrm>
        </p:spPr>
        <p:txBody>
          <a:bodyPr/>
          <a:lstStyle>
            <a:lvl1pPr marL="0" indent="0">
              <a:buNone/>
              <a:defRPr sz="3500"/>
            </a:lvl1pPr>
            <a:lvl2pPr marL="506789" indent="0">
              <a:buNone/>
              <a:defRPr sz="3100"/>
            </a:lvl2pPr>
            <a:lvl3pPr marL="1013574" indent="0">
              <a:buNone/>
              <a:defRPr sz="2700"/>
            </a:lvl3pPr>
            <a:lvl4pPr marL="1520361" indent="0">
              <a:buNone/>
              <a:defRPr sz="2200"/>
            </a:lvl4pPr>
            <a:lvl5pPr marL="2027148" indent="0">
              <a:buNone/>
              <a:defRPr sz="2200"/>
            </a:lvl5pPr>
            <a:lvl6pPr marL="2533935" indent="0">
              <a:buNone/>
              <a:defRPr sz="2200"/>
            </a:lvl6pPr>
            <a:lvl7pPr marL="3040722" indent="0">
              <a:buNone/>
              <a:defRPr sz="2200"/>
            </a:lvl7pPr>
            <a:lvl8pPr marL="3547508" indent="0">
              <a:buNone/>
              <a:defRPr sz="2200"/>
            </a:lvl8pPr>
            <a:lvl9pPr marL="4054293" indent="0">
              <a:buNone/>
              <a:defRPr sz="2200"/>
            </a:lvl9pPr>
          </a:lstStyle>
          <a:p>
            <a:pPr lvl="0"/>
            <a:r>
              <a:rPr lang="en-US" noProof="0" smtClean="0"/>
              <a:t>Click icon to add picture</a:t>
            </a:r>
            <a:endParaRPr lang="en-US" noProof="0" smtClean="0"/>
          </a:p>
        </p:txBody>
      </p:sp>
      <p:sp>
        <p:nvSpPr>
          <p:cNvPr id="4" name="Text Placeholder 3"/>
          <p:cNvSpPr>
            <a:spLocks noGrp="1"/>
          </p:cNvSpPr>
          <p:nvPr>
            <p:ph type="body" sz="half" idx="2"/>
          </p:nvPr>
        </p:nvSpPr>
        <p:spPr>
          <a:xfrm>
            <a:off x="1989564" y="5940103"/>
            <a:ext cx="6090285" cy="890751"/>
          </a:xfrm>
        </p:spPr>
        <p:txBody>
          <a:bodyPr/>
          <a:lstStyle>
            <a:lvl1pPr marL="0" indent="0">
              <a:buNone/>
              <a:defRPr sz="1600"/>
            </a:lvl1pPr>
            <a:lvl2pPr marL="506789" indent="0">
              <a:buNone/>
              <a:defRPr sz="1300"/>
            </a:lvl2pPr>
            <a:lvl3pPr marL="1013574" indent="0">
              <a:buNone/>
              <a:defRPr sz="1100"/>
            </a:lvl3pPr>
            <a:lvl4pPr marL="1520361" indent="0">
              <a:buNone/>
              <a:defRPr sz="1000"/>
            </a:lvl4pPr>
            <a:lvl5pPr marL="2027148" indent="0">
              <a:buNone/>
              <a:defRPr sz="1000"/>
            </a:lvl5pPr>
            <a:lvl6pPr marL="2533935" indent="0">
              <a:buNone/>
              <a:defRPr sz="1000"/>
            </a:lvl6pPr>
            <a:lvl7pPr marL="3040722" indent="0">
              <a:buNone/>
              <a:defRPr sz="1000"/>
            </a:lvl7pPr>
            <a:lvl8pPr marL="3547508" indent="0">
              <a:buNone/>
              <a:defRPr sz="1000"/>
            </a:lvl8pPr>
            <a:lvl9pPr marL="4054293" indent="0">
              <a:buNone/>
              <a:defRPr sz="10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929F11A6-5A6F-4636-86BB-2B99C72A933B}" type="slidenum">
              <a:rPr lang="en-US"/>
              <a:pPr>
                <a:defRPr/>
              </a:pPr>
              <a:t>‹#›</a:t>
            </a:fld>
            <a:endParaRPr lang="en-US" sz="1300"/>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41583980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A6339A91-A397-494E-A2A5-17A5DB52B1E6}" type="slidenum">
              <a:rPr lang="en-US"/>
              <a:pPr>
                <a:defRPr/>
              </a:pPr>
              <a:t>‹#›</a:t>
            </a:fld>
            <a:endParaRPr lang="en-US" sz="1300"/>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81009195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89504" y="303946"/>
            <a:ext cx="2153451" cy="585225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25621" y="303946"/>
            <a:ext cx="6294704" cy="585225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DBEDABCF-11F2-4B57-B1BF-BB04C26F18D0}" type="slidenum">
              <a:rPr lang="en-US"/>
              <a:pPr>
                <a:defRPr/>
              </a:pPr>
              <a:t>‹#›</a:t>
            </a:fld>
            <a:endParaRPr lang="en-US" sz="1300"/>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6217488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7524" y="302188"/>
            <a:ext cx="3339436" cy="1286056"/>
          </a:xfrm>
        </p:spPr>
        <p:txBody>
          <a:bodyPr anchor="b"/>
          <a:lstStyle>
            <a:lvl1pPr algn="l">
              <a:defRPr sz="2200" b="1"/>
            </a:lvl1pPr>
          </a:lstStyle>
          <a:p>
            <a:r>
              <a:rPr lang="en-US" smtClean="0"/>
              <a:t>Click to edit Master title style</a:t>
            </a:r>
            <a:endParaRPr lang="en-US"/>
          </a:p>
        </p:txBody>
      </p:sp>
      <p:sp>
        <p:nvSpPr>
          <p:cNvPr id="3" name="Content Placeholder 2"/>
          <p:cNvSpPr>
            <a:spLocks noGrp="1"/>
          </p:cNvSpPr>
          <p:nvPr>
            <p:ph idx="1"/>
          </p:nvPr>
        </p:nvSpPr>
        <p:spPr>
          <a:xfrm>
            <a:off x="3968554" y="302190"/>
            <a:ext cx="5674397" cy="6477716"/>
          </a:xfrm>
        </p:spPr>
        <p:txBody>
          <a:bodyPr/>
          <a:lstStyle>
            <a:lvl1pPr>
              <a:defRPr sz="3500"/>
            </a:lvl1pPr>
            <a:lvl2pPr>
              <a:defRPr sz="3100"/>
            </a:lvl2pPr>
            <a:lvl3pPr>
              <a:defRPr sz="27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7524" y="1588245"/>
            <a:ext cx="3339436" cy="5191661"/>
          </a:xfrm>
        </p:spPr>
        <p:txBody>
          <a:bodyPr/>
          <a:lstStyle>
            <a:lvl1pPr marL="0" indent="0">
              <a:buNone/>
              <a:defRPr sz="1600"/>
            </a:lvl1pPr>
            <a:lvl2pPr marL="506831" indent="0">
              <a:buNone/>
              <a:defRPr sz="1300"/>
            </a:lvl2pPr>
            <a:lvl3pPr marL="1013661" indent="0">
              <a:buNone/>
              <a:defRPr sz="1100"/>
            </a:lvl3pPr>
            <a:lvl4pPr marL="1520491" indent="0">
              <a:buNone/>
              <a:defRPr sz="1000"/>
            </a:lvl4pPr>
            <a:lvl5pPr marL="2027321" indent="0">
              <a:buNone/>
              <a:defRPr sz="1000"/>
            </a:lvl5pPr>
            <a:lvl6pPr marL="2534152" indent="0">
              <a:buNone/>
              <a:defRPr sz="1000"/>
            </a:lvl6pPr>
            <a:lvl7pPr marL="3040982" indent="0">
              <a:buNone/>
              <a:defRPr sz="1000"/>
            </a:lvl7pPr>
            <a:lvl8pPr marL="3547812" indent="0">
              <a:buNone/>
              <a:defRPr sz="1000"/>
            </a:lvl8pPr>
            <a:lvl9pPr marL="4054641" indent="0">
              <a:buNone/>
              <a:defRPr sz="10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7CA04173-3149-4316-B0DA-01D57C9D9C1D}" type="slidenum">
              <a:rPr lang="en-US" smtClean="0"/>
              <a:pPr>
                <a:defRPr/>
              </a:pPr>
              <a:t>‹#›</a:t>
            </a:fld>
            <a:endParaRPr lang="en-US"/>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9564" y="5312887"/>
            <a:ext cx="6090285" cy="627216"/>
          </a:xfrm>
        </p:spPr>
        <p:txBody>
          <a:bodyPr anchor="b"/>
          <a:lstStyle>
            <a:lvl1pPr algn="l">
              <a:defRPr sz="2200" b="1"/>
            </a:lvl1pPr>
          </a:lstStyle>
          <a:p>
            <a:r>
              <a:rPr lang="en-US" smtClean="0"/>
              <a:t>Click to edit Master title style</a:t>
            </a:r>
            <a:endParaRPr lang="en-US"/>
          </a:p>
        </p:txBody>
      </p:sp>
      <p:sp>
        <p:nvSpPr>
          <p:cNvPr id="3" name="Picture Placeholder 2"/>
          <p:cNvSpPr>
            <a:spLocks noGrp="1"/>
          </p:cNvSpPr>
          <p:nvPr>
            <p:ph type="pic" idx="1"/>
          </p:nvPr>
        </p:nvSpPr>
        <p:spPr>
          <a:xfrm>
            <a:off x="1989564" y="678166"/>
            <a:ext cx="6090285" cy="4553903"/>
          </a:xfrm>
        </p:spPr>
        <p:txBody>
          <a:bodyPr/>
          <a:lstStyle>
            <a:lvl1pPr marL="0" indent="0">
              <a:buNone/>
              <a:defRPr sz="3500"/>
            </a:lvl1pPr>
            <a:lvl2pPr marL="506831" indent="0">
              <a:buNone/>
              <a:defRPr sz="3100"/>
            </a:lvl2pPr>
            <a:lvl3pPr marL="1013661" indent="0">
              <a:buNone/>
              <a:defRPr sz="2700"/>
            </a:lvl3pPr>
            <a:lvl4pPr marL="1520491" indent="0">
              <a:buNone/>
              <a:defRPr sz="2200"/>
            </a:lvl4pPr>
            <a:lvl5pPr marL="2027321" indent="0">
              <a:buNone/>
              <a:defRPr sz="2200"/>
            </a:lvl5pPr>
            <a:lvl6pPr marL="2534152" indent="0">
              <a:buNone/>
              <a:defRPr sz="2200"/>
            </a:lvl6pPr>
            <a:lvl7pPr marL="3040982" indent="0">
              <a:buNone/>
              <a:defRPr sz="2200"/>
            </a:lvl7pPr>
            <a:lvl8pPr marL="3547812" indent="0">
              <a:buNone/>
              <a:defRPr sz="2200"/>
            </a:lvl8pPr>
            <a:lvl9pPr marL="4054641" indent="0">
              <a:buNone/>
              <a:defRPr sz="2200"/>
            </a:lvl9pPr>
          </a:lstStyle>
          <a:p>
            <a:pPr lvl="0"/>
            <a:r>
              <a:rPr lang="en-US" noProof="0" smtClean="0"/>
              <a:t>Click icon to add picture</a:t>
            </a:r>
          </a:p>
        </p:txBody>
      </p:sp>
      <p:sp>
        <p:nvSpPr>
          <p:cNvPr id="4" name="Text Placeholder 3"/>
          <p:cNvSpPr>
            <a:spLocks noGrp="1"/>
          </p:cNvSpPr>
          <p:nvPr>
            <p:ph type="body" sz="half" idx="2"/>
          </p:nvPr>
        </p:nvSpPr>
        <p:spPr>
          <a:xfrm>
            <a:off x="1989564" y="5940103"/>
            <a:ext cx="6090285" cy="890751"/>
          </a:xfrm>
        </p:spPr>
        <p:txBody>
          <a:bodyPr/>
          <a:lstStyle>
            <a:lvl1pPr marL="0" indent="0">
              <a:buNone/>
              <a:defRPr sz="1600"/>
            </a:lvl1pPr>
            <a:lvl2pPr marL="506831" indent="0">
              <a:buNone/>
              <a:defRPr sz="1300"/>
            </a:lvl2pPr>
            <a:lvl3pPr marL="1013661" indent="0">
              <a:buNone/>
              <a:defRPr sz="1100"/>
            </a:lvl3pPr>
            <a:lvl4pPr marL="1520491" indent="0">
              <a:buNone/>
              <a:defRPr sz="1000"/>
            </a:lvl4pPr>
            <a:lvl5pPr marL="2027321" indent="0">
              <a:buNone/>
              <a:defRPr sz="1000"/>
            </a:lvl5pPr>
            <a:lvl6pPr marL="2534152" indent="0">
              <a:buNone/>
              <a:defRPr sz="1000"/>
            </a:lvl6pPr>
            <a:lvl7pPr marL="3040982" indent="0">
              <a:buNone/>
              <a:defRPr sz="1000"/>
            </a:lvl7pPr>
            <a:lvl8pPr marL="3547812" indent="0">
              <a:buNone/>
              <a:defRPr sz="1000"/>
            </a:lvl8pPr>
            <a:lvl9pPr marL="4054641" indent="0">
              <a:buNone/>
              <a:defRPr sz="10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44E13B8F-034E-4718-8F3D-16D7DDD3B8EC}" type="slidenum">
              <a:rPr lang="en-US" smtClean="0"/>
              <a:pPr>
                <a:defRPr/>
              </a:pPr>
              <a:t>‹#›</a:t>
            </a:fld>
            <a:endParaRPr lang="en-US"/>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4.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2.jpe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2.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5" Type="http://schemas.openxmlformats.org/officeDocument/2006/relationships/image" Target="../media/image7.jpeg"/><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image" Target="../media/image6.jpe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1.pn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133D8D"/>
        </a:solid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6324865"/>
            <a:ext cx="10150475" cy="1264973"/>
          </a:xfrm>
          <a:prstGeom prst="rect">
            <a:avLst/>
          </a:prstGeom>
          <a:solidFill>
            <a:schemeClr val="tx1"/>
          </a:solidFill>
          <a:ln w="9525">
            <a:solidFill>
              <a:schemeClr val="tx1"/>
            </a:solidFill>
            <a:miter lim="800000"/>
            <a:headEnd/>
            <a:tailEnd/>
          </a:ln>
          <a:effectLst/>
        </p:spPr>
        <p:txBody>
          <a:bodyPr wrap="none" lIns="101366" tIns="50683" rIns="101366" bIns="50683" anchor="ctr">
            <a:prstTxWarp prst="textNoShape">
              <a:avLst/>
            </a:prstTxWarp>
          </a:bodyPr>
          <a:lstStyle/>
          <a:p>
            <a:pPr>
              <a:defRPr/>
            </a:pPr>
            <a:endParaRPr lang="en-US">
              <a:latin typeface="Arial" pitchFamily="-105" charset="0"/>
            </a:endParaRPr>
          </a:p>
        </p:txBody>
      </p:sp>
      <p:sp>
        <p:nvSpPr>
          <p:cNvPr id="1027" name="Rectangle 3"/>
          <p:cNvSpPr>
            <a:spLocks noGrp="1" noChangeArrowheads="1"/>
          </p:cNvSpPr>
          <p:nvPr>
            <p:ph type="title"/>
          </p:nvPr>
        </p:nvSpPr>
        <p:spPr bwMode="auto">
          <a:xfrm>
            <a:off x="1025623" y="303945"/>
            <a:ext cx="8617330" cy="1264973"/>
          </a:xfrm>
          <a:prstGeom prst="rect">
            <a:avLst/>
          </a:prstGeom>
          <a:noFill/>
          <a:ln w="9525">
            <a:noFill/>
            <a:miter lim="800000"/>
            <a:headEnd/>
            <a:tailEnd/>
          </a:ln>
        </p:spPr>
        <p:txBody>
          <a:bodyPr vert="horz" wrap="square" lIns="101366" tIns="50683" rIns="101366" bIns="50683" numCol="1" anchor="ctr" anchorCtr="0" compatLnSpc="1">
            <a:prstTxWarp prst="textNoShape">
              <a:avLst/>
            </a:prstTxWarp>
          </a:bodyPr>
          <a:lstStyle/>
          <a:p>
            <a:pPr lvl="0"/>
            <a:r>
              <a:rPr lang="en-US" smtClean="0"/>
              <a:t>Click to edit Master title style</a:t>
            </a:r>
            <a:endParaRPr lang="en-US"/>
          </a:p>
        </p:txBody>
      </p:sp>
      <p:sp>
        <p:nvSpPr>
          <p:cNvPr id="1028" name="Rectangle 4"/>
          <p:cNvSpPr>
            <a:spLocks noGrp="1" noChangeArrowheads="1"/>
          </p:cNvSpPr>
          <p:nvPr>
            <p:ph type="body" idx="1"/>
          </p:nvPr>
        </p:nvSpPr>
        <p:spPr bwMode="auto">
          <a:xfrm>
            <a:off x="1025623" y="1770962"/>
            <a:ext cx="8617330" cy="4385240"/>
          </a:xfrm>
          <a:prstGeom prst="rect">
            <a:avLst/>
          </a:prstGeom>
          <a:noFill/>
          <a:ln w="9525">
            <a:noFill/>
            <a:miter lim="800000"/>
            <a:headEnd/>
            <a:tailEnd/>
          </a:ln>
        </p:spPr>
        <p:txBody>
          <a:bodyPr vert="horz" wrap="square" lIns="101366" tIns="50683" rIns="101366" bIns="50683"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077" name="Rectangle 5"/>
          <p:cNvSpPr>
            <a:spLocks noGrp="1" noChangeArrowheads="1"/>
          </p:cNvSpPr>
          <p:nvPr>
            <p:ph type="sldNum" sz="quarter" idx="4"/>
          </p:nvPr>
        </p:nvSpPr>
        <p:spPr bwMode="auto">
          <a:xfrm>
            <a:off x="253762" y="6778147"/>
            <a:ext cx="1184222" cy="527072"/>
          </a:xfrm>
          <a:prstGeom prst="rect">
            <a:avLst/>
          </a:prstGeom>
          <a:noFill/>
          <a:ln w="9525">
            <a:noFill/>
            <a:miter lim="800000"/>
            <a:headEnd/>
            <a:tailEnd/>
          </a:ln>
          <a:effectLst/>
        </p:spPr>
        <p:txBody>
          <a:bodyPr vert="horz" wrap="square" lIns="101366" tIns="50683" rIns="101366" bIns="50683" numCol="1" anchor="t" anchorCtr="0" compatLnSpc="1">
            <a:prstTxWarp prst="textNoShape">
              <a:avLst/>
            </a:prstTxWarp>
          </a:bodyPr>
          <a:lstStyle>
            <a:lvl1pPr>
              <a:defRPr sz="1100" b="1">
                <a:solidFill>
                  <a:srgbClr val="969696"/>
                </a:solidFill>
                <a:latin typeface="Arial" pitchFamily="-105" charset="0"/>
              </a:defRPr>
            </a:lvl1pPr>
          </a:lstStyle>
          <a:p>
            <a:pPr>
              <a:defRPr/>
            </a:pPr>
            <a:fld id="{917385F3-D81C-428A-B514-D955669F43AA}" type="slidenum">
              <a:rPr lang="en-US" smtClean="0"/>
              <a:pPr>
                <a:defRPr/>
              </a:pPr>
              <a:t>‹#›</a:t>
            </a:fld>
            <a:endParaRPr lang="en-US"/>
          </a:p>
        </p:txBody>
      </p:sp>
      <p:sp>
        <p:nvSpPr>
          <p:cNvPr id="3078" name="Line 6"/>
          <p:cNvSpPr>
            <a:spLocks noChangeShapeType="1"/>
          </p:cNvSpPr>
          <p:nvPr/>
        </p:nvSpPr>
        <p:spPr bwMode="auto">
          <a:xfrm>
            <a:off x="1409788" y="7168180"/>
            <a:ext cx="8402338" cy="0"/>
          </a:xfrm>
          <a:prstGeom prst="line">
            <a:avLst/>
          </a:prstGeom>
          <a:noFill/>
          <a:ln w="9525">
            <a:solidFill>
              <a:schemeClr val="tx1"/>
            </a:solidFill>
            <a:round/>
            <a:headEnd/>
            <a:tailEnd/>
          </a:ln>
          <a:effectLst/>
        </p:spPr>
        <p:txBody>
          <a:bodyPr lIns="101366" tIns="50683" rIns="101366" bIns="50683"/>
          <a:lstStyle/>
          <a:p>
            <a:pPr>
              <a:defRPr/>
            </a:pPr>
            <a:endParaRPr lang="en-US">
              <a:latin typeface="Arial" charset="0"/>
            </a:endParaRPr>
          </a:p>
        </p:txBody>
      </p:sp>
      <p:sp>
        <p:nvSpPr>
          <p:cNvPr id="3079" name="Rectangle 7"/>
          <p:cNvSpPr>
            <a:spLocks noGrp="1" noChangeArrowheads="1"/>
          </p:cNvSpPr>
          <p:nvPr>
            <p:ph type="ftr" sz="quarter" idx="3"/>
          </p:nvPr>
        </p:nvSpPr>
        <p:spPr bwMode="auto">
          <a:xfrm>
            <a:off x="761287" y="6746523"/>
            <a:ext cx="4652301" cy="527072"/>
          </a:xfrm>
          <a:prstGeom prst="rect">
            <a:avLst/>
          </a:prstGeom>
          <a:noFill/>
          <a:ln w="9525">
            <a:noFill/>
            <a:miter lim="800000"/>
            <a:headEnd/>
            <a:tailEnd/>
          </a:ln>
          <a:effectLst/>
        </p:spPr>
        <p:txBody>
          <a:bodyPr vert="horz" wrap="square" lIns="101366" tIns="50683" rIns="101366" bIns="50683" numCol="1" anchor="t" anchorCtr="0" compatLnSpc="1">
            <a:prstTxWarp prst="textNoShape">
              <a:avLst/>
            </a:prstTxWarp>
          </a:bodyPr>
          <a:lstStyle>
            <a:lvl1pPr>
              <a:defRPr sz="1300" b="1">
                <a:solidFill>
                  <a:srgbClr val="969696"/>
                </a:solidFill>
                <a:latin typeface="Arial" pitchFamily="-105" charset="0"/>
              </a:defRPr>
            </a:lvl1pPr>
          </a:lstStyle>
          <a:p>
            <a:pPr>
              <a:defRPr/>
            </a:pPr>
            <a:endParaRPr lang="en-US"/>
          </a:p>
        </p:txBody>
      </p:sp>
      <p:pic>
        <p:nvPicPr>
          <p:cNvPr id="1032" name="Picture 8" descr="Vertical_RGB_600"/>
          <p:cNvPicPr>
            <a:picLocks noChangeAspect="1" noChangeArrowheads="1"/>
          </p:cNvPicPr>
          <p:nvPr/>
        </p:nvPicPr>
        <p:blipFill>
          <a:blip r:embed="rId13"/>
          <a:srcRect/>
          <a:stretch>
            <a:fillRect/>
          </a:stretch>
        </p:blipFill>
        <p:spPr bwMode="auto">
          <a:xfrm>
            <a:off x="7304467" y="6451363"/>
            <a:ext cx="1238851" cy="1011978"/>
          </a:xfrm>
          <a:prstGeom prst="rect">
            <a:avLst/>
          </a:prstGeom>
          <a:noFill/>
          <a:ln w="9525">
            <a:noFill/>
            <a:miter lim="800000"/>
            <a:headEnd/>
            <a:tailEnd/>
          </a:ln>
        </p:spPr>
      </p:pic>
      <p:pic>
        <p:nvPicPr>
          <p:cNvPr id="1033" name="Picture 9" descr="logo_2004"/>
          <p:cNvPicPr>
            <a:picLocks noChangeAspect="1" noChangeArrowheads="1"/>
          </p:cNvPicPr>
          <p:nvPr/>
        </p:nvPicPr>
        <p:blipFill>
          <a:blip r:embed="rId14"/>
          <a:srcRect/>
          <a:stretch>
            <a:fillRect/>
          </a:stretch>
        </p:blipFill>
        <p:spPr bwMode="auto">
          <a:xfrm>
            <a:off x="8825274" y="6451363"/>
            <a:ext cx="1071439" cy="1011978"/>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Lst>
  <p:txStyles>
    <p:titleStyle>
      <a:lvl1pPr algn="l" rtl="0" eaLnBrk="1" fontAlgn="base" hangingPunct="1">
        <a:spcBef>
          <a:spcPct val="0"/>
        </a:spcBef>
        <a:spcAft>
          <a:spcPct val="0"/>
        </a:spcAft>
        <a:defRPr sz="4000" b="1">
          <a:solidFill>
            <a:schemeClr val="tx1"/>
          </a:solidFill>
          <a:latin typeface="+mj-lt"/>
          <a:ea typeface="ＭＳ Ｐゴシック" pitchFamily="-65" charset="-128"/>
          <a:cs typeface="ＭＳ Ｐゴシック" pitchFamily="-65" charset="-128"/>
        </a:defRPr>
      </a:lvl1pPr>
      <a:lvl2pPr algn="l" rtl="0" eaLnBrk="1" fontAlgn="base" hangingPunct="1">
        <a:spcBef>
          <a:spcPct val="0"/>
        </a:spcBef>
        <a:spcAft>
          <a:spcPct val="0"/>
        </a:spcAft>
        <a:defRPr sz="4000" b="1">
          <a:solidFill>
            <a:schemeClr val="tx1"/>
          </a:solidFill>
          <a:latin typeface="Arial" charset="0"/>
          <a:ea typeface="ＭＳ Ｐゴシック" pitchFamily="-65" charset="-128"/>
          <a:cs typeface="ＭＳ Ｐゴシック" pitchFamily="-65" charset="-128"/>
        </a:defRPr>
      </a:lvl2pPr>
      <a:lvl3pPr algn="l" rtl="0" eaLnBrk="1" fontAlgn="base" hangingPunct="1">
        <a:spcBef>
          <a:spcPct val="0"/>
        </a:spcBef>
        <a:spcAft>
          <a:spcPct val="0"/>
        </a:spcAft>
        <a:defRPr sz="4000" b="1">
          <a:solidFill>
            <a:schemeClr val="tx1"/>
          </a:solidFill>
          <a:latin typeface="Arial" charset="0"/>
          <a:ea typeface="ＭＳ Ｐゴシック" pitchFamily="-65" charset="-128"/>
          <a:cs typeface="ＭＳ Ｐゴシック" pitchFamily="-65" charset="-128"/>
        </a:defRPr>
      </a:lvl3pPr>
      <a:lvl4pPr algn="l" rtl="0" eaLnBrk="1" fontAlgn="base" hangingPunct="1">
        <a:spcBef>
          <a:spcPct val="0"/>
        </a:spcBef>
        <a:spcAft>
          <a:spcPct val="0"/>
        </a:spcAft>
        <a:defRPr sz="4000" b="1">
          <a:solidFill>
            <a:schemeClr val="tx1"/>
          </a:solidFill>
          <a:latin typeface="Arial" charset="0"/>
          <a:ea typeface="ＭＳ Ｐゴシック" pitchFamily="-65" charset="-128"/>
          <a:cs typeface="ＭＳ Ｐゴシック" pitchFamily="-65" charset="-128"/>
        </a:defRPr>
      </a:lvl4pPr>
      <a:lvl5pPr algn="l" rtl="0" eaLnBrk="1" fontAlgn="base" hangingPunct="1">
        <a:spcBef>
          <a:spcPct val="0"/>
        </a:spcBef>
        <a:spcAft>
          <a:spcPct val="0"/>
        </a:spcAft>
        <a:defRPr sz="4000" b="1">
          <a:solidFill>
            <a:schemeClr val="tx1"/>
          </a:solidFill>
          <a:latin typeface="Arial" charset="0"/>
          <a:ea typeface="ＭＳ Ｐゴシック" pitchFamily="-65" charset="-128"/>
          <a:cs typeface="ＭＳ Ｐゴシック" pitchFamily="-65" charset="-128"/>
        </a:defRPr>
      </a:lvl5pPr>
      <a:lvl6pPr marL="506831" algn="l" rtl="0" eaLnBrk="1" fontAlgn="base" hangingPunct="1">
        <a:spcBef>
          <a:spcPct val="0"/>
        </a:spcBef>
        <a:spcAft>
          <a:spcPct val="0"/>
        </a:spcAft>
        <a:defRPr sz="4000" b="1">
          <a:solidFill>
            <a:schemeClr val="tx1"/>
          </a:solidFill>
          <a:latin typeface="Arial" charset="0"/>
        </a:defRPr>
      </a:lvl6pPr>
      <a:lvl7pPr marL="1013661" algn="l" rtl="0" eaLnBrk="1" fontAlgn="base" hangingPunct="1">
        <a:spcBef>
          <a:spcPct val="0"/>
        </a:spcBef>
        <a:spcAft>
          <a:spcPct val="0"/>
        </a:spcAft>
        <a:defRPr sz="4000" b="1">
          <a:solidFill>
            <a:schemeClr val="tx1"/>
          </a:solidFill>
          <a:latin typeface="Arial" charset="0"/>
        </a:defRPr>
      </a:lvl7pPr>
      <a:lvl8pPr marL="1520491" algn="l" rtl="0" eaLnBrk="1" fontAlgn="base" hangingPunct="1">
        <a:spcBef>
          <a:spcPct val="0"/>
        </a:spcBef>
        <a:spcAft>
          <a:spcPct val="0"/>
        </a:spcAft>
        <a:defRPr sz="4000" b="1">
          <a:solidFill>
            <a:schemeClr val="tx1"/>
          </a:solidFill>
          <a:latin typeface="Arial" charset="0"/>
        </a:defRPr>
      </a:lvl8pPr>
      <a:lvl9pPr marL="2027321" algn="l" rtl="0" eaLnBrk="1" fontAlgn="base" hangingPunct="1">
        <a:spcBef>
          <a:spcPct val="0"/>
        </a:spcBef>
        <a:spcAft>
          <a:spcPct val="0"/>
        </a:spcAft>
        <a:defRPr sz="4000" b="1">
          <a:solidFill>
            <a:schemeClr val="tx1"/>
          </a:solidFill>
          <a:latin typeface="Arial" charset="0"/>
        </a:defRPr>
      </a:lvl9pPr>
    </p:titleStyle>
    <p:bodyStyle>
      <a:lvl1pPr marL="380122" indent="-380122" algn="l" rtl="0" eaLnBrk="1" fontAlgn="base" hangingPunct="1">
        <a:spcBef>
          <a:spcPct val="20000"/>
        </a:spcBef>
        <a:spcAft>
          <a:spcPct val="20000"/>
        </a:spcAft>
        <a:buClr>
          <a:schemeClr val="hlink"/>
        </a:buClr>
        <a:buFont typeface="Wingdings" pitchFamily="-65" charset="2"/>
        <a:buChar char="§"/>
        <a:defRPr sz="2900">
          <a:solidFill>
            <a:schemeClr val="tx1"/>
          </a:solidFill>
          <a:latin typeface="+mn-lt"/>
          <a:ea typeface="ＭＳ Ｐゴシック" pitchFamily="-65" charset="-128"/>
          <a:cs typeface="ＭＳ Ｐゴシック" pitchFamily="-65" charset="-128"/>
        </a:defRPr>
      </a:lvl1pPr>
      <a:lvl2pPr marL="823599" indent="-316768" algn="l" rtl="0" eaLnBrk="1" fontAlgn="base" hangingPunct="1">
        <a:spcBef>
          <a:spcPct val="20000"/>
        </a:spcBef>
        <a:spcAft>
          <a:spcPct val="20000"/>
        </a:spcAft>
        <a:buClr>
          <a:schemeClr val="hlink"/>
        </a:buClr>
        <a:buFont typeface="Wingdings" pitchFamily="-65" charset="2"/>
        <a:buChar char="§"/>
        <a:defRPr sz="2700">
          <a:solidFill>
            <a:schemeClr val="tx1"/>
          </a:solidFill>
          <a:latin typeface="+mn-lt"/>
          <a:ea typeface="ＭＳ Ｐゴシック" pitchFamily="-105" charset="-128"/>
        </a:defRPr>
      </a:lvl2pPr>
      <a:lvl3pPr marL="1267075" indent="-253415" algn="l" rtl="0" eaLnBrk="1" fontAlgn="base" hangingPunct="1">
        <a:spcBef>
          <a:spcPct val="20000"/>
        </a:spcBef>
        <a:spcAft>
          <a:spcPct val="20000"/>
        </a:spcAft>
        <a:buClr>
          <a:schemeClr val="hlink"/>
        </a:buClr>
        <a:buFont typeface="Wingdings" pitchFamily="-65" charset="2"/>
        <a:buChar char="§"/>
        <a:defRPr sz="2400">
          <a:solidFill>
            <a:schemeClr val="tx1"/>
          </a:solidFill>
          <a:latin typeface="+mn-lt"/>
          <a:ea typeface="ＭＳ Ｐゴシック" pitchFamily="-105" charset="-128"/>
        </a:defRPr>
      </a:lvl3pPr>
      <a:lvl4pPr marL="1773906" indent="-253415" algn="l" rtl="0" eaLnBrk="1" fontAlgn="base" hangingPunct="1">
        <a:spcBef>
          <a:spcPct val="20000"/>
        </a:spcBef>
        <a:spcAft>
          <a:spcPct val="20000"/>
        </a:spcAft>
        <a:buClr>
          <a:schemeClr val="hlink"/>
        </a:buClr>
        <a:buFont typeface="Wingdings" pitchFamily="-65" charset="2"/>
        <a:buChar char="§"/>
        <a:defRPr sz="2400">
          <a:solidFill>
            <a:schemeClr val="tx1"/>
          </a:solidFill>
          <a:latin typeface="+mn-lt"/>
          <a:ea typeface="ＭＳ Ｐゴシック" pitchFamily="-105" charset="-128"/>
        </a:defRPr>
      </a:lvl4pPr>
      <a:lvl5pPr marL="2280736" indent="-253415" algn="l" rtl="0" eaLnBrk="1" fontAlgn="base" hangingPunct="1">
        <a:spcBef>
          <a:spcPct val="20000"/>
        </a:spcBef>
        <a:spcAft>
          <a:spcPct val="20000"/>
        </a:spcAft>
        <a:buClr>
          <a:schemeClr val="hlink"/>
        </a:buClr>
        <a:buFont typeface="Wingdings" pitchFamily="-65" charset="2"/>
        <a:buChar char="§"/>
        <a:defRPr sz="2400">
          <a:solidFill>
            <a:schemeClr val="tx1"/>
          </a:solidFill>
          <a:latin typeface="+mn-lt"/>
          <a:ea typeface="ＭＳ Ｐゴシック" pitchFamily="-105" charset="-128"/>
        </a:defRPr>
      </a:lvl5pPr>
      <a:lvl6pPr marL="2787567" indent="-253415"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6pPr>
      <a:lvl7pPr marL="3294396" indent="-253415"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7pPr>
      <a:lvl8pPr marL="3801226" indent="-253415"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8pPr>
      <a:lvl9pPr marL="4308056" indent="-253415"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9pPr>
    </p:bodyStyle>
    <p:otherStyle>
      <a:defPPr>
        <a:defRPr lang="en-US"/>
      </a:defPPr>
      <a:lvl1pPr marL="0" algn="l" defTabSz="1013661" rtl="0" eaLnBrk="1" latinLnBrk="0" hangingPunct="1">
        <a:defRPr sz="2000" kern="1200">
          <a:solidFill>
            <a:schemeClr val="tx1"/>
          </a:solidFill>
          <a:latin typeface="+mn-lt"/>
          <a:ea typeface="+mn-ea"/>
          <a:cs typeface="+mn-cs"/>
        </a:defRPr>
      </a:lvl1pPr>
      <a:lvl2pPr marL="506831" algn="l" defTabSz="1013661" rtl="0" eaLnBrk="1" latinLnBrk="0" hangingPunct="1">
        <a:defRPr sz="2000" kern="1200">
          <a:solidFill>
            <a:schemeClr val="tx1"/>
          </a:solidFill>
          <a:latin typeface="+mn-lt"/>
          <a:ea typeface="+mn-ea"/>
          <a:cs typeface="+mn-cs"/>
        </a:defRPr>
      </a:lvl2pPr>
      <a:lvl3pPr marL="1013661" algn="l" defTabSz="1013661" rtl="0" eaLnBrk="1" latinLnBrk="0" hangingPunct="1">
        <a:defRPr sz="2000" kern="1200">
          <a:solidFill>
            <a:schemeClr val="tx1"/>
          </a:solidFill>
          <a:latin typeface="+mn-lt"/>
          <a:ea typeface="+mn-ea"/>
          <a:cs typeface="+mn-cs"/>
        </a:defRPr>
      </a:lvl3pPr>
      <a:lvl4pPr marL="1520491" algn="l" defTabSz="1013661" rtl="0" eaLnBrk="1" latinLnBrk="0" hangingPunct="1">
        <a:defRPr sz="2000" kern="1200">
          <a:solidFill>
            <a:schemeClr val="tx1"/>
          </a:solidFill>
          <a:latin typeface="+mn-lt"/>
          <a:ea typeface="+mn-ea"/>
          <a:cs typeface="+mn-cs"/>
        </a:defRPr>
      </a:lvl4pPr>
      <a:lvl5pPr marL="2027321" algn="l" defTabSz="1013661" rtl="0" eaLnBrk="1" latinLnBrk="0" hangingPunct="1">
        <a:defRPr sz="2000" kern="1200">
          <a:solidFill>
            <a:schemeClr val="tx1"/>
          </a:solidFill>
          <a:latin typeface="+mn-lt"/>
          <a:ea typeface="+mn-ea"/>
          <a:cs typeface="+mn-cs"/>
        </a:defRPr>
      </a:lvl5pPr>
      <a:lvl6pPr marL="2534152" algn="l" defTabSz="1013661" rtl="0" eaLnBrk="1" latinLnBrk="0" hangingPunct="1">
        <a:defRPr sz="2000" kern="1200">
          <a:solidFill>
            <a:schemeClr val="tx1"/>
          </a:solidFill>
          <a:latin typeface="+mn-lt"/>
          <a:ea typeface="+mn-ea"/>
          <a:cs typeface="+mn-cs"/>
        </a:defRPr>
      </a:lvl6pPr>
      <a:lvl7pPr marL="3040982" algn="l" defTabSz="1013661" rtl="0" eaLnBrk="1" latinLnBrk="0" hangingPunct="1">
        <a:defRPr sz="2000" kern="1200">
          <a:solidFill>
            <a:schemeClr val="tx1"/>
          </a:solidFill>
          <a:latin typeface="+mn-lt"/>
          <a:ea typeface="+mn-ea"/>
          <a:cs typeface="+mn-cs"/>
        </a:defRPr>
      </a:lvl7pPr>
      <a:lvl8pPr marL="3547812" algn="l" defTabSz="1013661" rtl="0" eaLnBrk="1" latinLnBrk="0" hangingPunct="1">
        <a:defRPr sz="2000" kern="1200">
          <a:solidFill>
            <a:schemeClr val="tx1"/>
          </a:solidFill>
          <a:latin typeface="+mn-lt"/>
          <a:ea typeface="+mn-ea"/>
          <a:cs typeface="+mn-cs"/>
        </a:defRPr>
      </a:lvl8pPr>
      <a:lvl9pPr marL="4054641" algn="l" defTabSz="1013661" rtl="0" eaLnBrk="1" latinLnBrk="0" hangingPunct="1">
        <a:defRPr sz="20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33D8D"/>
        </a:solidFill>
        <a:effectLst/>
      </p:bgPr>
    </p:bg>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6324865"/>
            <a:ext cx="10150475" cy="1264973"/>
          </a:xfrm>
          <a:prstGeom prst="rect">
            <a:avLst/>
          </a:prstGeom>
          <a:solidFill>
            <a:schemeClr val="tx1"/>
          </a:solidFill>
          <a:ln w="9525">
            <a:solidFill>
              <a:schemeClr val="tx1"/>
            </a:solidFill>
            <a:miter lim="800000"/>
            <a:headEnd/>
            <a:tailEnd/>
          </a:ln>
        </p:spPr>
        <p:txBody>
          <a:bodyPr wrap="none" lIns="101366" tIns="50683" rIns="101366" bIns="50683"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en-US" smtClean="0"/>
          </a:p>
        </p:txBody>
      </p:sp>
      <p:sp>
        <p:nvSpPr>
          <p:cNvPr id="1027" name="Rectangle 3"/>
          <p:cNvSpPr>
            <a:spLocks noGrp="1" noChangeArrowheads="1"/>
          </p:cNvSpPr>
          <p:nvPr>
            <p:ph type="title"/>
          </p:nvPr>
        </p:nvSpPr>
        <p:spPr bwMode="auto">
          <a:xfrm>
            <a:off x="1025623" y="303945"/>
            <a:ext cx="8617330" cy="1264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366" tIns="50683" rIns="101366" bIns="50683" numCol="1" anchor="ctr" anchorCtr="0" compatLnSpc="1">
            <a:prstTxWarp prst="textNoShape">
              <a:avLst/>
            </a:prstTxWarp>
          </a:bodyPr>
          <a:lstStyle/>
          <a:p>
            <a:pPr lvl="0"/>
            <a:r>
              <a:rPr lang="en-US" altLang="en-US" smtClean="0"/>
              <a:t>Click to edit Master title style</a:t>
            </a:r>
          </a:p>
        </p:txBody>
      </p:sp>
      <p:sp>
        <p:nvSpPr>
          <p:cNvPr id="1028" name="Rectangle 4"/>
          <p:cNvSpPr>
            <a:spLocks noGrp="1" noChangeArrowheads="1"/>
          </p:cNvSpPr>
          <p:nvPr>
            <p:ph type="body" idx="1"/>
          </p:nvPr>
        </p:nvSpPr>
        <p:spPr bwMode="auto">
          <a:xfrm>
            <a:off x="1025623" y="1770962"/>
            <a:ext cx="8617330" cy="4385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366" tIns="50683" rIns="101366" bIns="50683"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3077" name="Rectangle 5"/>
          <p:cNvSpPr>
            <a:spLocks noGrp="1" noChangeArrowheads="1"/>
          </p:cNvSpPr>
          <p:nvPr>
            <p:ph type="sldNum" sz="quarter" idx="4"/>
          </p:nvPr>
        </p:nvSpPr>
        <p:spPr bwMode="auto">
          <a:xfrm>
            <a:off x="253762" y="6778147"/>
            <a:ext cx="1184222" cy="527072"/>
          </a:xfrm>
          <a:prstGeom prst="rect">
            <a:avLst/>
          </a:prstGeom>
          <a:noFill/>
          <a:ln w="9525">
            <a:noFill/>
            <a:miter lim="800000"/>
            <a:headEnd/>
            <a:tailEnd/>
          </a:ln>
          <a:effectLst/>
        </p:spPr>
        <p:txBody>
          <a:bodyPr vert="horz" wrap="square" lIns="101366" tIns="50683" rIns="101366" bIns="50683" numCol="1" anchor="t" anchorCtr="0" compatLnSpc="1">
            <a:prstTxWarp prst="textNoShape">
              <a:avLst/>
            </a:prstTxWarp>
          </a:bodyPr>
          <a:lstStyle>
            <a:lvl1pPr>
              <a:defRPr sz="1100" b="1">
                <a:solidFill>
                  <a:srgbClr val="969696"/>
                </a:solidFill>
              </a:defRPr>
            </a:lvl1pPr>
          </a:lstStyle>
          <a:p>
            <a:pPr>
              <a:defRPr/>
            </a:pPr>
            <a:fld id="{917385F3-D81C-428A-B514-D955669F43AA}" type="slidenum">
              <a:rPr lang="en-US" smtClean="0"/>
              <a:pPr>
                <a:defRPr/>
              </a:pPr>
              <a:t>‹#›</a:t>
            </a:fld>
            <a:endParaRPr lang="en-US"/>
          </a:p>
        </p:txBody>
      </p:sp>
      <p:sp>
        <p:nvSpPr>
          <p:cNvPr id="1030" name="Line 6"/>
          <p:cNvSpPr>
            <a:spLocks noChangeShapeType="1"/>
          </p:cNvSpPr>
          <p:nvPr/>
        </p:nvSpPr>
        <p:spPr bwMode="auto">
          <a:xfrm>
            <a:off x="1409788" y="7168180"/>
            <a:ext cx="840233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101366" tIns="50683" rIns="101366" bIns="50683"/>
          <a:lstStyle/>
          <a:p>
            <a:endParaRPr lang="en-US"/>
          </a:p>
        </p:txBody>
      </p:sp>
      <p:sp>
        <p:nvSpPr>
          <p:cNvPr id="3079" name="Rectangle 7"/>
          <p:cNvSpPr>
            <a:spLocks noGrp="1" noChangeArrowheads="1"/>
          </p:cNvSpPr>
          <p:nvPr>
            <p:ph type="ftr" sz="quarter" idx="3"/>
          </p:nvPr>
        </p:nvSpPr>
        <p:spPr bwMode="auto">
          <a:xfrm>
            <a:off x="761287" y="6746523"/>
            <a:ext cx="4652301" cy="527072"/>
          </a:xfrm>
          <a:prstGeom prst="rect">
            <a:avLst/>
          </a:prstGeom>
          <a:noFill/>
          <a:ln w="9525">
            <a:noFill/>
            <a:miter lim="800000"/>
            <a:headEnd/>
            <a:tailEnd/>
          </a:ln>
          <a:effectLst/>
        </p:spPr>
        <p:txBody>
          <a:bodyPr vert="horz" wrap="square" lIns="101366" tIns="50683" rIns="101366" bIns="50683" numCol="1" anchor="t" anchorCtr="0" compatLnSpc="1">
            <a:prstTxWarp prst="textNoShape">
              <a:avLst/>
            </a:prstTxWarp>
          </a:bodyPr>
          <a:lstStyle>
            <a:lvl1pPr>
              <a:defRPr sz="1300" b="1">
                <a:solidFill>
                  <a:srgbClr val="969696"/>
                </a:solidFill>
              </a:defRPr>
            </a:lvl1pPr>
          </a:lstStyle>
          <a:p>
            <a:pPr>
              <a:defRPr/>
            </a:pPr>
            <a:endParaRPr lang="en-US"/>
          </a:p>
        </p:txBody>
      </p:sp>
      <p:pic>
        <p:nvPicPr>
          <p:cNvPr id="1032" name="Picture 8" descr="Vertical_RGB_60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554567" y="6405683"/>
            <a:ext cx="1295243" cy="1057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9" descr="logo_200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825274" y="6444335"/>
            <a:ext cx="1071439" cy="101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1"/>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7001361" y="6405684"/>
            <a:ext cx="1705844" cy="1062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Lst>
  <p:txStyles>
    <p:titleStyle>
      <a:lvl1pPr algn="l" rtl="0" eaLnBrk="1" fontAlgn="base" hangingPunct="1">
        <a:spcBef>
          <a:spcPct val="0"/>
        </a:spcBef>
        <a:spcAft>
          <a:spcPct val="0"/>
        </a:spcAft>
        <a:defRPr sz="4000" b="1">
          <a:solidFill>
            <a:schemeClr val="tx1"/>
          </a:solidFill>
          <a:latin typeface="+mj-lt"/>
          <a:ea typeface="+mj-ea"/>
          <a:cs typeface="+mj-cs"/>
        </a:defRPr>
      </a:lvl1pPr>
      <a:lvl2pPr algn="l" rtl="0" eaLnBrk="1" fontAlgn="base" hangingPunct="1">
        <a:spcBef>
          <a:spcPct val="0"/>
        </a:spcBef>
        <a:spcAft>
          <a:spcPct val="0"/>
        </a:spcAft>
        <a:defRPr sz="4000" b="1">
          <a:solidFill>
            <a:schemeClr val="tx1"/>
          </a:solidFill>
          <a:latin typeface="Arial" charset="0"/>
        </a:defRPr>
      </a:lvl2pPr>
      <a:lvl3pPr algn="l" rtl="0" eaLnBrk="1" fontAlgn="base" hangingPunct="1">
        <a:spcBef>
          <a:spcPct val="0"/>
        </a:spcBef>
        <a:spcAft>
          <a:spcPct val="0"/>
        </a:spcAft>
        <a:defRPr sz="4000" b="1">
          <a:solidFill>
            <a:schemeClr val="tx1"/>
          </a:solidFill>
          <a:latin typeface="Arial" charset="0"/>
        </a:defRPr>
      </a:lvl3pPr>
      <a:lvl4pPr algn="l" rtl="0" eaLnBrk="1" fontAlgn="base" hangingPunct="1">
        <a:spcBef>
          <a:spcPct val="0"/>
        </a:spcBef>
        <a:spcAft>
          <a:spcPct val="0"/>
        </a:spcAft>
        <a:defRPr sz="4000" b="1">
          <a:solidFill>
            <a:schemeClr val="tx1"/>
          </a:solidFill>
          <a:latin typeface="Arial" charset="0"/>
        </a:defRPr>
      </a:lvl4pPr>
      <a:lvl5pPr algn="l" rtl="0" eaLnBrk="1" fontAlgn="base" hangingPunct="1">
        <a:spcBef>
          <a:spcPct val="0"/>
        </a:spcBef>
        <a:spcAft>
          <a:spcPct val="0"/>
        </a:spcAft>
        <a:defRPr sz="4000" b="1">
          <a:solidFill>
            <a:schemeClr val="tx1"/>
          </a:solidFill>
          <a:latin typeface="Arial" charset="0"/>
        </a:defRPr>
      </a:lvl5pPr>
      <a:lvl6pPr marL="506831" algn="l" rtl="0" eaLnBrk="1" fontAlgn="base" hangingPunct="1">
        <a:spcBef>
          <a:spcPct val="0"/>
        </a:spcBef>
        <a:spcAft>
          <a:spcPct val="0"/>
        </a:spcAft>
        <a:defRPr sz="4000" b="1">
          <a:solidFill>
            <a:schemeClr val="tx1"/>
          </a:solidFill>
          <a:latin typeface="Arial" charset="0"/>
        </a:defRPr>
      </a:lvl6pPr>
      <a:lvl7pPr marL="1013661" algn="l" rtl="0" eaLnBrk="1" fontAlgn="base" hangingPunct="1">
        <a:spcBef>
          <a:spcPct val="0"/>
        </a:spcBef>
        <a:spcAft>
          <a:spcPct val="0"/>
        </a:spcAft>
        <a:defRPr sz="4000" b="1">
          <a:solidFill>
            <a:schemeClr val="tx1"/>
          </a:solidFill>
          <a:latin typeface="Arial" charset="0"/>
        </a:defRPr>
      </a:lvl7pPr>
      <a:lvl8pPr marL="1520491" algn="l" rtl="0" eaLnBrk="1" fontAlgn="base" hangingPunct="1">
        <a:spcBef>
          <a:spcPct val="0"/>
        </a:spcBef>
        <a:spcAft>
          <a:spcPct val="0"/>
        </a:spcAft>
        <a:defRPr sz="4000" b="1">
          <a:solidFill>
            <a:schemeClr val="tx1"/>
          </a:solidFill>
          <a:latin typeface="Arial" charset="0"/>
        </a:defRPr>
      </a:lvl8pPr>
      <a:lvl9pPr marL="2027321" algn="l" rtl="0" eaLnBrk="1" fontAlgn="base" hangingPunct="1">
        <a:spcBef>
          <a:spcPct val="0"/>
        </a:spcBef>
        <a:spcAft>
          <a:spcPct val="0"/>
        </a:spcAft>
        <a:defRPr sz="4000" b="1">
          <a:solidFill>
            <a:schemeClr val="tx1"/>
          </a:solidFill>
          <a:latin typeface="Arial" charset="0"/>
        </a:defRPr>
      </a:lvl9pPr>
    </p:titleStyle>
    <p:bodyStyle>
      <a:lvl1pPr marL="380122" indent="-380122" algn="l" rtl="0" eaLnBrk="1" fontAlgn="base" hangingPunct="1">
        <a:spcBef>
          <a:spcPct val="20000"/>
        </a:spcBef>
        <a:spcAft>
          <a:spcPct val="20000"/>
        </a:spcAft>
        <a:buClr>
          <a:schemeClr val="hlink"/>
        </a:buClr>
        <a:buFont typeface="Wingdings" pitchFamily="2" charset="2"/>
        <a:buChar char="§"/>
        <a:defRPr sz="2900">
          <a:solidFill>
            <a:schemeClr val="tx1"/>
          </a:solidFill>
          <a:latin typeface="+mn-lt"/>
          <a:ea typeface="+mn-ea"/>
          <a:cs typeface="+mn-cs"/>
        </a:defRPr>
      </a:lvl1pPr>
      <a:lvl2pPr marL="823599" indent="-316768" algn="l" rtl="0" eaLnBrk="1" fontAlgn="base" hangingPunct="1">
        <a:spcBef>
          <a:spcPct val="20000"/>
        </a:spcBef>
        <a:spcAft>
          <a:spcPct val="20000"/>
        </a:spcAft>
        <a:buClr>
          <a:schemeClr val="hlink"/>
        </a:buClr>
        <a:buFont typeface="Wingdings" pitchFamily="2" charset="2"/>
        <a:buChar char="§"/>
        <a:defRPr sz="2700">
          <a:solidFill>
            <a:schemeClr val="tx1"/>
          </a:solidFill>
          <a:latin typeface="+mn-lt"/>
        </a:defRPr>
      </a:lvl2pPr>
      <a:lvl3pPr marL="1267075" indent="-253415"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3pPr>
      <a:lvl4pPr marL="1773906" indent="-253415"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4pPr>
      <a:lvl5pPr marL="2280736" indent="-253415"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5pPr>
      <a:lvl6pPr marL="2787567" indent="-253415"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6pPr>
      <a:lvl7pPr marL="3294396" indent="-253415"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7pPr>
      <a:lvl8pPr marL="3801226" indent="-253415"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8pPr>
      <a:lvl9pPr marL="4308056" indent="-253415"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9pPr>
    </p:bodyStyle>
    <p:otherStyle>
      <a:defPPr>
        <a:defRPr lang="en-US"/>
      </a:defPPr>
      <a:lvl1pPr marL="0" algn="l" defTabSz="1013661" rtl="0" eaLnBrk="1" latinLnBrk="0" hangingPunct="1">
        <a:defRPr sz="2000" kern="1200">
          <a:solidFill>
            <a:schemeClr val="tx1"/>
          </a:solidFill>
          <a:latin typeface="+mn-lt"/>
          <a:ea typeface="+mn-ea"/>
          <a:cs typeface="+mn-cs"/>
        </a:defRPr>
      </a:lvl1pPr>
      <a:lvl2pPr marL="506831" algn="l" defTabSz="1013661" rtl="0" eaLnBrk="1" latinLnBrk="0" hangingPunct="1">
        <a:defRPr sz="2000" kern="1200">
          <a:solidFill>
            <a:schemeClr val="tx1"/>
          </a:solidFill>
          <a:latin typeface="+mn-lt"/>
          <a:ea typeface="+mn-ea"/>
          <a:cs typeface="+mn-cs"/>
        </a:defRPr>
      </a:lvl2pPr>
      <a:lvl3pPr marL="1013661" algn="l" defTabSz="1013661" rtl="0" eaLnBrk="1" latinLnBrk="0" hangingPunct="1">
        <a:defRPr sz="2000" kern="1200">
          <a:solidFill>
            <a:schemeClr val="tx1"/>
          </a:solidFill>
          <a:latin typeface="+mn-lt"/>
          <a:ea typeface="+mn-ea"/>
          <a:cs typeface="+mn-cs"/>
        </a:defRPr>
      </a:lvl3pPr>
      <a:lvl4pPr marL="1520491" algn="l" defTabSz="1013661" rtl="0" eaLnBrk="1" latinLnBrk="0" hangingPunct="1">
        <a:defRPr sz="2000" kern="1200">
          <a:solidFill>
            <a:schemeClr val="tx1"/>
          </a:solidFill>
          <a:latin typeface="+mn-lt"/>
          <a:ea typeface="+mn-ea"/>
          <a:cs typeface="+mn-cs"/>
        </a:defRPr>
      </a:lvl4pPr>
      <a:lvl5pPr marL="2027321" algn="l" defTabSz="1013661" rtl="0" eaLnBrk="1" latinLnBrk="0" hangingPunct="1">
        <a:defRPr sz="2000" kern="1200">
          <a:solidFill>
            <a:schemeClr val="tx1"/>
          </a:solidFill>
          <a:latin typeface="+mn-lt"/>
          <a:ea typeface="+mn-ea"/>
          <a:cs typeface="+mn-cs"/>
        </a:defRPr>
      </a:lvl5pPr>
      <a:lvl6pPr marL="2534152" algn="l" defTabSz="1013661" rtl="0" eaLnBrk="1" latinLnBrk="0" hangingPunct="1">
        <a:defRPr sz="2000" kern="1200">
          <a:solidFill>
            <a:schemeClr val="tx1"/>
          </a:solidFill>
          <a:latin typeface="+mn-lt"/>
          <a:ea typeface="+mn-ea"/>
          <a:cs typeface="+mn-cs"/>
        </a:defRPr>
      </a:lvl6pPr>
      <a:lvl7pPr marL="3040982" algn="l" defTabSz="1013661" rtl="0" eaLnBrk="1" latinLnBrk="0" hangingPunct="1">
        <a:defRPr sz="2000" kern="1200">
          <a:solidFill>
            <a:schemeClr val="tx1"/>
          </a:solidFill>
          <a:latin typeface="+mn-lt"/>
          <a:ea typeface="+mn-ea"/>
          <a:cs typeface="+mn-cs"/>
        </a:defRPr>
      </a:lvl7pPr>
      <a:lvl8pPr marL="3547812" algn="l" defTabSz="1013661" rtl="0" eaLnBrk="1" latinLnBrk="0" hangingPunct="1">
        <a:defRPr sz="2000" kern="1200">
          <a:solidFill>
            <a:schemeClr val="tx1"/>
          </a:solidFill>
          <a:latin typeface="+mn-lt"/>
          <a:ea typeface="+mn-ea"/>
          <a:cs typeface="+mn-cs"/>
        </a:defRPr>
      </a:lvl8pPr>
      <a:lvl9pPr marL="4054641" algn="l" defTabSz="1013661" rtl="0" eaLnBrk="1" latinLnBrk="0" hangingPunct="1">
        <a:defRPr sz="20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Lst>
  <p:txStyles>
    <p:titleStyle>
      <a:lvl1pPr algn="ctr" rtl="0" eaLnBrk="1" fontAlgn="base" hangingPunct="1">
        <a:spcBef>
          <a:spcPct val="0"/>
        </a:spcBef>
        <a:spcAft>
          <a:spcPct val="0"/>
        </a:spcAft>
        <a:defRPr sz="4900">
          <a:solidFill>
            <a:schemeClr val="tx2"/>
          </a:solidFill>
          <a:latin typeface="+mj-lt"/>
          <a:ea typeface="+mj-ea"/>
          <a:cs typeface="+mj-cs"/>
        </a:defRPr>
      </a:lvl1pPr>
      <a:lvl2pPr algn="ctr" rtl="0" eaLnBrk="1" fontAlgn="base" hangingPunct="1">
        <a:spcBef>
          <a:spcPct val="0"/>
        </a:spcBef>
        <a:spcAft>
          <a:spcPct val="0"/>
        </a:spcAft>
        <a:defRPr sz="4900">
          <a:solidFill>
            <a:schemeClr val="tx2"/>
          </a:solidFill>
          <a:latin typeface="Arial" charset="0"/>
        </a:defRPr>
      </a:lvl2pPr>
      <a:lvl3pPr algn="ctr" rtl="0" eaLnBrk="1" fontAlgn="base" hangingPunct="1">
        <a:spcBef>
          <a:spcPct val="0"/>
        </a:spcBef>
        <a:spcAft>
          <a:spcPct val="0"/>
        </a:spcAft>
        <a:defRPr sz="4900">
          <a:solidFill>
            <a:schemeClr val="tx2"/>
          </a:solidFill>
          <a:latin typeface="Arial" charset="0"/>
        </a:defRPr>
      </a:lvl3pPr>
      <a:lvl4pPr algn="ctr" rtl="0" eaLnBrk="1" fontAlgn="base" hangingPunct="1">
        <a:spcBef>
          <a:spcPct val="0"/>
        </a:spcBef>
        <a:spcAft>
          <a:spcPct val="0"/>
        </a:spcAft>
        <a:defRPr sz="4900">
          <a:solidFill>
            <a:schemeClr val="tx2"/>
          </a:solidFill>
          <a:latin typeface="Arial" charset="0"/>
        </a:defRPr>
      </a:lvl4pPr>
      <a:lvl5pPr algn="ctr" rtl="0" eaLnBrk="1" fontAlgn="base" hangingPunct="1">
        <a:spcBef>
          <a:spcPct val="0"/>
        </a:spcBef>
        <a:spcAft>
          <a:spcPct val="0"/>
        </a:spcAft>
        <a:defRPr sz="4900">
          <a:solidFill>
            <a:schemeClr val="tx2"/>
          </a:solidFill>
          <a:latin typeface="Arial" charset="0"/>
        </a:defRPr>
      </a:lvl5pPr>
      <a:lvl6pPr marL="506810" algn="ctr" rtl="0" eaLnBrk="1" fontAlgn="base" hangingPunct="1">
        <a:spcBef>
          <a:spcPct val="0"/>
        </a:spcBef>
        <a:spcAft>
          <a:spcPct val="0"/>
        </a:spcAft>
        <a:defRPr sz="4900">
          <a:solidFill>
            <a:schemeClr val="tx2"/>
          </a:solidFill>
          <a:latin typeface="Arial" charset="0"/>
        </a:defRPr>
      </a:lvl6pPr>
      <a:lvl7pPr marL="1013617" algn="ctr" rtl="0" eaLnBrk="1" fontAlgn="base" hangingPunct="1">
        <a:spcBef>
          <a:spcPct val="0"/>
        </a:spcBef>
        <a:spcAft>
          <a:spcPct val="0"/>
        </a:spcAft>
        <a:defRPr sz="4900">
          <a:solidFill>
            <a:schemeClr val="tx2"/>
          </a:solidFill>
          <a:latin typeface="Arial" charset="0"/>
        </a:defRPr>
      </a:lvl7pPr>
      <a:lvl8pPr marL="1520426" algn="ctr" rtl="0" eaLnBrk="1" fontAlgn="base" hangingPunct="1">
        <a:spcBef>
          <a:spcPct val="0"/>
        </a:spcBef>
        <a:spcAft>
          <a:spcPct val="0"/>
        </a:spcAft>
        <a:defRPr sz="4900">
          <a:solidFill>
            <a:schemeClr val="tx2"/>
          </a:solidFill>
          <a:latin typeface="Arial" charset="0"/>
        </a:defRPr>
      </a:lvl8pPr>
      <a:lvl9pPr marL="2027235" algn="ctr" rtl="0" eaLnBrk="1" fontAlgn="base" hangingPunct="1">
        <a:spcBef>
          <a:spcPct val="0"/>
        </a:spcBef>
        <a:spcAft>
          <a:spcPct val="0"/>
        </a:spcAft>
        <a:defRPr sz="4900">
          <a:solidFill>
            <a:schemeClr val="tx2"/>
          </a:solidFill>
          <a:latin typeface="Arial" charset="0"/>
        </a:defRPr>
      </a:lvl9pPr>
    </p:titleStyle>
    <p:bodyStyle>
      <a:lvl1pPr marL="380106" indent="-380106" algn="l" rtl="0" eaLnBrk="1" fontAlgn="base" hangingPunct="1">
        <a:spcBef>
          <a:spcPct val="20000"/>
        </a:spcBef>
        <a:spcAft>
          <a:spcPct val="0"/>
        </a:spcAft>
        <a:buChar char="•"/>
        <a:defRPr sz="3500">
          <a:solidFill>
            <a:schemeClr val="tx1"/>
          </a:solidFill>
          <a:latin typeface="+mn-lt"/>
          <a:ea typeface="+mn-ea"/>
          <a:cs typeface="+mn-cs"/>
        </a:defRPr>
      </a:lvl1pPr>
      <a:lvl2pPr marL="823563" indent="-316755" algn="l" rtl="0" eaLnBrk="1" fontAlgn="base" hangingPunct="1">
        <a:spcBef>
          <a:spcPct val="20000"/>
        </a:spcBef>
        <a:spcAft>
          <a:spcPct val="0"/>
        </a:spcAft>
        <a:buChar char="–"/>
        <a:defRPr sz="3100">
          <a:solidFill>
            <a:schemeClr val="tx1"/>
          </a:solidFill>
          <a:latin typeface="+mn-lt"/>
        </a:defRPr>
      </a:lvl2pPr>
      <a:lvl3pPr marL="1267021" indent="-253404" algn="l" rtl="0" eaLnBrk="1" fontAlgn="base" hangingPunct="1">
        <a:spcBef>
          <a:spcPct val="20000"/>
        </a:spcBef>
        <a:spcAft>
          <a:spcPct val="0"/>
        </a:spcAft>
        <a:buChar char="•"/>
        <a:defRPr sz="2700">
          <a:solidFill>
            <a:schemeClr val="tx1"/>
          </a:solidFill>
          <a:latin typeface="+mn-lt"/>
        </a:defRPr>
      </a:lvl3pPr>
      <a:lvl4pPr marL="1773830" indent="-253404" algn="l" rtl="0" eaLnBrk="1" fontAlgn="base" hangingPunct="1">
        <a:spcBef>
          <a:spcPct val="20000"/>
        </a:spcBef>
        <a:spcAft>
          <a:spcPct val="0"/>
        </a:spcAft>
        <a:buChar char="–"/>
        <a:defRPr sz="2200">
          <a:solidFill>
            <a:schemeClr val="tx1"/>
          </a:solidFill>
          <a:latin typeface="+mn-lt"/>
        </a:defRPr>
      </a:lvl4pPr>
      <a:lvl5pPr marL="2280639" indent="-253404" algn="l" rtl="0" eaLnBrk="1" fontAlgn="base" hangingPunct="1">
        <a:spcBef>
          <a:spcPct val="20000"/>
        </a:spcBef>
        <a:spcAft>
          <a:spcPct val="0"/>
        </a:spcAft>
        <a:buChar char="»"/>
        <a:defRPr sz="2200">
          <a:solidFill>
            <a:schemeClr val="tx1"/>
          </a:solidFill>
          <a:latin typeface="+mn-lt"/>
        </a:defRPr>
      </a:lvl5pPr>
      <a:lvl6pPr marL="2787447" indent="-253404" algn="l" rtl="0" eaLnBrk="1" fontAlgn="base" hangingPunct="1">
        <a:spcBef>
          <a:spcPct val="20000"/>
        </a:spcBef>
        <a:spcAft>
          <a:spcPct val="0"/>
        </a:spcAft>
        <a:buChar char="»"/>
        <a:defRPr sz="2200">
          <a:solidFill>
            <a:schemeClr val="tx1"/>
          </a:solidFill>
          <a:latin typeface="+mn-lt"/>
        </a:defRPr>
      </a:lvl6pPr>
      <a:lvl7pPr marL="3294255" indent="-253404" algn="l" rtl="0" eaLnBrk="1" fontAlgn="base" hangingPunct="1">
        <a:spcBef>
          <a:spcPct val="20000"/>
        </a:spcBef>
        <a:spcAft>
          <a:spcPct val="0"/>
        </a:spcAft>
        <a:buChar char="»"/>
        <a:defRPr sz="2200">
          <a:solidFill>
            <a:schemeClr val="tx1"/>
          </a:solidFill>
          <a:latin typeface="+mn-lt"/>
        </a:defRPr>
      </a:lvl7pPr>
      <a:lvl8pPr marL="3801063" indent="-253404" algn="l" rtl="0" eaLnBrk="1" fontAlgn="base" hangingPunct="1">
        <a:spcBef>
          <a:spcPct val="20000"/>
        </a:spcBef>
        <a:spcAft>
          <a:spcPct val="0"/>
        </a:spcAft>
        <a:buChar char="»"/>
        <a:defRPr sz="2200">
          <a:solidFill>
            <a:schemeClr val="tx1"/>
          </a:solidFill>
          <a:latin typeface="+mn-lt"/>
        </a:defRPr>
      </a:lvl8pPr>
      <a:lvl9pPr marL="4307872" indent="-253404" algn="l" rtl="0" eaLnBrk="1" fontAlgn="base" hangingPunct="1">
        <a:spcBef>
          <a:spcPct val="20000"/>
        </a:spcBef>
        <a:spcAft>
          <a:spcPct val="0"/>
        </a:spcAft>
        <a:buChar char="»"/>
        <a:defRPr sz="2200">
          <a:solidFill>
            <a:schemeClr val="tx1"/>
          </a:solidFill>
          <a:latin typeface="+mn-lt"/>
        </a:defRPr>
      </a:lvl9pPr>
    </p:bodyStyle>
    <p:otherStyle>
      <a:defPPr>
        <a:defRPr lang="en-US"/>
      </a:defPPr>
      <a:lvl1pPr marL="0" algn="l" defTabSz="1013617" rtl="0" eaLnBrk="1" latinLnBrk="0" hangingPunct="1">
        <a:defRPr sz="2000" kern="1200">
          <a:solidFill>
            <a:schemeClr val="tx1"/>
          </a:solidFill>
          <a:latin typeface="+mn-lt"/>
          <a:ea typeface="+mn-ea"/>
          <a:cs typeface="+mn-cs"/>
        </a:defRPr>
      </a:lvl1pPr>
      <a:lvl2pPr marL="506810" algn="l" defTabSz="1013617" rtl="0" eaLnBrk="1" latinLnBrk="0" hangingPunct="1">
        <a:defRPr sz="2000" kern="1200">
          <a:solidFill>
            <a:schemeClr val="tx1"/>
          </a:solidFill>
          <a:latin typeface="+mn-lt"/>
          <a:ea typeface="+mn-ea"/>
          <a:cs typeface="+mn-cs"/>
        </a:defRPr>
      </a:lvl2pPr>
      <a:lvl3pPr marL="1013617" algn="l" defTabSz="1013617" rtl="0" eaLnBrk="1" latinLnBrk="0" hangingPunct="1">
        <a:defRPr sz="2000" kern="1200">
          <a:solidFill>
            <a:schemeClr val="tx1"/>
          </a:solidFill>
          <a:latin typeface="+mn-lt"/>
          <a:ea typeface="+mn-ea"/>
          <a:cs typeface="+mn-cs"/>
        </a:defRPr>
      </a:lvl3pPr>
      <a:lvl4pPr marL="1520426" algn="l" defTabSz="1013617" rtl="0" eaLnBrk="1" latinLnBrk="0" hangingPunct="1">
        <a:defRPr sz="2000" kern="1200">
          <a:solidFill>
            <a:schemeClr val="tx1"/>
          </a:solidFill>
          <a:latin typeface="+mn-lt"/>
          <a:ea typeface="+mn-ea"/>
          <a:cs typeface="+mn-cs"/>
        </a:defRPr>
      </a:lvl4pPr>
      <a:lvl5pPr marL="2027235" algn="l" defTabSz="1013617" rtl="0" eaLnBrk="1" latinLnBrk="0" hangingPunct="1">
        <a:defRPr sz="2000" kern="1200">
          <a:solidFill>
            <a:schemeClr val="tx1"/>
          </a:solidFill>
          <a:latin typeface="+mn-lt"/>
          <a:ea typeface="+mn-ea"/>
          <a:cs typeface="+mn-cs"/>
        </a:defRPr>
      </a:lvl5pPr>
      <a:lvl6pPr marL="2534043" algn="l" defTabSz="1013617" rtl="0" eaLnBrk="1" latinLnBrk="0" hangingPunct="1">
        <a:defRPr sz="2000" kern="1200">
          <a:solidFill>
            <a:schemeClr val="tx1"/>
          </a:solidFill>
          <a:latin typeface="+mn-lt"/>
          <a:ea typeface="+mn-ea"/>
          <a:cs typeface="+mn-cs"/>
        </a:defRPr>
      </a:lvl6pPr>
      <a:lvl7pPr marL="3040852" algn="l" defTabSz="1013617" rtl="0" eaLnBrk="1" latinLnBrk="0" hangingPunct="1">
        <a:defRPr sz="2000" kern="1200">
          <a:solidFill>
            <a:schemeClr val="tx1"/>
          </a:solidFill>
          <a:latin typeface="+mn-lt"/>
          <a:ea typeface="+mn-ea"/>
          <a:cs typeface="+mn-cs"/>
        </a:defRPr>
      </a:lvl7pPr>
      <a:lvl8pPr marL="3547660" algn="l" defTabSz="1013617" rtl="0" eaLnBrk="1" latinLnBrk="0" hangingPunct="1">
        <a:defRPr sz="2000" kern="1200">
          <a:solidFill>
            <a:schemeClr val="tx1"/>
          </a:solidFill>
          <a:latin typeface="+mn-lt"/>
          <a:ea typeface="+mn-ea"/>
          <a:cs typeface="+mn-cs"/>
        </a:defRPr>
      </a:lvl8pPr>
      <a:lvl9pPr marL="4054467" algn="l" defTabSz="1013617" rtl="0" eaLnBrk="1" latinLnBrk="0" hangingPunct="1">
        <a:defRPr sz="20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133D8D"/>
        </a:solidFill>
        <a:effectLst/>
      </p:bgPr>
    </p:bg>
    <p:spTree>
      <p:nvGrpSpPr>
        <p:cNvPr id="1" name=""/>
        <p:cNvGrpSpPr/>
        <p:nvPr/>
      </p:nvGrpSpPr>
      <p:grpSpPr>
        <a:xfrm>
          <a:off x="0" y="0"/>
          <a:ext cx="0" cy="0"/>
          <a:chOff x="0" y="0"/>
          <a:chExt cx="0" cy="0"/>
        </a:xfrm>
      </p:grpSpPr>
      <p:sp>
        <p:nvSpPr>
          <p:cNvPr id="2050" name="Rectangle 2"/>
          <p:cNvSpPr>
            <a:spLocks noChangeArrowheads="1"/>
          </p:cNvSpPr>
          <p:nvPr/>
        </p:nvSpPr>
        <p:spPr bwMode="auto">
          <a:xfrm>
            <a:off x="0" y="6324865"/>
            <a:ext cx="10150475" cy="1264973"/>
          </a:xfrm>
          <a:prstGeom prst="rect">
            <a:avLst/>
          </a:prstGeom>
          <a:solidFill>
            <a:schemeClr val="tx1"/>
          </a:solidFill>
          <a:ln w="9525">
            <a:solidFill>
              <a:schemeClr val="tx1"/>
            </a:solidFill>
            <a:miter lim="800000"/>
            <a:headEnd/>
            <a:tailEnd/>
          </a:ln>
        </p:spPr>
        <p:txBody>
          <a:bodyPr wrap="none" lIns="101358" tIns="50679" rIns="101358" bIns="50679"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en-US" smtClean="0">
              <a:solidFill>
                <a:srgbClr val="FFFFFF"/>
              </a:solidFill>
            </a:endParaRPr>
          </a:p>
        </p:txBody>
      </p:sp>
      <p:sp>
        <p:nvSpPr>
          <p:cNvPr id="2051" name="Rectangle 3"/>
          <p:cNvSpPr>
            <a:spLocks noGrp="1" noChangeArrowheads="1"/>
          </p:cNvSpPr>
          <p:nvPr>
            <p:ph type="title"/>
          </p:nvPr>
        </p:nvSpPr>
        <p:spPr bwMode="auto">
          <a:xfrm>
            <a:off x="1025625" y="303945"/>
            <a:ext cx="8617330" cy="1264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358" tIns="50679" rIns="101358" bIns="50679" numCol="1" anchor="ctr" anchorCtr="0" compatLnSpc="1">
            <a:prstTxWarp prst="textNoShape">
              <a:avLst/>
            </a:prstTxWarp>
          </a:bodyPr>
          <a:lstStyle/>
          <a:p>
            <a:pPr lvl="0"/>
            <a:r>
              <a:rPr lang="en-US" altLang="en-US" smtClean="0"/>
              <a:t>Click to edit Master title style</a:t>
            </a:r>
          </a:p>
        </p:txBody>
      </p:sp>
      <p:sp>
        <p:nvSpPr>
          <p:cNvPr id="2052" name="Rectangle 4"/>
          <p:cNvSpPr>
            <a:spLocks noGrp="1" noChangeArrowheads="1"/>
          </p:cNvSpPr>
          <p:nvPr>
            <p:ph type="body" idx="1"/>
          </p:nvPr>
        </p:nvSpPr>
        <p:spPr bwMode="auto">
          <a:xfrm>
            <a:off x="1025625" y="1770962"/>
            <a:ext cx="8617330" cy="4385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358" tIns="50679" rIns="101358" bIns="50679"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3077" name="Rectangle 5"/>
          <p:cNvSpPr>
            <a:spLocks noGrp="1" noChangeArrowheads="1"/>
          </p:cNvSpPr>
          <p:nvPr>
            <p:ph type="sldNum" sz="quarter" idx="4"/>
          </p:nvPr>
        </p:nvSpPr>
        <p:spPr bwMode="auto">
          <a:xfrm>
            <a:off x="253762" y="6778147"/>
            <a:ext cx="1184222" cy="527072"/>
          </a:xfrm>
          <a:prstGeom prst="rect">
            <a:avLst/>
          </a:prstGeom>
          <a:noFill/>
          <a:ln w="9525">
            <a:noFill/>
            <a:miter lim="800000"/>
            <a:headEnd/>
            <a:tailEnd/>
          </a:ln>
          <a:effectLst/>
        </p:spPr>
        <p:txBody>
          <a:bodyPr vert="horz" wrap="square" lIns="101358" tIns="50679" rIns="101358" bIns="50679" numCol="1" anchor="t" anchorCtr="0" compatLnSpc="1">
            <a:prstTxWarp prst="textNoShape">
              <a:avLst/>
            </a:prstTxWarp>
          </a:bodyPr>
          <a:lstStyle>
            <a:lvl1pPr>
              <a:defRPr sz="1100" b="1">
                <a:solidFill>
                  <a:srgbClr val="969696"/>
                </a:solidFill>
              </a:defRPr>
            </a:lvl1pPr>
          </a:lstStyle>
          <a:p>
            <a:pPr>
              <a:defRPr/>
            </a:pPr>
            <a:fld id="{D8AA93D7-602E-40AA-A23F-EAF97E0A576E}" type="slidenum">
              <a:rPr lang="en-US"/>
              <a:pPr>
                <a:defRPr/>
              </a:pPr>
              <a:t>‹#›</a:t>
            </a:fld>
            <a:endParaRPr lang="en-US" sz="1300"/>
          </a:p>
        </p:txBody>
      </p:sp>
      <p:sp>
        <p:nvSpPr>
          <p:cNvPr id="2054" name="Line 6"/>
          <p:cNvSpPr>
            <a:spLocks noChangeShapeType="1"/>
          </p:cNvSpPr>
          <p:nvPr/>
        </p:nvSpPr>
        <p:spPr bwMode="auto">
          <a:xfrm>
            <a:off x="1409788" y="7168180"/>
            <a:ext cx="840233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101358" tIns="50679" rIns="101358" bIns="50679"/>
          <a:lstStyle/>
          <a:p>
            <a:endParaRPr lang="en-US"/>
          </a:p>
        </p:txBody>
      </p:sp>
      <p:sp>
        <p:nvSpPr>
          <p:cNvPr id="3079" name="Rectangle 7"/>
          <p:cNvSpPr>
            <a:spLocks noGrp="1" noChangeArrowheads="1"/>
          </p:cNvSpPr>
          <p:nvPr>
            <p:ph type="ftr" sz="quarter" idx="3"/>
          </p:nvPr>
        </p:nvSpPr>
        <p:spPr bwMode="auto">
          <a:xfrm>
            <a:off x="761289" y="6746523"/>
            <a:ext cx="4652301" cy="527072"/>
          </a:xfrm>
          <a:prstGeom prst="rect">
            <a:avLst/>
          </a:prstGeom>
          <a:noFill/>
          <a:ln w="9525">
            <a:noFill/>
            <a:miter lim="800000"/>
            <a:headEnd/>
            <a:tailEnd/>
          </a:ln>
          <a:effectLst/>
        </p:spPr>
        <p:txBody>
          <a:bodyPr vert="horz" wrap="square" lIns="101358" tIns="50679" rIns="101358" bIns="50679" numCol="1" anchor="t" anchorCtr="0" compatLnSpc="1">
            <a:prstTxWarp prst="textNoShape">
              <a:avLst/>
            </a:prstTxWarp>
          </a:bodyPr>
          <a:lstStyle>
            <a:lvl1pPr>
              <a:defRPr sz="1300" b="1">
                <a:solidFill>
                  <a:srgbClr val="969696"/>
                </a:solidFill>
              </a:defRPr>
            </a:lvl1pPr>
          </a:lstStyle>
          <a:p>
            <a:pPr>
              <a:defRPr/>
            </a:pPr>
            <a:endParaRPr lang="en-US"/>
          </a:p>
        </p:txBody>
      </p:sp>
      <p:pic>
        <p:nvPicPr>
          <p:cNvPr id="2056" name="Picture 8" descr="Vertical_RGB_60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304469" y="6451363"/>
            <a:ext cx="1238851" cy="101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Picture 9" descr="logo_200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825274" y="6451363"/>
            <a:ext cx="1071439" cy="101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3790" r:id="rId1"/>
    <p:sldLayoutId id="2147483791" r:id="rId2"/>
    <p:sldLayoutId id="2147483792" r:id="rId3"/>
    <p:sldLayoutId id="2147483793" r:id="rId4"/>
    <p:sldLayoutId id="2147483794" r:id="rId5"/>
    <p:sldLayoutId id="2147483795" r:id="rId6"/>
    <p:sldLayoutId id="2147483796" r:id="rId7"/>
    <p:sldLayoutId id="2147483797" r:id="rId8"/>
    <p:sldLayoutId id="2147483798" r:id="rId9"/>
    <p:sldLayoutId id="2147483799" r:id="rId10"/>
    <p:sldLayoutId id="2147483800" r:id="rId11"/>
  </p:sldLayoutIdLst>
  <p:txStyles>
    <p:titleStyle>
      <a:lvl1pPr algn="l" rtl="0" eaLnBrk="1" fontAlgn="base" hangingPunct="1">
        <a:spcBef>
          <a:spcPct val="0"/>
        </a:spcBef>
        <a:spcAft>
          <a:spcPct val="0"/>
        </a:spcAft>
        <a:defRPr sz="4000" b="1">
          <a:solidFill>
            <a:schemeClr val="tx1"/>
          </a:solidFill>
          <a:latin typeface="+mj-lt"/>
          <a:ea typeface="+mj-ea"/>
          <a:cs typeface="+mj-cs"/>
        </a:defRPr>
      </a:lvl1pPr>
      <a:lvl2pPr algn="l" rtl="0" eaLnBrk="1" fontAlgn="base" hangingPunct="1">
        <a:spcBef>
          <a:spcPct val="0"/>
        </a:spcBef>
        <a:spcAft>
          <a:spcPct val="0"/>
        </a:spcAft>
        <a:defRPr sz="4000" b="1">
          <a:solidFill>
            <a:schemeClr val="tx1"/>
          </a:solidFill>
          <a:latin typeface="Arial" charset="0"/>
        </a:defRPr>
      </a:lvl2pPr>
      <a:lvl3pPr algn="l" rtl="0" eaLnBrk="1" fontAlgn="base" hangingPunct="1">
        <a:spcBef>
          <a:spcPct val="0"/>
        </a:spcBef>
        <a:spcAft>
          <a:spcPct val="0"/>
        </a:spcAft>
        <a:defRPr sz="4000" b="1">
          <a:solidFill>
            <a:schemeClr val="tx1"/>
          </a:solidFill>
          <a:latin typeface="Arial" charset="0"/>
        </a:defRPr>
      </a:lvl3pPr>
      <a:lvl4pPr algn="l" rtl="0" eaLnBrk="1" fontAlgn="base" hangingPunct="1">
        <a:spcBef>
          <a:spcPct val="0"/>
        </a:spcBef>
        <a:spcAft>
          <a:spcPct val="0"/>
        </a:spcAft>
        <a:defRPr sz="4000" b="1">
          <a:solidFill>
            <a:schemeClr val="tx1"/>
          </a:solidFill>
          <a:latin typeface="Arial" charset="0"/>
        </a:defRPr>
      </a:lvl4pPr>
      <a:lvl5pPr algn="l" rtl="0" eaLnBrk="1" fontAlgn="base" hangingPunct="1">
        <a:spcBef>
          <a:spcPct val="0"/>
        </a:spcBef>
        <a:spcAft>
          <a:spcPct val="0"/>
        </a:spcAft>
        <a:defRPr sz="4000" b="1">
          <a:solidFill>
            <a:schemeClr val="tx1"/>
          </a:solidFill>
          <a:latin typeface="Arial" charset="0"/>
        </a:defRPr>
      </a:lvl5pPr>
      <a:lvl6pPr marL="506789" algn="l" rtl="0" eaLnBrk="1" fontAlgn="base" hangingPunct="1">
        <a:spcBef>
          <a:spcPct val="0"/>
        </a:spcBef>
        <a:spcAft>
          <a:spcPct val="0"/>
        </a:spcAft>
        <a:defRPr sz="4000" b="1">
          <a:solidFill>
            <a:schemeClr val="tx1"/>
          </a:solidFill>
          <a:latin typeface="Arial" charset="0"/>
        </a:defRPr>
      </a:lvl6pPr>
      <a:lvl7pPr marL="1013574" algn="l" rtl="0" eaLnBrk="1" fontAlgn="base" hangingPunct="1">
        <a:spcBef>
          <a:spcPct val="0"/>
        </a:spcBef>
        <a:spcAft>
          <a:spcPct val="0"/>
        </a:spcAft>
        <a:defRPr sz="4000" b="1">
          <a:solidFill>
            <a:schemeClr val="tx1"/>
          </a:solidFill>
          <a:latin typeface="Arial" charset="0"/>
        </a:defRPr>
      </a:lvl7pPr>
      <a:lvl8pPr marL="1520361" algn="l" rtl="0" eaLnBrk="1" fontAlgn="base" hangingPunct="1">
        <a:spcBef>
          <a:spcPct val="0"/>
        </a:spcBef>
        <a:spcAft>
          <a:spcPct val="0"/>
        </a:spcAft>
        <a:defRPr sz="4000" b="1">
          <a:solidFill>
            <a:schemeClr val="tx1"/>
          </a:solidFill>
          <a:latin typeface="Arial" charset="0"/>
        </a:defRPr>
      </a:lvl8pPr>
      <a:lvl9pPr marL="2027148" algn="l" rtl="0" eaLnBrk="1" fontAlgn="base" hangingPunct="1">
        <a:spcBef>
          <a:spcPct val="0"/>
        </a:spcBef>
        <a:spcAft>
          <a:spcPct val="0"/>
        </a:spcAft>
        <a:defRPr sz="4000" b="1">
          <a:solidFill>
            <a:schemeClr val="tx1"/>
          </a:solidFill>
          <a:latin typeface="Arial" charset="0"/>
        </a:defRPr>
      </a:lvl9pPr>
    </p:titleStyle>
    <p:bodyStyle>
      <a:lvl1pPr marL="380090" indent="-380090" algn="l" rtl="0" eaLnBrk="1" fontAlgn="base" hangingPunct="1">
        <a:spcBef>
          <a:spcPct val="20000"/>
        </a:spcBef>
        <a:spcAft>
          <a:spcPct val="20000"/>
        </a:spcAft>
        <a:buClr>
          <a:schemeClr val="hlink"/>
        </a:buClr>
        <a:buFont typeface="Wingdings" pitchFamily="2" charset="2"/>
        <a:buChar char="§"/>
        <a:defRPr sz="2900">
          <a:solidFill>
            <a:schemeClr val="tx1"/>
          </a:solidFill>
          <a:latin typeface="+mn-lt"/>
          <a:ea typeface="+mn-ea"/>
          <a:cs typeface="+mn-cs"/>
        </a:defRPr>
      </a:lvl1pPr>
      <a:lvl2pPr marL="823528" indent="-316741" algn="l" rtl="0" eaLnBrk="1" fontAlgn="base" hangingPunct="1">
        <a:spcBef>
          <a:spcPct val="20000"/>
        </a:spcBef>
        <a:spcAft>
          <a:spcPct val="20000"/>
        </a:spcAft>
        <a:buClr>
          <a:schemeClr val="hlink"/>
        </a:buClr>
        <a:buFont typeface="Wingdings" pitchFamily="2" charset="2"/>
        <a:buChar char="§"/>
        <a:defRPr sz="2700">
          <a:solidFill>
            <a:schemeClr val="tx1"/>
          </a:solidFill>
          <a:latin typeface="+mn-lt"/>
        </a:defRPr>
      </a:lvl2pPr>
      <a:lvl3pPr marL="1266967" indent="-253393"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3pPr>
      <a:lvl4pPr marL="1773754" indent="-253393"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4pPr>
      <a:lvl5pPr marL="2280541" indent="-253393"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5pPr>
      <a:lvl6pPr marL="2787327" indent="-253393"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6pPr>
      <a:lvl7pPr marL="3294114" indent="-253393"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7pPr>
      <a:lvl8pPr marL="3800901" indent="-253393"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8pPr>
      <a:lvl9pPr marL="4307688" indent="-253393"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9pPr>
    </p:bodyStyle>
    <p:otherStyle>
      <a:defPPr>
        <a:defRPr lang="en-US"/>
      </a:defPPr>
      <a:lvl1pPr marL="0" algn="l" defTabSz="1013574" rtl="0" eaLnBrk="1" latinLnBrk="0" hangingPunct="1">
        <a:defRPr sz="2000" kern="1200">
          <a:solidFill>
            <a:schemeClr val="tx1"/>
          </a:solidFill>
          <a:latin typeface="+mn-lt"/>
          <a:ea typeface="+mn-ea"/>
          <a:cs typeface="+mn-cs"/>
        </a:defRPr>
      </a:lvl1pPr>
      <a:lvl2pPr marL="506789" algn="l" defTabSz="1013574" rtl="0" eaLnBrk="1" latinLnBrk="0" hangingPunct="1">
        <a:defRPr sz="2000" kern="1200">
          <a:solidFill>
            <a:schemeClr val="tx1"/>
          </a:solidFill>
          <a:latin typeface="+mn-lt"/>
          <a:ea typeface="+mn-ea"/>
          <a:cs typeface="+mn-cs"/>
        </a:defRPr>
      </a:lvl2pPr>
      <a:lvl3pPr marL="1013574" algn="l" defTabSz="1013574" rtl="0" eaLnBrk="1" latinLnBrk="0" hangingPunct="1">
        <a:defRPr sz="2000" kern="1200">
          <a:solidFill>
            <a:schemeClr val="tx1"/>
          </a:solidFill>
          <a:latin typeface="+mn-lt"/>
          <a:ea typeface="+mn-ea"/>
          <a:cs typeface="+mn-cs"/>
        </a:defRPr>
      </a:lvl3pPr>
      <a:lvl4pPr marL="1520361" algn="l" defTabSz="1013574" rtl="0" eaLnBrk="1" latinLnBrk="0" hangingPunct="1">
        <a:defRPr sz="2000" kern="1200">
          <a:solidFill>
            <a:schemeClr val="tx1"/>
          </a:solidFill>
          <a:latin typeface="+mn-lt"/>
          <a:ea typeface="+mn-ea"/>
          <a:cs typeface="+mn-cs"/>
        </a:defRPr>
      </a:lvl4pPr>
      <a:lvl5pPr marL="2027148" algn="l" defTabSz="1013574" rtl="0" eaLnBrk="1" latinLnBrk="0" hangingPunct="1">
        <a:defRPr sz="2000" kern="1200">
          <a:solidFill>
            <a:schemeClr val="tx1"/>
          </a:solidFill>
          <a:latin typeface="+mn-lt"/>
          <a:ea typeface="+mn-ea"/>
          <a:cs typeface="+mn-cs"/>
        </a:defRPr>
      </a:lvl5pPr>
      <a:lvl6pPr marL="2533935" algn="l" defTabSz="1013574" rtl="0" eaLnBrk="1" latinLnBrk="0" hangingPunct="1">
        <a:defRPr sz="2000" kern="1200">
          <a:solidFill>
            <a:schemeClr val="tx1"/>
          </a:solidFill>
          <a:latin typeface="+mn-lt"/>
          <a:ea typeface="+mn-ea"/>
          <a:cs typeface="+mn-cs"/>
        </a:defRPr>
      </a:lvl6pPr>
      <a:lvl7pPr marL="3040722" algn="l" defTabSz="1013574" rtl="0" eaLnBrk="1" latinLnBrk="0" hangingPunct="1">
        <a:defRPr sz="2000" kern="1200">
          <a:solidFill>
            <a:schemeClr val="tx1"/>
          </a:solidFill>
          <a:latin typeface="+mn-lt"/>
          <a:ea typeface="+mn-ea"/>
          <a:cs typeface="+mn-cs"/>
        </a:defRPr>
      </a:lvl7pPr>
      <a:lvl8pPr marL="3547508" algn="l" defTabSz="1013574" rtl="0" eaLnBrk="1" latinLnBrk="0" hangingPunct="1">
        <a:defRPr sz="2000" kern="1200">
          <a:solidFill>
            <a:schemeClr val="tx1"/>
          </a:solidFill>
          <a:latin typeface="+mn-lt"/>
          <a:ea typeface="+mn-ea"/>
          <a:cs typeface="+mn-cs"/>
        </a:defRPr>
      </a:lvl8pPr>
      <a:lvl9pPr marL="4054293" algn="l" defTabSz="1013574" rtl="0" eaLnBrk="1" latinLnBrk="0" hangingPunct="1">
        <a:defRPr sz="20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133D8D"/>
        </a:solidFill>
        <a:effectLst/>
      </p:bgPr>
    </p:bg>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6324865"/>
            <a:ext cx="10150475" cy="1264973"/>
          </a:xfrm>
          <a:prstGeom prst="rect">
            <a:avLst/>
          </a:prstGeom>
          <a:solidFill>
            <a:schemeClr val="tx1"/>
          </a:solidFill>
          <a:ln w="9525">
            <a:solidFill>
              <a:schemeClr val="tx1"/>
            </a:solidFill>
            <a:miter lim="800000"/>
            <a:headEnd/>
            <a:tailEnd/>
          </a:ln>
        </p:spPr>
        <p:txBody>
          <a:bodyPr wrap="none" lIns="101370" tIns="50685" rIns="101370" bIns="50685"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en-US" smtClean="0"/>
          </a:p>
        </p:txBody>
      </p:sp>
      <p:sp>
        <p:nvSpPr>
          <p:cNvPr id="1027" name="Rectangle 3"/>
          <p:cNvSpPr>
            <a:spLocks noGrp="1" noChangeArrowheads="1"/>
          </p:cNvSpPr>
          <p:nvPr>
            <p:ph type="title"/>
          </p:nvPr>
        </p:nvSpPr>
        <p:spPr bwMode="auto">
          <a:xfrm>
            <a:off x="1025622" y="303945"/>
            <a:ext cx="8617330" cy="1264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370" tIns="50685" rIns="101370" bIns="50685" numCol="1" anchor="ctr" anchorCtr="0" compatLnSpc="1">
            <a:prstTxWarp prst="textNoShape">
              <a:avLst/>
            </a:prstTxWarp>
          </a:bodyPr>
          <a:lstStyle/>
          <a:p>
            <a:pPr lvl="0"/>
            <a:r>
              <a:rPr lang="en-US" altLang="en-US" smtClean="0"/>
              <a:t>Click to edit Master title style</a:t>
            </a:r>
            <a:endParaRPr lang="en-US" altLang="en-US" smtClean="0"/>
          </a:p>
        </p:txBody>
      </p:sp>
      <p:sp>
        <p:nvSpPr>
          <p:cNvPr id="1028" name="Rectangle 4"/>
          <p:cNvSpPr>
            <a:spLocks noGrp="1" noChangeArrowheads="1"/>
          </p:cNvSpPr>
          <p:nvPr>
            <p:ph type="body" idx="1"/>
          </p:nvPr>
        </p:nvSpPr>
        <p:spPr bwMode="auto">
          <a:xfrm>
            <a:off x="1025622" y="1770962"/>
            <a:ext cx="8617330" cy="4385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370" tIns="50685" rIns="101370" bIns="50685"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US" altLang="en-US" smtClean="0"/>
          </a:p>
        </p:txBody>
      </p:sp>
      <p:sp>
        <p:nvSpPr>
          <p:cNvPr id="3077" name="Rectangle 5"/>
          <p:cNvSpPr>
            <a:spLocks noGrp="1" noChangeArrowheads="1"/>
          </p:cNvSpPr>
          <p:nvPr>
            <p:ph type="sldNum" sz="quarter" idx="4"/>
          </p:nvPr>
        </p:nvSpPr>
        <p:spPr bwMode="auto">
          <a:xfrm>
            <a:off x="253762" y="6778147"/>
            <a:ext cx="1184222" cy="527072"/>
          </a:xfrm>
          <a:prstGeom prst="rect">
            <a:avLst/>
          </a:prstGeom>
          <a:noFill/>
          <a:ln w="9525">
            <a:noFill/>
            <a:miter lim="800000"/>
            <a:headEnd/>
            <a:tailEnd/>
          </a:ln>
          <a:effectLst/>
        </p:spPr>
        <p:txBody>
          <a:bodyPr vert="horz" wrap="square" lIns="101370" tIns="50685" rIns="101370" bIns="50685" numCol="1" anchor="t" anchorCtr="0" compatLnSpc="1">
            <a:prstTxWarp prst="textNoShape">
              <a:avLst/>
            </a:prstTxWarp>
          </a:bodyPr>
          <a:lstStyle>
            <a:lvl1pPr>
              <a:defRPr sz="1100" b="1">
                <a:solidFill>
                  <a:srgbClr val="969696"/>
                </a:solidFill>
              </a:defRPr>
            </a:lvl1pPr>
          </a:lstStyle>
          <a:p>
            <a:pPr>
              <a:defRPr/>
            </a:pPr>
            <a:fld id="{917385F3-D81C-428A-B514-D955669F43AA}" type="slidenum">
              <a:rPr lang="en-US" smtClean="0"/>
              <a:pPr>
                <a:defRPr/>
              </a:pPr>
              <a:t>‹#›</a:t>
            </a:fld>
            <a:endParaRPr lang="en-US"/>
          </a:p>
        </p:txBody>
      </p:sp>
      <p:sp>
        <p:nvSpPr>
          <p:cNvPr id="1030" name="Line 6"/>
          <p:cNvSpPr>
            <a:spLocks noChangeShapeType="1"/>
          </p:cNvSpPr>
          <p:nvPr/>
        </p:nvSpPr>
        <p:spPr bwMode="auto">
          <a:xfrm>
            <a:off x="1409788" y="7168180"/>
            <a:ext cx="840233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101370" tIns="50685" rIns="101370" bIns="50685"/>
          <a:lstStyle/>
          <a:p>
            <a:endParaRPr lang="en-US"/>
          </a:p>
        </p:txBody>
      </p:sp>
      <p:sp>
        <p:nvSpPr>
          <p:cNvPr id="3079" name="Rectangle 7"/>
          <p:cNvSpPr>
            <a:spLocks noGrp="1" noChangeArrowheads="1"/>
          </p:cNvSpPr>
          <p:nvPr>
            <p:ph type="ftr" sz="quarter" idx="3"/>
          </p:nvPr>
        </p:nvSpPr>
        <p:spPr bwMode="auto">
          <a:xfrm>
            <a:off x="761286" y="6746523"/>
            <a:ext cx="4652301" cy="527072"/>
          </a:xfrm>
          <a:prstGeom prst="rect">
            <a:avLst/>
          </a:prstGeom>
          <a:noFill/>
          <a:ln w="9525">
            <a:noFill/>
            <a:miter lim="800000"/>
            <a:headEnd/>
            <a:tailEnd/>
          </a:ln>
          <a:effectLst/>
        </p:spPr>
        <p:txBody>
          <a:bodyPr vert="horz" wrap="square" lIns="101370" tIns="50685" rIns="101370" bIns="50685" numCol="1" anchor="t" anchorCtr="0" compatLnSpc="1">
            <a:prstTxWarp prst="textNoShape">
              <a:avLst/>
            </a:prstTxWarp>
          </a:bodyPr>
          <a:lstStyle>
            <a:lvl1pPr>
              <a:defRPr sz="1300" b="1">
                <a:solidFill>
                  <a:srgbClr val="969696"/>
                </a:solidFill>
              </a:defRPr>
            </a:lvl1pPr>
          </a:lstStyle>
          <a:p>
            <a:pPr>
              <a:defRPr/>
            </a:pPr>
            <a:endParaRPr lang="en-US"/>
          </a:p>
        </p:txBody>
      </p:sp>
      <p:pic>
        <p:nvPicPr>
          <p:cNvPr id="1032" name="Picture 9" descr="logo_200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825274" y="6416224"/>
            <a:ext cx="1071439" cy="101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1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944970" y="6324865"/>
            <a:ext cx="1880304" cy="110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1"/>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3598485" y="6331893"/>
            <a:ext cx="3406401" cy="1264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3802" r:id="rId1"/>
    <p:sldLayoutId id="2147483803" r:id="rId2"/>
    <p:sldLayoutId id="2147483804" r:id="rId3"/>
    <p:sldLayoutId id="2147483805" r:id="rId4"/>
    <p:sldLayoutId id="2147483806" r:id="rId5"/>
    <p:sldLayoutId id="2147483807" r:id="rId6"/>
    <p:sldLayoutId id="2147483808" r:id="rId7"/>
    <p:sldLayoutId id="2147483809" r:id="rId8"/>
    <p:sldLayoutId id="2147483810" r:id="rId9"/>
    <p:sldLayoutId id="2147483811" r:id="rId10"/>
    <p:sldLayoutId id="2147483812" r:id="rId11"/>
  </p:sldLayoutIdLst>
  <p:txStyles>
    <p:titleStyle>
      <a:lvl1pPr algn="l" rtl="0" eaLnBrk="1" fontAlgn="base" hangingPunct="1">
        <a:spcBef>
          <a:spcPct val="0"/>
        </a:spcBef>
        <a:spcAft>
          <a:spcPct val="0"/>
        </a:spcAft>
        <a:defRPr sz="4000" b="1">
          <a:solidFill>
            <a:schemeClr val="tx1"/>
          </a:solidFill>
          <a:latin typeface="+mj-lt"/>
          <a:ea typeface="+mj-ea"/>
          <a:cs typeface="+mj-cs"/>
        </a:defRPr>
      </a:lvl1pPr>
      <a:lvl2pPr algn="l" rtl="0" eaLnBrk="1" fontAlgn="base" hangingPunct="1">
        <a:spcBef>
          <a:spcPct val="0"/>
        </a:spcBef>
        <a:spcAft>
          <a:spcPct val="0"/>
        </a:spcAft>
        <a:defRPr sz="4000" b="1">
          <a:solidFill>
            <a:schemeClr val="tx1"/>
          </a:solidFill>
          <a:latin typeface="Arial" charset="0"/>
        </a:defRPr>
      </a:lvl2pPr>
      <a:lvl3pPr algn="l" rtl="0" eaLnBrk="1" fontAlgn="base" hangingPunct="1">
        <a:spcBef>
          <a:spcPct val="0"/>
        </a:spcBef>
        <a:spcAft>
          <a:spcPct val="0"/>
        </a:spcAft>
        <a:defRPr sz="4000" b="1">
          <a:solidFill>
            <a:schemeClr val="tx1"/>
          </a:solidFill>
          <a:latin typeface="Arial" charset="0"/>
        </a:defRPr>
      </a:lvl3pPr>
      <a:lvl4pPr algn="l" rtl="0" eaLnBrk="1" fontAlgn="base" hangingPunct="1">
        <a:spcBef>
          <a:spcPct val="0"/>
        </a:spcBef>
        <a:spcAft>
          <a:spcPct val="0"/>
        </a:spcAft>
        <a:defRPr sz="4000" b="1">
          <a:solidFill>
            <a:schemeClr val="tx1"/>
          </a:solidFill>
          <a:latin typeface="Arial" charset="0"/>
        </a:defRPr>
      </a:lvl4pPr>
      <a:lvl5pPr algn="l" rtl="0" eaLnBrk="1" fontAlgn="base" hangingPunct="1">
        <a:spcBef>
          <a:spcPct val="0"/>
        </a:spcBef>
        <a:spcAft>
          <a:spcPct val="0"/>
        </a:spcAft>
        <a:defRPr sz="4000" b="1">
          <a:solidFill>
            <a:schemeClr val="tx1"/>
          </a:solidFill>
          <a:latin typeface="Arial" charset="0"/>
        </a:defRPr>
      </a:lvl5pPr>
      <a:lvl6pPr marL="506852" algn="l" rtl="0" eaLnBrk="1" fontAlgn="base" hangingPunct="1">
        <a:spcBef>
          <a:spcPct val="0"/>
        </a:spcBef>
        <a:spcAft>
          <a:spcPct val="0"/>
        </a:spcAft>
        <a:defRPr sz="4000" b="1">
          <a:solidFill>
            <a:schemeClr val="tx1"/>
          </a:solidFill>
          <a:latin typeface="Arial" charset="0"/>
        </a:defRPr>
      </a:lvl6pPr>
      <a:lvl7pPr marL="1013704" algn="l" rtl="0" eaLnBrk="1" fontAlgn="base" hangingPunct="1">
        <a:spcBef>
          <a:spcPct val="0"/>
        </a:spcBef>
        <a:spcAft>
          <a:spcPct val="0"/>
        </a:spcAft>
        <a:defRPr sz="4000" b="1">
          <a:solidFill>
            <a:schemeClr val="tx1"/>
          </a:solidFill>
          <a:latin typeface="Arial" charset="0"/>
        </a:defRPr>
      </a:lvl7pPr>
      <a:lvl8pPr marL="1520556" algn="l" rtl="0" eaLnBrk="1" fontAlgn="base" hangingPunct="1">
        <a:spcBef>
          <a:spcPct val="0"/>
        </a:spcBef>
        <a:spcAft>
          <a:spcPct val="0"/>
        </a:spcAft>
        <a:defRPr sz="4000" b="1">
          <a:solidFill>
            <a:schemeClr val="tx1"/>
          </a:solidFill>
          <a:latin typeface="Arial" charset="0"/>
        </a:defRPr>
      </a:lvl8pPr>
      <a:lvl9pPr marL="2027408" algn="l" rtl="0" eaLnBrk="1" fontAlgn="base" hangingPunct="1">
        <a:spcBef>
          <a:spcPct val="0"/>
        </a:spcBef>
        <a:spcAft>
          <a:spcPct val="0"/>
        </a:spcAft>
        <a:defRPr sz="4000" b="1">
          <a:solidFill>
            <a:schemeClr val="tx1"/>
          </a:solidFill>
          <a:latin typeface="Arial" charset="0"/>
        </a:defRPr>
      </a:lvl9pPr>
    </p:titleStyle>
    <p:bodyStyle>
      <a:lvl1pPr marL="380139" indent="-380139" algn="l" rtl="0" eaLnBrk="1" fontAlgn="base" hangingPunct="1">
        <a:spcBef>
          <a:spcPct val="20000"/>
        </a:spcBef>
        <a:spcAft>
          <a:spcPct val="20000"/>
        </a:spcAft>
        <a:buClr>
          <a:schemeClr val="hlink"/>
        </a:buClr>
        <a:buFont typeface="Wingdings" pitchFamily="2" charset="2"/>
        <a:buChar char="§"/>
        <a:defRPr sz="2900">
          <a:solidFill>
            <a:schemeClr val="tx1"/>
          </a:solidFill>
          <a:latin typeface="+mn-lt"/>
          <a:ea typeface="+mn-ea"/>
          <a:cs typeface="+mn-cs"/>
        </a:defRPr>
      </a:lvl1pPr>
      <a:lvl2pPr marL="823634" indent="-316782" algn="l" rtl="0" eaLnBrk="1" fontAlgn="base" hangingPunct="1">
        <a:spcBef>
          <a:spcPct val="20000"/>
        </a:spcBef>
        <a:spcAft>
          <a:spcPct val="20000"/>
        </a:spcAft>
        <a:buClr>
          <a:schemeClr val="hlink"/>
        </a:buClr>
        <a:buFont typeface="Wingdings" pitchFamily="2" charset="2"/>
        <a:buChar char="§"/>
        <a:defRPr sz="2700">
          <a:solidFill>
            <a:schemeClr val="tx1"/>
          </a:solidFill>
          <a:latin typeface="+mn-lt"/>
        </a:defRPr>
      </a:lvl2pPr>
      <a:lvl3pPr marL="1267130" indent="-253426"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3pPr>
      <a:lvl4pPr marL="1773982" indent="-253426"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4pPr>
      <a:lvl5pPr marL="2280834" indent="-253426"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5pPr>
      <a:lvl6pPr marL="2787686" indent="-253426"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6pPr>
      <a:lvl7pPr marL="3294537" indent="-253426"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7pPr>
      <a:lvl8pPr marL="3801389" indent="-253426"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8pPr>
      <a:lvl9pPr marL="4308241" indent="-253426"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9pPr>
    </p:bodyStyle>
    <p:otherStyle>
      <a:defPPr>
        <a:defRPr lang="en-US"/>
      </a:defPPr>
      <a:lvl1pPr marL="0" algn="l" defTabSz="1013704" rtl="0" eaLnBrk="1" latinLnBrk="0" hangingPunct="1">
        <a:defRPr sz="2000" kern="1200">
          <a:solidFill>
            <a:schemeClr val="tx1"/>
          </a:solidFill>
          <a:latin typeface="+mn-lt"/>
          <a:ea typeface="+mn-ea"/>
          <a:cs typeface="+mn-cs"/>
        </a:defRPr>
      </a:lvl1pPr>
      <a:lvl2pPr marL="506852" algn="l" defTabSz="1013704" rtl="0" eaLnBrk="1" latinLnBrk="0" hangingPunct="1">
        <a:defRPr sz="2000" kern="1200">
          <a:solidFill>
            <a:schemeClr val="tx1"/>
          </a:solidFill>
          <a:latin typeface="+mn-lt"/>
          <a:ea typeface="+mn-ea"/>
          <a:cs typeface="+mn-cs"/>
        </a:defRPr>
      </a:lvl2pPr>
      <a:lvl3pPr marL="1013704" algn="l" defTabSz="1013704" rtl="0" eaLnBrk="1" latinLnBrk="0" hangingPunct="1">
        <a:defRPr sz="2000" kern="1200">
          <a:solidFill>
            <a:schemeClr val="tx1"/>
          </a:solidFill>
          <a:latin typeface="+mn-lt"/>
          <a:ea typeface="+mn-ea"/>
          <a:cs typeface="+mn-cs"/>
        </a:defRPr>
      </a:lvl3pPr>
      <a:lvl4pPr marL="1520556" algn="l" defTabSz="1013704" rtl="0" eaLnBrk="1" latinLnBrk="0" hangingPunct="1">
        <a:defRPr sz="2000" kern="1200">
          <a:solidFill>
            <a:schemeClr val="tx1"/>
          </a:solidFill>
          <a:latin typeface="+mn-lt"/>
          <a:ea typeface="+mn-ea"/>
          <a:cs typeface="+mn-cs"/>
        </a:defRPr>
      </a:lvl4pPr>
      <a:lvl5pPr marL="2027408" algn="l" defTabSz="1013704" rtl="0" eaLnBrk="1" latinLnBrk="0" hangingPunct="1">
        <a:defRPr sz="2000" kern="1200">
          <a:solidFill>
            <a:schemeClr val="tx1"/>
          </a:solidFill>
          <a:latin typeface="+mn-lt"/>
          <a:ea typeface="+mn-ea"/>
          <a:cs typeface="+mn-cs"/>
        </a:defRPr>
      </a:lvl5pPr>
      <a:lvl6pPr marL="2534260" algn="l" defTabSz="1013704" rtl="0" eaLnBrk="1" latinLnBrk="0" hangingPunct="1">
        <a:defRPr sz="2000" kern="1200">
          <a:solidFill>
            <a:schemeClr val="tx1"/>
          </a:solidFill>
          <a:latin typeface="+mn-lt"/>
          <a:ea typeface="+mn-ea"/>
          <a:cs typeface="+mn-cs"/>
        </a:defRPr>
      </a:lvl6pPr>
      <a:lvl7pPr marL="3041112" algn="l" defTabSz="1013704" rtl="0" eaLnBrk="1" latinLnBrk="0" hangingPunct="1">
        <a:defRPr sz="2000" kern="1200">
          <a:solidFill>
            <a:schemeClr val="tx1"/>
          </a:solidFill>
          <a:latin typeface="+mn-lt"/>
          <a:ea typeface="+mn-ea"/>
          <a:cs typeface="+mn-cs"/>
        </a:defRPr>
      </a:lvl7pPr>
      <a:lvl8pPr marL="3547963" algn="l" defTabSz="1013704" rtl="0" eaLnBrk="1" latinLnBrk="0" hangingPunct="1">
        <a:defRPr sz="2000" kern="1200">
          <a:solidFill>
            <a:schemeClr val="tx1"/>
          </a:solidFill>
          <a:latin typeface="+mn-lt"/>
          <a:ea typeface="+mn-ea"/>
          <a:cs typeface="+mn-cs"/>
        </a:defRPr>
      </a:lvl8pPr>
      <a:lvl9pPr marL="4054815" algn="l" defTabSz="1013704" rtl="0" eaLnBrk="1" latinLnBrk="0" hangingPunct="1">
        <a:defRPr sz="20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14" r:id="rId1"/>
    <p:sldLayoutId id="2147483815" r:id="rId2"/>
    <p:sldLayoutId id="2147483816" r:id="rId3"/>
    <p:sldLayoutId id="2147483817" r:id="rId4"/>
    <p:sldLayoutId id="2147483818" r:id="rId5"/>
    <p:sldLayoutId id="2147483819" r:id="rId6"/>
    <p:sldLayoutId id="2147483820" r:id="rId7"/>
    <p:sldLayoutId id="2147483821" r:id="rId8"/>
    <p:sldLayoutId id="2147483822" r:id="rId9"/>
    <p:sldLayoutId id="2147483823" r:id="rId10"/>
    <p:sldLayoutId id="2147483824" r:id="rId11"/>
  </p:sldLayoutIdLst>
  <p:txStyles>
    <p:titleStyle>
      <a:lvl1pPr algn="ctr" rtl="0" eaLnBrk="1" fontAlgn="base" hangingPunct="1">
        <a:spcBef>
          <a:spcPct val="0"/>
        </a:spcBef>
        <a:spcAft>
          <a:spcPct val="0"/>
        </a:spcAft>
        <a:defRPr sz="4900">
          <a:solidFill>
            <a:schemeClr val="tx2"/>
          </a:solidFill>
          <a:latin typeface="+mj-lt"/>
          <a:ea typeface="+mj-ea"/>
          <a:cs typeface="+mj-cs"/>
        </a:defRPr>
      </a:lvl1pPr>
      <a:lvl2pPr algn="ctr" rtl="0" eaLnBrk="1" fontAlgn="base" hangingPunct="1">
        <a:spcBef>
          <a:spcPct val="0"/>
        </a:spcBef>
        <a:spcAft>
          <a:spcPct val="0"/>
        </a:spcAft>
        <a:defRPr sz="4900">
          <a:solidFill>
            <a:schemeClr val="tx2"/>
          </a:solidFill>
          <a:latin typeface="Arial" charset="0"/>
        </a:defRPr>
      </a:lvl2pPr>
      <a:lvl3pPr algn="ctr" rtl="0" eaLnBrk="1" fontAlgn="base" hangingPunct="1">
        <a:spcBef>
          <a:spcPct val="0"/>
        </a:spcBef>
        <a:spcAft>
          <a:spcPct val="0"/>
        </a:spcAft>
        <a:defRPr sz="4900">
          <a:solidFill>
            <a:schemeClr val="tx2"/>
          </a:solidFill>
          <a:latin typeface="Arial" charset="0"/>
        </a:defRPr>
      </a:lvl3pPr>
      <a:lvl4pPr algn="ctr" rtl="0" eaLnBrk="1" fontAlgn="base" hangingPunct="1">
        <a:spcBef>
          <a:spcPct val="0"/>
        </a:spcBef>
        <a:spcAft>
          <a:spcPct val="0"/>
        </a:spcAft>
        <a:defRPr sz="4900">
          <a:solidFill>
            <a:schemeClr val="tx2"/>
          </a:solidFill>
          <a:latin typeface="Arial" charset="0"/>
        </a:defRPr>
      </a:lvl4pPr>
      <a:lvl5pPr algn="ctr" rtl="0" eaLnBrk="1" fontAlgn="base" hangingPunct="1">
        <a:spcBef>
          <a:spcPct val="0"/>
        </a:spcBef>
        <a:spcAft>
          <a:spcPct val="0"/>
        </a:spcAft>
        <a:defRPr sz="4900">
          <a:solidFill>
            <a:schemeClr val="tx2"/>
          </a:solidFill>
          <a:latin typeface="Arial" charset="0"/>
        </a:defRPr>
      </a:lvl5pPr>
      <a:lvl6pPr marL="506831" algn="ctr" rtl="0" eaLnBrk="1" fontAlgn="base" hangingPunct="1">
        <a:spcBef>
          <a:spcPct val="0"/>
        </a:spcBef>
        <a:spcAft>
          <a:spcPct val="0"/>
        </a:spcAft>
        <a:defRPr sz="4900">
          <a:solidFill>
            <a:schemeClr val="tx2"/>
          </a:solidFill>
          <a:latin typeface="Arial" charset="0"/>
        </a:defRPr>
      </a:lvl6pPr>
      <a:lvl7pPr marL="1013661" algn="ctr" rtl="0" eaLnBrk="1" fontAlgn="base" hangingPunct="1">
        <a:spcBef>
          <a:spcPct val="0"/>
        </a:spcBef>
        <a:spcAft>
          <a:spcPct val="0"/>
        </a:spcAft>
        <a:defRPr sz="4900">
          <a:solidFill>
            <a:schemeClr val="tx2"/>
          </a:solidFill>
          <a:latin typeface="Arial" charset="0"/>
        </a:defRPr>
      </a:lvl7pPr>
      <a:lvl8pPr marL="1520491" algn="ctr" rtl="0" eaLnBrk="1" fontAlgn="base" hangingPunct="1">
        <a:spcBef>
          <a:spcPct val="0"/>
        </a:spcBef>
        <a:spcAft>
          <a:spcPct val="0"/>
        </a:spcAft>
        <a:defRPr sz="4900">
          <a:solidFill>
            <a:schemeClr val="tx2"/>
          </a:solidFill>
          <a:latin typeface="Arial" charset="0"/>
        </a:defRPr>
      </a:lvl8pPr>
      <a:lvl9pPr marL="2027321" algn="ctr" rtl="0" eaLnBrk="1" fontAlgn="base" hangingPunct="1">
        <a:spcBef>
          <a:spcPct val="0"/>
        </a:spcBef>
        <a:spcAft>
          <a:spcPct val="0"/>
        </a:spcAft>
        <a:defRPr sz="4900">
          <a:solidFill>
            <a:schemeClr val="tx2"/>
          </a:solidFill>
          <a:latin typeface="Arial" charset="0"/>
        </a:defRPr>
      </a:lvl9pPr>
    </p:titleStyle>
    <p:bodyStyle>
      <a:lvl1pPr marL="380122" indent="-380122" algn="l" rtl="0" eaLnBrk="1" fontAlgn="base" hangingPunct="1">
        <a:spcBef>
          <a:spcPct val="20000"/>
        </a:spcBef>
        <a:spcAft>
          <a:spcPct val="0"/>
        </a:spcAft>
        <a:buChar char="•"/>
        <a:defRPr sz="3500">
          <a:solidFill>
            <a:schemeClr val="tx1"/>
          </a:solidFill>
          <a:latin typeface="+mn-lt"/>
          <a:ea typeface="+mn-ea"/>
          <a:cs typeface="+mn-cs"/>
        </a:defRPr>
      </a:lvl1pPr>
      <a:lvl2pPr marL="823599" indent="-316768" algn="l" rtl="0" eaLnBrk="1" fontAlgn="base" hangingPunct="1">
        <a:spcBef>
          <a:spcPct val="20000"/>
        </a:spcBef>
        <a:spcAft>
          <a:spcPct val="0"/>
        </a:spcAft>
        <a:buChar char="–"/>
        <a:defRPr sz="3100">
          <a:solidFill>
            <a:schemeClr val="tx1"/>
          </a:solidFill>
          <a:latin typeface="+mn-lt"/>
        </a:defRPr>
      </a:lvl2pPr>
      <a:lvl3pPr marL="1267075" indent="-253415" algn="l" rtl="0" eaLnBrk="1" fontAlgn="base" hangingPunct="1">
        <a:spcBef>
          <a:spcPct val="20000"/>
        </a:spcBef>
        <a:spcAft>
          <a:spcPct val="0"/>
        </a:spcAft>
        <a:buChar char="•"/>
        <a:defRPr sz="2700">
          <a:solidFill>
            <a:schemeClr val="tx1"/>
          </a:solidFill>
          <a:latin typeface="+mn-lt"/>
        </a:defRPr>
      </a:lvl3pPr>
      <a:lvl4pPr marL="1773906" indent="-253415" algn="l" rtl="0" eaLnBrk="1" fontAlgn="base" hangingPunct="1">
        <a:spcBef>
          <a:spcPct val="20000"/>
        </a:spcBef>
        <a:spcAft>
          <a:spcPct val="0"/>
        </a:spcAft>
        <a:buChar char="–"/>
        <a:defRPr sz="2200">
          <a:solidFill>
            <a:schemeClr val="tx1"/>
          </a:solidFill>
          <a:latin typeface="+mn-lt"/>
        </a:defRPr>
      </a:lvl4pPr>
      <a:lvl5pPr marL="2280736" indent="-253415" algn="l" rtl="0" eaLnBrk="1" fontAlgn="base" hangingPunct="1">
        <a:spcBef>
          <a:spcPct val="20000"/>
        </a:spcBef>
        <a:spcAft>
          <a:spcPct val="0"/>
        </a:spcAft>
        <a:buChar char="»"/>
        <a:defRPr sz="2200">
          <a:solidFill>
            <a:schemeClr val="tx1"/>
          </a:solidFill>
          <a:latin typeface="+mn-lt"/>
        </a:defRPr>
      </a:lvl5pPr>
      <a:lvl6pPr marL="2787567" indent="-253415" algn="l" rtl="0" eaLnBrk="1" fontAlgn="base" hangingPunct="1">
        <a:spcBef>
          <a:spcPct val="20000"/>
        </a:spcBef>
        <a:spcAft>
          <a:spcPct val="0"/>
        </a:spcAft>
        <a:buChar char="»"/>
        <a:defRPr sz="2200">
          <a:solidFill>
            <a:schemeClr val="tx1"/>
          </a:solidFill>
          <a:latin typeface="+mn-lt"/>
        </a:defRPr>
      </a:lvl6pPr>
      <a:lvl7pPr marL="3294396" indent="-253415" algn="l" rtl="0" eaLnBrk="1" fontAlgn="base" hangingPunct="1">
        <a:spcBef>
          <a:spcPct val="20000"/>
        </a:spcBef>
        <a:spcAft>
          <a:spcPct val="0"/>
        </a:spcAft>
        <a:buChar char="»"/>
        <a:defRPr sz="2200">
          <a:solidFill>
            <a:schemeClr val="tx1"/>
          </a:solidFill>
          <a:latin typeface="+mn-lt"/>
        </a:defRPr>
      </a:lvl7pPr>
      <a:lvl8pPr marL="3801226" indent="-253415" algn="l" rtl="0" eaLnBrk="1" fontAlgn="base" hangingPunct="1">
        <a:spcBef>
          <a:spcPct val="20000"/>
        </a:spcBef>
        <a:spcAft>
          <a:spcPct val="0"/>
        </a:spcAft>
        <a:buChar char="»"/>
        <a:defRPr sz="2200">
          <a:solidFill>
            <a:schemeClr val="tx1"/>
          </a:solidFill>
          <a:latin typeface="+mn-lt"/>
        </a:defRPr>
      </a:lvl8pPr>
      <a:lvl9pPr marL="4308056" indent="-253415" algn="l" rtl="0" eaLnBrk="1" fontAlgn="base" hangingPunct="1">
        <a:spcBef>
          <a:spcPct val="20000"/>
        </a:spcBef>
        <a:spcAft>
          <a:spcPct val="0"/>
        </a:spcAft>
        <a:buChar char="»"/>
        <a:defRPr sz="2200">
          <a:solidFill>
            <a:schemeClr val="tx1"/>
          </a:solidFill>
          <a:latin typeface="+mn-lt"/>
        </a:defRPr>
      </a:lvl9pPr>
    </p:bodyStyle>
    <p:otherStyle>
      <a:defPPr>
        <a:defRPr lang="en-US"/>
      </a:defPPr>
      <a:lvl1pPr marL="0" algn="l" defTabSz="1013661" rtl="0" eaLnBrk="1" latinLnBrk="0" hangingPunct="1">
        <a:defRPr sz="2000" kern="1200">
          <a:solidFill>
            <a:schemeClr val="tx1"/>
          </a:solidFill>
          <a:latin typeface="+mn-lt"/>
          <a:ea typeface="+mn-ea"/>
          <a:cs typeface="+mn-cs"/>
        </a:defRPr>
      </a:lvl1pPr>
      <a:lvl2pPr marL="506831" algn="l" defTabSz="1013661" rtl="0" eaLnBrk="1" latinLnBrk="0" hangingPunct="1">
        <a:defRPr sz="2000" kern="1200">
          <a:solidFill>
            <a:schemeClr val="tx1"/>
          </a:solidFill>
          <a:latin typeface="+mn-lt"/>
          <a:ea typeface="+mn-ea"/>
          <a:cs typeface="+mn-cs"/>
        </a:defRPr>
      </a:lvl2pPr>
      <a:lvl3pPr marL="1013661" algn="l" defTabSz="1013661" rtl="0" eaLnBrk="1" latinLnBrk="0" hangingPunct="1">
        <a:defRPr sz="2000" kern="1200">
          <a:solidFill>
            <a:schemeClr val="tx1"/>
          </a:solidFill>
          <a:latin typeface="+mn-lt"/>
          <a:ea typeface="+mn-ea"/>
          <a:cs typeface="+mn-cs"/>
        </a:defRPr>
      </a:lvl3pPr>
      <a:lvl4pPr marL="1520491" algn="l" defTabSz="1013661" rtl="0" eaLnBrk="1" latinLnBrk="0" hangingPunct="1">
        <a:defRPr sz="2000" kern="1200">
          <a:solidFill>
            <a:schemeClr val="tx1"/>
          </a:solidFill>
          <a:latin typeface="+mn-lt"/>
          <a:ea typeface="+mn-ea"/>
          <a:cs typeface="+mn-cs"/>
        </a:defRPr>
      </a:lvl4pPr>
      <a:lvl5pPr marL="2027321" algn="l" defTabSz="1013661" rtl="0" eaLnBrk="1" latinLnBrk="0" hangingPunct="1">
        <a:defRPr sz="2000" kern="1200">
          <a:solidFill>
            <a:schemeClr val="tx1"/>
          </a:solidFill>
          <a:latin typeface="+mn-lt"/>
          <a:ea typeface="+mn-ea"/>
          <a:cs typeface="+mn-cs"/>
        </a:defRPr>
      </a:lvl5pPr>
      <a:lvl6pPr marL="2534152" algn="l" defTabSz="1013661" rtl="0" eaLnBrk="1" latinLnBrk="0" hangingPunct="1">
        <a:defRPr sz="2000" kern="1200">
          <a:solidFill>
            <a:schemeClr val="tx1"/>
          </a:solidFill>
          <a:latin typeface="+mn-lt"/>
          <a:ea typeface="+mn-ea"/>
          <a:cs typeface="+mn-cs"/>
        </a:defRPr>
      </a:lvl6pPr>
      <a:lvl7pPr marL="3040982" algn="l" defTabSz="1013661" rtl="0" eaLnBrk="1" latinLnBrk="0" hangingPunct="1">
        <a:defRPr sz="2000" kern="1200">
          <a:solidFill>
            <a:schemeClr val="tx1"/>
          </a:solidFill>
          <a:latin typeface="+mn-lt"/>
          <a:ea typeface="+mn-ea"/>
          <a:cs typeface="+mn-cs"/>
        </a:defRPr>
      </a:lvl7pPr>
      <a:lvl8pPr marL="3547812" algn="l" defTabSz="1013661" rtl="0" eaLnBrk="1" latinLnBrk="0" hangingPunct="1">
        <a:defRPr sz="2000" kern="1200">
          <a:solidFill>
            <a:schemeClr val="tx1"/>
          </a:solidFill>
          <a:latin typeface="+mn-lt"/>
          <a:ea typeface="+mn-ea"/>
          <a:cs typeface="+mn-cs"/>
        </a:defRPr>
      </a:lvl8pPr>
      <a:lvl9pPr marL="4054641" algn="l" defTabSz="1013661" rtl="0" eaLnBrk="1" latinLnBrk="0" hangingPunct="1">
        <a:defRPr sz="20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133D8D"/>
        </a:solidFill>
        <a:effectLst/>
      </p:bgPr>
    </p:bg>
    <p:spTree>
      <p:nvGrpSpPr>
        <p:cNvPr id="1" name=""/>
        <p:cNvGrpSpPr/>
        <p:nvPr/>
      </p:nvGrpSpPr>
      <p:grpSpPr>
        <a:xfrm>
          <a:off x="0" y="0"/>
          <a:ext cx="0" cy="0"/>
          <a:chOff x="0" y="0"/>
          <a:chExt cx="0" cy="0"/>
        </a:xfrm>
      </p:grpSpPr>
      <p:sp>
        <p:nvSpPr>
          <p:cNvPr id="2050" name="Rectangle 2"/>
          <p:cNvSpPr>
            <a:spLocks noChangeArrowheads="1"/>
          </p:cNvSpPr>
          <p:nvPr/>
        </p:nvSpPr>
        <p:spPr bwMode="auto">
          <a:xfrm>
            <a:off x="0" y="6324865"/>
            <a:ext cx="10150475" cy="1264973"/>
          </a:xfrm>
          <a:prstGeom prst="rect">
            <a:avLst/>
          </a:prstGeom>
          <a:solidFill>
            <a:schemeClr val="tx1"/>
          </a:solidFill>
          <a:ln w="9525">
            <a:solidFill>
              <a:schemeClr val="tx1"/>
            </a:solidFill>
            <a:miter lim="800000"/>
            <a:headEnd/>
            <a:tailEnd/>
          </a:ln>
        </p:spPr>
        <p:txBody>
          <a:bodyPr wrap="none" lIns="101362" tIns="50681" rIns="101362" bIns="50681"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en-US" smtClean="0">
              <a:solidFill>
                <a:srgbClr val="FFFFFF"/>
              </a:solidFill>
            </a:endParaRPr>
          </a:p>
        </p:txBody>
      </p:sp>
      <p:sp>
        <p:nvSpPr>
          <p:cNvPr id="2051" name="Rectangle 3"/>
          <p:cNvSpPr>
            <a:spLocks noGrp="1" noChangeArrowheads="1"/>
          </p:cNvSpPr>
          <p:nvPr>
            <p:ph type="title"/>
          </p:nvPr>
        </p:nvSpPr>
        <p:spPr bwMode="auto">
          <a:xfrm>
            <a:off x="1025624" y="303945"/>
            <a:ext cx="8617330" cy="1264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362" tIns="50681" rIns="101362" bIns="50681" numCol="1" anchor="ctr" anchorCtr="0" compatLnSpc="1">
            <a:prstTxWarp prst="textNoShape">
              <a:avLst/>
            </a:prstTxWarp>
          </a:bodyPr>
          <a:lstStyle/>
          <a:p>
            <a:pPr lvl="0"/>
            <a:r>
              <a:rPr lang="en-US" altLang="en-US" smtClean="0"/>
              <a:t>Click to edit Master title style</a:t>
            </a:r>
            <a:endParaRPr lang="en-US" altLang="en-US" smtClean="0"/>
          </a:p>
        </p:txBody>
      </p:sp>
      <p:sp>
        <p:nvSpPr>
          <p:cNvPr id="2052" name="Rectangle 4"/>
          <p:cNvSpPr>
            <a:spLocks noGrp="1" noChangeArrowheads="1"/>
          </p:cNvSpPr>
          <p:nvPr>
            <p:ph type="body" idx="1"/>
          </p:nvPr>
        </p:nvSpPr>
        <p:spPr bwMode="auto">
          <a:xfrm>
            <a:off x="1025624" y="1770962"/>
            <a:ext cx="8617330" cy="4385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362" tIns="50681" rIns="101362" bIns="50681"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US" altLang="en-US" smtClean="0"/>
          </a:p>
        </p:txBody>
      </p:sp>
      <p:sp>
        <p:nvSpPr>
          <p:cNvPr id="3077" name="Rectangle 5"/>
          <p:cNvSpPr>
            <a:spLocks noGrp="1" noChangeArrowheads="1"/>
          </p:cNvSpPr>
          <p:nvPr>
            <p:ph type="sldNum" sz="quarter" idx="4"/>
          </p:nvPr>
        </p:nvSpPr>
        <p:spPr bwMode="auto">
          <a:xfrm>
            <a:off x="253762" y="6778147"/>
            <a:ext cx="1184222" cy="527072"/>
          </a:xfrm>
          <a:prstGeom prst="rect">
            <a:avLst/>
          </a:prstGeom>
          <a:noFill/>
          <a:ln w="9525">
            <a:noFill/>
            <a:miter lim="800000"/>
            <a:headEnd/>
            <a:tailEnd/>
          </a:ln>
          <a:effectLst/>
        </p:spPr>
        <p:txBody>
          <a:bodyPr vert="horz" wrap="square" lIns="101362" tIns="50681" rIns="101362" bIns="50681" numCol="1" anchor="t" anchorCtr="0" compatLnSpc="1">
            <a:prstTxWarp prst="textNoShape">
              <a:avLst/>
            </a:prstTxWarp>
          </a:bodyPr>
          <a:lstStyle>
            <a:lvl1pPr>
              <a:defRPr sz="1100" b="1">
                <a:solidFill>
                  <a:srgbClr val="969696"/>
                </a:solidFill>
              </a:defRPr>
            </a:lvl1pPr>
          </a:lstStyle>
          <a:p>
            <a:pPr>
              <a:defRPr/>
            </a:pPr>
            <a:fld id="{3F9F96D9-5E45-4CC0-A635-89AC20E55CC2}" type="slidenum">
              <a:rPr lang="en-US"/>
              <a:pPr>
                <a:defRPr/>
              </a:pPr>
              <a:t>‹#›</a:t>
            </a:fld>
            <a:endParaRPr lang="en-US" sz="1300"/>
          </a:p>
        </p:txBody>
      </p:sp>
      <p:sp>
        <p:nvSpPr>
          <p:cNvPr id="2054" name="Line 6"/>
          <p:cNvSpPr>
            <a:spLocks noChangeShapeType="1"/>
          </p:cNvSpPr>
          <p:nvPr/>
        </p:nvSpPr>
        <p:spPr bwMode="auto">
          <a:xfrm>
            <a:off x="1409788" y="7168180"/>
            <a:ext cx="840233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101362" tIns="50681" rIns="101362" bIns="50681"/>
          <a:lstStyle/>
          <a:p>
            <a:endParaRPr lang="en-US"/>
          </a:p>
        </p:txBody>
      </p:sp>
      <p:sp>
        <p:nvSpPr>
          <p:cNvPr id="3079" name="Rectangle 7"/>
          <p:cNvSpPr>
            <a:spLocks noGrp="1" noChangeArrowheads="1"/>
          </p:cNvSpPr>
          <p:nvPr>
            <p:ph type="ftr" sz="quarter" idx="3"/>
          </p:nvPr>
        </p:nvSpPr>
        <p:spPr bwMode="auto">
          <a:xfrm>
            <a:off x="761288" y="6746523"/>
            <a:ext cx="4652301" cy="527072"/>
          </a:xfrm>
          <a:prstGeom prst="rect">
            <a:avLst/>
          </a:prstGeom>
          <a:noFill/>
          <a:ln w="9525">
            <a:noFill/>
            <a:miter lim="800000"/>
            <a:headEnd/>
            <a:tailEnd/>
          </a:ln>
          <a:effectLst/>
        </p:spPr>
        <p:txBody>
          <a:bodyPr vert="horz" wrap="square" lIns="101362" tIns="50681" rIns="101362" bIns="50681" numCol="1" anchor="t" anchorCtr="0" compatLnSpc="1">
            <a:prstTxWarp prst="textNoShape">
              <a:avLst/>
            </a:prstTxWarp>
          </a:bodyPr>
          <a:lstStyle>
            <a:lvl1pPr>
              <a:defRPr sz="1300" b="1">
                <a:solidFill>
                  <a:srgbClr val="969696"/>
                </a:solidFill>
              </a:defRPr>
            </a:lvl1pPr>
          </a:lstStyle>
          <a:p>
            <a:pPr>
              <a:defRPr/>
            </a:pPr>
            <a:endParaRPr lang="en-US"/>
          </a:p>
        </p:txBody>
      </p:sp>
      <p:pic>
        <p:nvPicPr>
          <p:cNvPr id="2056" name="Picture 8" descr="Vertical_RGB_60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304468" y="6451363"/>
            <a:ext cx="1238851" cy="101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Picture 9" descr="logo_200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825274" y="6451363"/>
            <a:ext cx="1071439" cy="101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 id="2147483835" r:id="rId10"/>
    <p:sldLayoutId id="2147483836" r:id="rId11"/>
  </p:sldLayoutIdLst>
  <p:txStyles>
    <p:titleStyle>
      <a:lvl1pPr algn="l" rtl="0" eaLnBrk="1" fontAlgn="base" hangingPunct="1">
        <a:spcBef>
          <a:spcPct val="0"/>
        </a:spcBef>
        <a:spcAft>
          <a:spcPct val="0"/>
        </a:spcAft>
        <a:defRPr sz="4000" b="1">
          <a:solidFill>
            <a:schemeClr val="tx1"/>
          </a:solidFill>
          <a:latin typeface="+mj-lt"/>
          <a:ea typeface="+mj-ea"/>
          <a:cs typeface="+mj-cs"/>
        </a:defRPr>
      </a:lvl1pPr>
      <a:lvl2pPr algn="l" rtl="0" eaLnBrk="1" fontAlgn="base" hangingPunct="1">
        <a:spcBef>
          <a:spcPct val="0"/>
        </a:spcBef>
        <a:spcAft>
          <a:spcPct val="0"/>
        </a:spcAft>
        <a:defRPr sz="4000" b="1">
          <a:solidFill>
            <a:schemeClr val="tx1"/>
          </a:solidFill>
          <a:latin typeface="Arial" charset="0"/>
        </a:defRPr>
      </a:lvl2pPr>
      <a:lvl3pPr algn="l" rtl="0" eaLnBrk="1" fontAlgn="base" hangingPunct="1">
        <a:spcBef>
          <a:spcPct val="0"/>
        </a:spcBef>
        <a:spcAft>
          <a:spcPct val="0"/>
        </a:spcAft>
        <a:defRPr sz="4000" b="1">
          <a:solidFill>
            <a:schemeClr val="tx1"/>
          </a:solidFill>
          <a:latin typeface="Arial" charset="0"/>
        </a:defRPr>
      </a:lvl3pPr>
      <a:lvl4pPr algn="l" rtl="0" eaLnBrk="1" fontAlgn="base" hangingPunct="1">
        <a:spcBef>
          <a:spcPct val="0"/>
        </a:spcBef>
        <a:spcAft>
          <a:spcPct val="0"/>
        </a:spcAft>
        <a:defRPr sz="4000" b="1">
          <a:solidFill>
            <a:schemeClr val="tx1"/>
          </a:solidFill>
          <a:latin typeface="Arial" charset="0"/>
        </a:defRPr>
      </a:lvl4pPr>
      <a:lvl5pPr algn="l" rtl="0" eaLnBrk="1" fontAlgn="base" hangingPunct="1">
        <a:spcBef>
          <a:spcPct val="0"/>
        </a:spcBef>
        <a:spcAft>
          <a:spcPct val="0"/>
        </a:spcAft>
        <a:defRPr sz="4000" b="1">
          <a:solidFill>
            <a:schemeClr val="tx1"/>
          </a:solidFill>
          <a:latin typeface="Arial" charset="0"/>
        </a:defRPr>
      </a:lvl5pPr>
      <a:lvl6pPr marL="506810" algn="l" rtl="0" eaLnBrk="1" fontAlgn="base" hangingPunct="1">
        <a:spcBef>
          <a:spcPct val="0"/>
        </a:spcBef>
        <a:spcAft>
          <a:spcPct val="0"/>
        </a:spcAft>
        <a:defRPr sz="4000" b="1">
          <a:solidFill>
            <a:schemeClr val="tx1"/>
          </a:solidFill>
          <a:latin typeface="Arial" charset="0"/>
        </a:defRPr>
      </a:lvl6pPr>
      <a:lvl7pPr marL="1013617" algn="l" rtl="0" eaLnBrk="1" fontAlgn="base" hangingPunct="1">
        <a:spcBef>
          <a:spcPct val="0"/>
        </a:spcBef>
        <a:spcAft>
          <a:spcPct val="0"/>
        </a:spcAft>
        <a:defRPr sz="4000" b="1">
          <a:solidFill>
            <a:schemeClr val="tx1"/>
          </a:solidFill>
          <a:latin typeface="Arial" charset="0"/>
        </a:defRPr>
      </a:lvl7pPr>
      <a:lvl8pPr marL="1520426" algn="l" rtl="0" eaLnBrk="1" fontAlgn="base" hangingPunct="1">
        <a:spcBef>
          <a:spcPct val="0"/>
        </a:spcBef>
        <a:spcAft>
          <a:spcPct val="0"/>
        </a:spcAft>
        <a:defRPr sz="4000" b="1">
          <a:solidFill>
            <a:schemeClr val="tx1"/>
          </a:solidFill>
          <a:latin typeface="Arial" charset="0"/>
        </a:defRPr>
      </a:lvl8pPr>
      <a:lvl9pPr marL="2027235" algn="l" rtl="0" eaLnBrk="1" fontAlgn="base" hangingPunct="1">
        <a:spcBef>
          <a:spcPct val="0"/>
        </a:spcBef>
        <a:spcAft>
          <a:spcPct val="0"/>
        </a:spcAft>
        <a:defRPr sz="4000" b="1">
          <a:solidFill>
            <a:schemeClr val="tx1"/>
          </a:solidFill>
          <a:latin typeface="Arial" charset="0"/>
        </a:defRPr>
      </a:lvl9pPr>
    </p:titleStyle>
    <p:bodyStyle>
      <a:lvl1pPr marL="380106" indent="-380106" algn="l" rtl="0" eaLnBrk="1" fontAlgn="base" hangingPunct="1">
        <a:spcBef>
          <a:spcPct val="20000"/>
        </a:spcBef>
        <a:spcAft>
          <a:spcPct val="20000"/>
        </a:spcAft>
        <a:buClr>
          <a:schemeClr val="hlink"/>
        </a:buClr>
        <a:buFont typeface="Wingdings" pitchFamily="2" charset="2"/>
        <a:buChar char="§"/>
        <a:defRPr sz="2900">
          <a:solidFill>
            <a:schemeClr val="tx1"/>
          </a:solidFill>
          <a:latin typeface="+mn-lt"/>
          <a:ea typeface="+mn-ea"/>
          <a:cs typeface="+mn-cs"/>
        </a:defRPr>
      </a:lvl1pPr>
      <a:lvl2pPr marL="823563" indent="-316755" algn="l" rtl="0" eaLnBrk="1" fontAlgn="base" hangingPunct="1">
        <a:spcBef>
          <a:spcPct val="20000"/>
        </a:spcBef>
        <a:spcAft>
          <a:spcPct val="20000"/>
        </a:spcAft>
        <a:buClr>
          <a:schemeClr val="hlink"/>
        </a:buClr>
        <a:buFont typeface="Wingdings" pitchFamily="2" charset="2"/>
        <a:buChar char="§"/>
        <a:defRPr sz="2700">
          <a:solidFill>
            <a:schemeClr val="tx1"/>
          </a:solidFill>
          <a:latin typeface="+mn-lt"/>
        </a:defRPr>
      </a:lvl2pPr>
      <a:lvl3pPr marL="1267021" indent="-253404"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3pPr>
      <a:lvl4pPr marL="1773830" indent="-253404"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4pPr>
      <a:lvl5pPr marL="2280639" indent="-253404"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5pPr>
      <a:lvl6pPr marL="2787447" indent="-253404"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6pPr>
      <a:lvl7pPr marL="3294255" indent="-253404"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7pPr>
      <a:lvl8pPr marL="3801063" indent="-253404"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8pPr>
      <a:lvl9pPr marL="4307872" indent="-253404"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9pPr>
    </p:bodyStyle>
    <p:otherStyle>
      <a:defPPr>
        <a:defRPr lang="en-US"/>
      </a:defPPr>
      <a:lvl1pPr marL="0" algn="l" defTabSz="1013617" rtl="0" eaLnBrk="1" latinLnBrk="0" hangingPunct="1">
        <a:defRPr sz="2000" kern="1200">
          <a:solidFill>
            <a:schemeClr val="tx1"/>
          </a:solidFill>
          <a:latin typeface="+mn-lt"/>
          <a:ea typeface="+mn-ea"/>
          <a:cs typeface="+mn-cs"/>
        </a:defRPr>
      </a:lvl1pPr>
      <a:lvl2pPr marL="506810" algn="l" defTabSz="1013617" rtl="0" eaLnBrk="1" latinLnBrk="0" hangingPunct="1">
        <a:defRPr sz="2000" kern="1200">
          <a:solidFill>
            <a:schemeClr val="tx1"/>
          </a:solidFill>
          <a:latin typeface="+mn-lt"/>
          <a:ea typeface="+mn-ea"/>
          <a:cs typeface="+mn-cs"/>
        </a:defRPr>
      </a:lvl2pPr>
      <a:lvl3pPr marL="1013617" algn="l" defTabSz="1013617" rtl="0" eaLnBrk="1" latinLnBrk="0" hangingPunct="1">
        <a:defRPr sz="2000" kern="1200">
          <a:solidFill>
            <a:schemeClr val="tx1"/>
          </a:solidFill>
          <a:latin typeface="+mn-lt"/>
          <a:ea typeface="+mn-ea"/>
          <a:cs typeface="+mn-cs"/>
        </a:defRPr>
      </a:lvl3pPr>
      <a:lvl4pPr marL="1520426" algn="l" defTabSz="1013617" rtl="0" eaLnBrk="1" latinLnBrk="0" hangingPunct="1">
        <a:defRPr sz="2000" kern="1200">
          <a:solidFill>
            <a:schemeClr val="tx1"/>
          </a:solidFill>
          <a:latin typeface="+mn-lt"/>
          <a:ea typeface="+mn-ea"/>
          <a:cs typeface="+mn-cs"/>
        </a:defRPr>
      </a:lvl4pPr>
      <a:lvl5pPr marL="2027235" algn="l" defTabSz="1013617" rtl="0" eaLnBrk="1" latinLnBrk="0" hangingPunct="1">
        <a:defRPr sz="2000" kern="1200">
          <a:solidFill>
            <a:schemeClr val="tx1"/>
          </a:solidFill>
          <a:latin typeface="+mn-lt"/>
          <a:ea typeface="+mn-ea"/>
          <a:cs typeface="+mn-cs"/>
        </a:defRPr>
      </a:lvl5pPr>
      <a:lvl6pPr marL="2534043" algn="l" defTabSz="1013617" rtl="0" eaLnBrk="1" latinLnBrk="0" hangingPunct="1">
        <a:defRPr sz="2000" kern="1200">
          <a:solidFill>
            <a:schemeClr val="tx1"/>
          </a:solidFill>
          <a:latin typeface="+mn-lt"/>
          <a:ea typeface="+mn-ea"/>
          <a:cs typeface="+mn-cs"/>
        </a:defRPr>
      </a:lvl6pPr>
      <a:lvl7pPr marL="3040852" algn="l" defTabSz="1013617" rtl="0" eaLnBrk="1" latinLnBrk="0" hangingPunct="1">
        <a:defRPr sz="2000" kern="1200">
          <a:solidFill>
            <a:schemeClr val="tx1"/>
          </a:solidFill>
          <a:latin typeface="+mn-lt"/>
          <a:ea typeface="+mn-ea"/>
          <a:cs typeface="+mn-cs"/>
        </a:defRPr>
      </a:lvl7pPr>
      <a:lvl8pPr marL="3547660" algn="l" defTabSz="1013617" rtl="0" eaLnBrk="1" latinLnBrk="0" hangingPunct="1">
        <a:defRPr sz="2000" kern="1200">
          <a:solidFill>
            <a:schemeClr val="tx1"/>
          </a:solidFill>
          <a:latin typeface="+mn-lt"/>
          <a:ea typeface="+mn-ea"/>
          <a:cs typeface="+mn-cs"/>
        </a:defRPr>
      </a:lvl8pPr>
      <a:lvl9pPr marL="4054467" algn="l" defTabSz="1013617" rtl="0" eaLnBrk="1" latinLnBrk="0" hangingPunct="1">
        <a:defRPr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2.xml"/><Relationship Id="rId1" Type="http://schemas.openxmlformats.org/officeDocument/2006/relationships/slideLayout" Target="../slideLayouts/slideLayout4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ctrTitle" sz="quarter"/>
          </p:nvPr>
        </p:nvSpPr>
        <p:spPr>
          <a:xfrm>
            <a:off x="857162" y="746919"/>
            <a:ext cx="8627904" cy="2417504"/>
          </a:xfrm>
        </p:spPr>
        <p:txBody>
          <a:bodyPr/>
          <a:lstStyle/>
          <a:p>
            <a:r>
              <a:rPr lang="en-US" sz="4300" dirty="0">
                <a:ea typeface="ＭＳ Ｐゴシック" pitchFamily="-65" charset="-128"/>
              </a:rPr>
              <a:t> </a:t>
            </a:r>
            <a:r>
              <a:rPr lang="en-US" sz="4000" i="1" dirty="0"/>
              <a:t/>
            </a:r>
            <a:br>
              <a:rPr lang="en-US" sz="4000" i="1" dirty="0"/>
            </a:br>
            <a:r>
              <a:rPr lang="en-US" sz="3000" dirty="0"/>
              <a:t>Applying Mixed Investigative Methods for </a:t>
            </a:r>
            <a:r>
              <a:rPr lang="en-US" sz="3000" dirty="0"/>
              <a:t>Decision </a:t>
            </a:r>
            <a:r>
              <a:rPr lang="en-US" sz="3000" dirty="0"/>
              <a:t>Making: Using Routine and Qualitative Data to</a:t>
            </a:r>
            <a:br>
              <a:rPr lang="en-US" sz="3000" dirty="0"/>
            </a:br>
            <a:r>
              <a:rPr lang="en-US" sz="3000" dirty="0"/>
              <a:t>Understand the “Why” Behind Program Data</a:t>
            </a:r>
            <a:br>
              <a:rPr lang="en-US" sz="3000" dirty="0"/>
            </a:br>
            <a:r>
              <a:rPr lang="en-US" sz="4300" dirty="0">
                <a:ea typeface="ＭＳ Ｐゴシック" pitchFamily="-65" charset="-128"/>
              </a:rPr>
              <a:t/>
            </a:r>
            <a:br>
              <a:rPr lang="en-US" sz="4300" dirty="0">
                <a:ea typeface="ＭＳ Ｐゴシック" pitchFamily="-65" charset="-128"/>
              </a:rPr>
            </a:br>
            <a:endParaRPr lang="en-US" sz="4000" dirty="0"/>
          </a:p>
        </p:txBody>
      </p:sp>
      <p:sp>
        <p:nvSpPr>
          <p:cNvPr id="2" name="TextBox 1"/>
          <p:cNvSpPr txBox="1"/>
          <p:nvPr/>
        </p:nvSpPr>
        <p:spPr>
          <a:xfrm>
            <a:off x="7285037" y="3490120"/>
            <a:ext cx="2209800" cy="369328"/>
          </a:xfrm>
          <a:prstGeom prst="rect">
            <a:avLst/>
          </a:prstGeom>
          <a:noFill/>
        </p:spPr>
        <p:txBody>
          <a:bodyPr wrap="square" lIns="91436" tIns="45718" rIns="91436" bIns="45718" rtlCol="0">
            <a:spAutoFit/>
          </a:bodyPr>
          <a:lstStyle/>
          <a:p>
            <a:r>
              <a:rPr lang="en-US" b="1" i="1" smtClean="0"/>
              <a:t>Day 1 - </a:t>
            </a:r>
            <a:r>
              <a:rPr lang="en-US" b="1" i="1" dirty="0" smtClean="0"/>
              <a:t>Session 1</a:t>
            </a:r>
            <a:endParaRPr lang="en-US" b="1" i="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60437" y="823119"/>
            <a:ext cx="8617330" cy="4385240"/>
          </a:xfrm>
        </p:spPr>
        <p:txBody>
          <a:bodyPr/>
          <a:lstStyle/>
          <a:p>
            <a:pPr indent="0">
              <a:buNone/>
            </a:pPr>
            <a:r>
              <a:rPr lang="en-US" altLang="en-US" sz="2400" dirty="0" smtClean="0"/>
              <a:t>MEASURE Evaluation is funded by the U.S. Agency for International Development (USAID) and the U.S. President's Emergency Plan for AIDS Relief (PEPFAR). Views expressed in this presentation do not necessarily represent the views of USAID, PEPFAR or the U.S. government.</a:t>
            </a:r>
          </a:p>
          <a:p>
            <a:pPr>
              <a:buNone/>
            </a:pPr>
            <a:r>
              <a:rPr lang="en-US" altLang="en-US" sz="2400" dirty="0" smtClean="0"/>
              <a:t>	MEASURE Evaluation is implemented by the Carolina Population Center at the University of North Carolina at Chapel Hill in partnership with Futures Group, ICF International, John Snow, Inc., Management Sciences for Health, and Tulane University.</a:t>
            </a:r>
            <a:endParaRPr lang="en-US" altLang="en-US" sz="2400" dirty="0" smtClean="0"/>
          </a:p>
        </p:txBody>
      </p:sp>
    </p:spTree>
    <p:extLst>
      <p:ext uri="{BB962C8B-B14F-4D97-AF65-F5344CB8AC3E}">
        <p14:creationId xmlns:p14="http://schemas.microsoft.com/office/powerpoint/2010/main" val="1832200608"/>
      </p:ext>
    </p:extLst>
  </p:cSld>
  <p:clrMapOvr>
    <a:masterClrMapping/>
  </p:clrMapOvr>
  <p:transition>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Introductions</a:t>
            </a:r>
            <a:endParaRPr lang="en-US" dirty="0"/>
          </a:p>
        </p:txBody>
      </p:sp>
      <p:pic>
        <p:nvPicPr>
          <p:cNvPr id="1026" name="Picture 2" descr="C:\Users\smckeown\AppData\Local\Microsoft\Windows\Temporary Internet Files\Content.IE5\NNJI6E0H\MC900231289[1].wmf"/>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2182352" y="1366171"/>
            <a:ext cx="5633514" cy="46455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6545249"/>
      </p:ext>
    </p:extLst>
  </p:cSld>
  <p:clrMapOvr>
    <a:masterClrMapping/>
  </p:clrMapOvr>
  <p:transition>
    <p:cu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Grp="1" noChangeArrowheads="1"/>
          </p:cNvSpPr>
          <p:nvPr>
            <p:ph type="title"/>
          </p:nvPr>
        </p:nvSpPr>
        <p:spPr/>
        <p:txBody>
          <a:bodyPr lIns="0" tIns="0" rIns="0" bIns="0"/>
          <a:lstStyle/>
          <a:p>
            <a:pPr eaLnBrk="1" hangingPunct="1">
              <a:lnSpc>
                <a:spcPct val="95000"/>
              </a:lnSpc>
            </a:pPr>
            <a:r>
              <a:rPr lang="en-US" dirty="0">
                <a:solidFill>
                  <a:srgbClr val="FFFFFF"/>
                </a:solidFill>
                <a:latin typeface="Arial" pitchFamily="34" charset="0"/>
              </a:rPr>
              <a:t>Workshop </a:t>
            </a:r>
            <a:r>
              <a:rPr lang="en-US" dirty="0" smtClean="0">
                <a:solidFill>
                  <a:srgbClr val="FFFFFF"/>
                </a:solidFill>
                <a:latin typeface="Arial" pitchFamily="34" charset="0"/>
              </a:rPr>
              <a:t>Objectives</a:t>
            </a:r>
            <a:endParaRPr lang="en-US" dirty="0">
              <a:solidFill>
                <a:srgbClr val="FFFFFF"/>
              </a:solidFill>
              <a:latin typeface="Arial" pitchFamily="34" charset="0"/>
            </a:endParaRPr>
          </a:p>
        </p:txBody>
      </p:sp>
      <p:sp>
        <p:nvSpPr>
          <p:cNvPr id="3" name="Content Placeholder 2"/>
          <p:cNvSpPr>
            <a:spLocks noGrp="1"/>
          </p:cNvSpPr>
          <p:nvPr>
            <p:ph idx="1"/>
          </p:nvPr>
        </p:nvSpPr>
        <p:spPr>
          <a:xfrm>
            <a:off x="1036638" y="1661320"/>
            <a:ext cx="8617330" cy="4723483"/>
          </a:xfrm>
        </p:spPr>
        <p:txBody>
          <a:bodyPr/>
          <a:lstStyle/>
          <a:p>
            <a:r>
              <a:rPr lang="en-US" sz="2500" dirty="0"/>
              <a:t>Understand </a:t>
            </a:r>
            <a:r>
              <a:rPr lang="en-US" sz="2500" dirty="0"/>
              <a:t>when to consider other data to further understand program performance </a:t>
            </a:r>
          </a:p>
          <a:p>
            <a:r>
              <a:rPr lang="en-US" sz="2500" dirty="0"/>
              <a:t>Identify qualitative data collection methods appropriate for answering questions about program performance</a:t>
            </a:r>
          </a:p>
          <a:p>
            <a:r>
              <a:rPr lang="en-US" sz="2500" dirty="0"/>
              <a:t>Build skills in collecting, </a:t>
            </a:r>
            <a:r>
              <a:rPr lang="en-US" sz="2500" dirty="0"/>
              <a:t>analyzing, </a:t>
            </a:r>
            <a:r>
              <a:rPr lang="en-US" sz="2500" dirty="0"/>
              <a:t>and interpreting primary qualitative data </a:t>
            </a:r>
            <a:r>
              <a:rPr lang="en-US" sz="2500" dirty="0"/>
              <a:t>with </a:t>
            </a:r>
            <a:r>
              <a:rPr lang="en-US" sz="2500" dirty="0"/>
              <a:t>a specific focus on in-depth </a:t>
            </a:r>
            <a:r>
              <a:rPr lang="en-US" sz="2500" dirty="0"/>
              <a:t>interviews</a:t>
            </a:r>
          </a:p>
          <a:p>
            <a:r>
              <a:rPr lang="en-US" sz="2500" dirty="0"/>
              <a:t>Build </a:t>
            </a:r>
            <a:r>
              <a:rPr lang="en-US" sz="2500" dirty="0"/>
              <a:t>skills in applying qualitative </a:t>
            </a:r>
            <a:r>
              <a:rPr lang="en-US" sz="2500" dirty="0"/>
              <a:t>findings </a:t>
            </a:r>
            <a:r>
              <a:rPr lang="en-US" sz="2500" dirty="0"/>
              <a:t>to program </a:t>
            </a:r>
            <a:r>
              <a:rPr lang="en-US" sz="2500" dirty="0"/>
              <a:t>improvements</a:t>
            </a:r>
            <a:r>
              <a:rPr lang="en-US" sz="2800" dirty="0"/>
              <a:t/>
            </a:r>
            <a:br>
              <a:rPr lang="en-US" sz="2800" dirty="0"/>
            </a:br>
            <a:endParaRPr lang="en-US" sz="2400" dirty="0"/>
          </a:p>
        </p:txBody>
      </p:sp>
    </p:spTree>
    <p:extLst>
      <p:ext uri="{BB962C8B-B14F-4D97-AF65-F5344CB8AC3E}">
        <p14:creationId xmlns:p14="http://schemas.microsoft.com/office/powerpoint/2010/main" val="300107032"/>
      </p:ext>
    </p:extLst>
  </p:cSld>
  <p:clrMapOvr>
    <a:masterClrMapping/>
  </p:clrMapOvr>
  <p:transition>
    <p:cu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Workshop Design</a:t>
            </a:r>
            <a:endParaRPr lang="en-US" dirty="0"/>
          </a:p>
        </p:txBody>
      </p:sp>
      <p:sp>
        <p:nvSpPr>
          <p:cNvPr id="3" name="Content Placeholder 2"/>
          <p:cNvSpPr>
            <a:spLocks noGrp="1"/>
          </p:cNvSpPr>
          <p:nvPr>
            <p:ph idx="1"/>
          </p:nvPr>
        </p:nvSpPr>
        <p:spPr>
          <a:xfrm>
            <a:off x="1036638" y="1585119"/>
            <a:ext cx="8617330" cy="4385240"/>
          </a:xfrm>
        </p:spPr>
        <p:txBody>
          <a:bodyPr/>
          <a:lstStyle/>
          <a:p>
            <a:r>
              <a:rPr lang="en-US" sz="2800" dirty="0"/>
              <a:t>Understand key steps for collecting and analyzing information to understand program performance. </a:t>
            </a:r>
          </a:p>
          <a:p>
            <a:r>
              <a:rPr lang="en-US" sz="2800" dirty="0"/>
              <a:t>Provide an overview of qualitative methods and experience developing questions, collecting primary data, and analysis .</a:t>
            </a:r>
          </a:p>
          <a:p>
            <a:r>
              <a:rPr lang="en-US" sz="2800" dirty="0"/>
              <a:t>It is </a:t>
            </a:r>
            <a:r>
              <a:rPr lang="en-US" sz="2800" dirty="0">
                <a:solidFill>
                  <a:schemeClr val="tx2">
                    <a:lumMod val="75000"/>
                  </a:schemeClr>
                </a:solidFill>
              </a:rPr>
              <a:t>NOT</a:t>
            </a:r>
            <a:r>
              <a:rPr lang="en-US" sz="2800" dirty="0"/>
              <a:t> a comprehensive course in qualitative research methods.</a:t>
            </a:r>
            <a:endParaRPr lang="en-US" sz="2800" dirty="0"/>
          </a:p>
        </p:txBody>
      </p:sp>
    </p:spTree>
    <p:extLst>
      <p:ext uri="{BB962C8B-B14F-4D97-AF65-F5344CB8AC3E}">
        <p14:creationId xmlns:p14="http://schemas.microsoft.com/office/powerpoint/2010/main" val="2667030163"/>
      </p:ext>
    </p:extLst>
  </p:cSld>
  <p:clrMapOvr>
    <a:masterClrMapping/>
  </p:clrMapOvr>
  <p:transition>
    <p:cut/>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Content Placeholder 2"/>
          <p:cNvSpPr>
            <a:spLocks noGrp="1"/>
          </p:cNvSpPr>
          <p:nvPr>
            <p:ph idx="1"/>
          </p:nvPr>
        </p:nvSpPr>
        <p:spPr/>
        <p:txBody>
          <a:bodyPr/>
          <a:lstStyle/>
          <a:p>
            <a:r>
              <a:rPr lang="fr-FR" dirty="0" err="1"/>
              <a:t>Aujoulat</a:t>
            </a:r>
            <a:r>
              <a:rPr lang="fr-FR" dirty="0"/>
              <a:t>, I., </a:t>
            </a:r>
            <a:r>
              <a:rPr lang="fr-FR" dirty="0" err="1"/>
              <a:t>Luminet</a:t>
            </a:r>
            <a:r>
              <a:rPr lang="fr-FR" dirty="0"/>
              <a:t>, O., </a:t>
            </a:r>
            <a:r>
              <a:rPr lang="fr-FR" dirty="0" err="1"/>
              <a:t>Deccache</a:t>
            </a:r>
            <a:r>
              <a:rPr lang="fr-FR" dirty="0"/>
              <a:t>, A</a:t>
            </a:r>
            <a:r>
              <a:rPr lang="fr-FR" dirty="0" smtClean="0"/>
              <a:t>.</a:t>
            </a:r>
          </a:p>
          <a:p>
            <a:r>
              <a:rPr lang="en-US" dirty="0"/>
              <a:t>Jack, S.M. </a:t>
            </a:r>
            <a:endParaRPr lang="en-US" dirty="0" smtClean="0"/>
          </a:p>
          <a:p>
            <a:r>
              <a:rPr lang="en-US" dirty="0"/>
              <a:t>MacLean, L., Meyer, M., </a:t>
            </a:r>
            <a:r>
              <a:rPr lang="en-US" dirty="0" err="1"/>
              <a:t>Estable</a:t>
            </a:r>
            <a:r>
              <a:rPr lang="en-US" dirty="0"/>
              <a:t>, </a:t>
            </a:r>
            <a:r>
              <a:rPr lang="en-US" dirty="0" smtClean="0"/>
              <a:t>A</a:t>
            </a:r>
          </a:p>
          <a:p>
            <a:r>
              <a:rPr lang="en-US" dirty="0" err="1" smtClean="0"/>
              <a:t>Maman</a:t>
            </a:r>
            <a:r>
              <a:rPr lang="en-US" dirty="0" smtClean="0"/>
              <a:t>, S.</a:t>
            </a:r>
          </a:p>
          <a:p>
            <a:r>
              <a:rPr lang="en-US" dirty="0"/>
              <a:t>Ryan, G.W. &amp; Bernard, H.R. </a:t>
            </a:r>
            <a:endParaRPr lang="en-US" dirty="0" smtClean="0"/>
          </a:p>
          <a:p>
            <a:r>
              <a:rPr lang="en-US" dirty="0" err="1"/>
              <a:t>Sandelowski</a:t>
            </a:r>
            <a:r>
              <a:rPr lang="en-US" dirty="0"/>
              <a:t>, M. </a:t>
            </a:r>
            <a:endParaRPr lang="en-US" dirty="0" smtClean="0"/>
          </a:p>
          <a:p>
            <a:r>
              <a:rPr lang="en-US" dirty="0" err="1"/>
              <a:t>Spradley</a:t>
            </a:r>
            <a:r>
              <a:rPr lang="en-US" dirty="0"/>
              <a:t>, J. </a:t>
            </a:r>
            <a:endParaRPr lang="en-US" dirty="0" smtClean="0"/>
          </a:p>
          <a:p>
            <a:r>
              <a:rPr lang="en-US" dirty="0" err="1"/>
              <a:t>Ulin</a:t>
            </a:r>
            <a:r>
              <a:rPr lang="en-US" dirty="0"/>
              <a:t>, P.R., Robinson, E.T., &amp; </a:t>
            </a:r>
            <a:r>
              <a:rPr lang="en-US" dirty="0" err="1"/>
              <a:t>Tolley</a:t>
            </a:r>
            <a:r>
              <a:rPr lang="en-US" dirty="0"/>
              <a:t>, E.E. </a:t>
            </a:r>
            <a:endParaRPr lang="en-US" dirty="0" smtClean="0"/>
          </a:p>
        </p:txBody>
      </p:sp>
    </p:spTree>
    <p:extLst>
      <p:ext uri="{BB962C8B-B14F-4D97-AF65-F5344CB8AC3E}">
        <p14:creationId xmlns:p14="http://schemas.microsoft.com/office/powerpoint/2010/main" val="430878550"/>
      </p:ext>
    </p:extLst>
  </p:cSld>
  <p:clrMapOvr>
    <a:masterClrMapping/>
  </p:clrMapOvr>
  <p:transition>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5622" y="61119"/>
            <a:ext cx="8617331" cy="1264973"/>
          </a:xfrm>
        </p:spPr>
        <p:txBody>
          <a:bodyPr/>
          <a:lstStyle/>
          <a:p>
            <a:r>
              <a:rPr lang="en-US" dirty="0" smtClean="0"/>
              <a:t>Agenda Overview </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318414433"/>
              </p:ext>
            </p:extLst>
          </p:nvPr>
        </p:nvGraphicFramePr>
        <p:xfrm>
          <a:off x="960437" y="1280320"/>
          <a:ext cx="8305800" cy="4506417"/>
        </p:xfrm>
        <a:graphic>
          <a:graphicData uri="http://schemas.openxmlformats.org/drawingml/2006/table">
            <a:tbl>
              <a:tblPr firstRow="1" bandRow="1">
                <a:tableStyleId>{69C7853C-536D-4A76-A0AE-DD22124D55A5}</a:tableStyleId>
              </a:tblPr>
              <a:tblGrid>
                <a:gridCol w="1219200"/>
                <a:gridCol w="7086600"/>
              </a:tblGrid>
              <a:tr h="350520">
                <a:tc>
                  <a:txBody>
                    <a:bodyPr/>
                    <a:lstStyle/>
                    <a:p>
                      <a:pPr marL="0" marR="0" algn="l">
                        <a:lnSpc>
                          <a:spcPct val="115000"/>
                        </a:lnSpc>
                        <a:spcBef>
                          <a:spcPts val="0"/>
                        </a:spcBef>
                        <a:spcAft>
                          <a:spcPts val="0"/>
                        </a:spcAft>
                      </a:pPr>
                      <a:r>
                        <a:rPr lang="en-US" sz="2000" u="sng" kern="1200" dirty="0">
                          <a:effectLst/>
                        </a:rPr>
                        <a:t>Day</a:t>
                      </a:r>
                      <a:endParaRPr lang="en-US" sz="2000" dirty="0">
                        <a:solidFill>
                          <a:srgbClr val="002060"/>
                        </a:solidFill>
                        <a:effectLst/>
                        <a:latin typeface="Calibri"/>
                        <a:ea typeface="Calibri"/>
                        <a:cs typeface="Times New Roman"/>
                      </a:endParaRPr>
                    </a:p>
                  </a:txBody>
                  <a:tcPr marL="44942" marR="44942" marT="0" marB="0" anchor="ctr"/>
                </a:tc>
                <a:tc>
                  <a:txBody>
                    <a:bodyPr/>
                    <a:lstStyle/>
                    <a:p>
                      <a:pPr marL="0" marR="0" algn="l">
                        <a:lnSpc>
                          <a:spcPct val="115000"/>
                        </a:lnSpc>
                        <a:spcBef>
                          <a:spcPts val="0"/>
                        </a:spcBef>
                        <a:spcAft>
                          <a:spcPts val="0"/>
                        </a:spcAft>
                      </a:pPr>
                      <a:r>
                        <a:rPr lang="en-US" sz="2000" u="sng" kern="1200">
                          <a:effectLst/>
                        </a:rPr>
                        <a:t>Session</a:t>
                      </a:r>
                      <a:endParaRPr lang="en-US" sz="2000">
                        <a:solidFill>
                          <a:srgbClr val="002060"/>
                        </a:solidFill>
                        <a:effectLst/>
                        <a:latin typeface="Calibri"/>
                        <a:ea typeface="Calibri"/>
                        <a:cs typeface="Times New Roman"/>
                      </a:endParaRPr>
                    </a:p>
                  </a:txBody>
                  <a:tcPr marL="44942" marR="44942" marT="0" marB="0" anchor="ctr"/>
                </a:tc>
              </a:tr>
              <a:tr h="350520">
                <a:tc rowSpan="3">
                  <a:txBody>
                    <a:bodyPr/>
                    <a:lstStyle/>
                    <a:p>
                      <a:pPr marL="0" marR="0" algn="l">
                        <a:lnSpc>
                          <a:spcPct val="115000"/>
                        </a:lnSpc>
                        <a:spcBef>
                          <a:spcPts val="0"/>
                        </a:spcBef>
                        <a:spcAft>
                          <a:spcPts val="0"/>
                        </a:spcAft>
                      </a:pPr>
                      <a:r>
                        <a:rPr lang="en-US" sz="2000" kern="1200" dirty="0">
                          <a:effectLst/>
                        </a:rPr>
                        <a:t>Day 1</a:t>
                      </a:r>
                      <a:endParaRPr lang="en-US" sz="2000" dirty="0">
                        <a:solidFill>
                          <a:srgbClr val="002060"/>
                        </a:solidFill>
                        <a:effectLst/>
                        <a:latin typeface="Calibri"/>
                        <a:ea typeface="Calibri"/>
                        <a:cs typeface="Times New Roman"/>
                      </a:endParaRPr>
                    </a:p>
                  </a:txBody>
                  <a:tcPr marL="44942" marR="44942" marT="0" marB="0" anchor="ctr">
                    <a:solidFill>
                      <a:schemeClr val="tx1"/>
                    </a:solidFill>
                  </a:tcPr>
                </a:tc>
                <a:tc>
                  <a:txBody>
                    <a:bodyPr/>
                    <a:lstStyle/>
                    <a:p>
                      <a:pPr marL="0" marR="0" algn="l">
                        <a:lnSpc>
                          <a:spcPct val="115000"/>
                        </a:lnSpc>
                        <a:spcBef>
                          <a:spcPts val="0"/>
                        </a:spcBef>
                        <a:spcAft>
                          <a:spcPts val="0"/>
                        </a:spcAft>
                      </a:pPr>
                      <a:r>
                        <a:rPr lang="en-US" sz="2000" kern="1200" dirty="0">
                          <a:effectLst/>
                        </a:rPr>
                        <a:t>Session 1: Overview</a:t>
                      </a:r>
                      <a:endParaRPr lang="en-US" sz="2000" dirty="0">
                        <a:solidFill>
                          <a:srgbClr val="002060"/>
                        </a:solidFill>
                        <a:effectLst/>
                        <a:latin typeface="Calibri"/>
                        <a:ea typeface="Calibri"/>
                        <a:cs typeface="Times New Roman"/>
                      </a:endParaRPr>
                    </a:p>
                  </a:txBody>
                  <a:tcPr marL="44942" marR="44942" marT="0" marB="0" anchor="ctr">
                    <a:solidFill>
                      <a:schemeClr val="tx1"/>
                    </a:solidFill>
                  </a:tcPr>
                </a:tc>
              </a:tr>
              <a:tr h="441960">
                <a:tc vMerge="1">
                  <a:txBody>
                    <a:bodyPr/>
                    <a:lstStyle/>
                    <a:p>
                      <a:endParaRPr lang="en-US"/>
                    </a:p>
                  </a:txBody>
                  <a:tcPr/>
                </a:tc>
                <a:tc>
                  <a:txBody>
                    <a:bodyPr/>
                    <a:lstStyle/>
                    <a:p>
                      <a:pPr marL="0" marR="0" algn="l">
                        <a:lnSpc>
                          <a:spcPct val="115000"/>
                        </a:lnSpc>
                        <a:spcBef>
                          <a:spcPts val="0"/>
                        </a:spcBef>
                        <a:spcAft>
                          <a:spcPts val="0"/>
                        </a:spcAft>
                      </a:pPr>
                      <a:r>
                        <a:rPr lang="en-US" sz="2000" kern="1200" dirty="0">
                          <a:effectLst/>
                        </a:rPr>
                        <a:t>Session 2: Using Data to Improve Programs</a:t>
                      </a:r>
                      <a:endParaRPr lang="en-US" sz="2000" dirty="0">
                        <a:solidFill>
                          <a:srgbClr val="002060"/>
                        </a:solidFill>
                        <a:effectLst/>
                        <a:latin typeface="Calibri"/>
                        <a:ea typeface="Calibri"/>
                        <a:cs typeface="Times New Roman"/>
                      </a:endParaRPr>
                    </a:p>
                  </a:txBody>
                  <a:tcPr marL="44942" marR="44942" marT="0" marB="0" anchor="ctr">
                    <a:solidFill>
                      <a:schemeClr val="tx1"/>
                    </a:solidFill>
                  </a:tcPr>
                </a:tc>
              </a:tr>
              <a:tr h="472440">
                <a:tc vMerge="1">
                  <a:txBody>
                    <a:bodyPr/>
                    <a:lstStyle/>
                    <a:p>
                      <a:endParaRPr lang="en-US"/>
                    </a:p>
                  </a:txBody>
                  <a:tcPr/>
                </a:tc>
                <a:tc>
                  <a:txBody>
                    <a:bodyPr/>
                    <a:lstStyle/>
                    <a:p>
                      <a:pPr marL="0" marR="0" algn="l">
                        <a:lnSpc>
                          <a:spcPct val="115000"/>
                        </a:lnSpc>
                        <a:spcBef>
                          <a:spcPts val="0"/>
                        </a:spcBef>
                        <a:spcAft>
                          <a:spcPts val="0"/>
                        </a:spcAft>
                      </a:pPr>
                      <a:r>
                        <a:rPr lang="en-US" sz="2000" kern="1200" dirty="0">
                          <a:effectLst/>
                        </a:rPr>
                        <a:t>Session 3: Conduct Further Research</a:t>
                      </a:r>
                      <a:endParaRPr lang="en-US" sz="2000" dirty="0">
                        <a:solidFill>
                          <a:srgbClr val="002060"/>
                        </a:solidFill>
                        <a:effectLst/>
                        <a:latin typeface="Calibri"/>
                        <a:ea typeface="Calibri"/>
                        <a:cs typeface="Times New Roman"/>
                      </a:endParaRPr>
                    </a:p>
                  </a:txBody>
                  <a:tcPr marL="44942" marR="44942" marT="0" marB="0" anchor="ctr">
                    <a:solidFill>
                      <a:schemeClr val="tx1"/>
                    </a:solidFill>
                  </a:tcPr>
                </a:tc>
              </a:tr>
              <a:tr h="457200">
                <a:tc rowSpan="3">
                  <a:txBody>
                    <a:bodyPr/>
                    <a:lstStyle/>
                    <a:p>
                      <a:pPr marL="0" marR="0" algn="l">
                        <a:lnSpc>
                          <a:spcPct val="115000"/>
                        </a:lnSpc>
                        <a:spcBef>
                          <a:spcPts val="0"/>
                        </a:spcBef>
                        <a:spcAft>
                          <a:spcPts val="0"/>
                        </a:spcAft>
                      </a:pPr>
                      <a:r>
                        <a:rPr lang="en-US" sz="2000" kern="1200" dirty="0">
                          <a:effectLst/>
                        </a:rPr>
                        <a:t>Day 2</a:t>
                      </a:r>
                      <a:endParaRPr lang="en-US" sz="2000" dirty="0">
                        <a:solidFill>
                          <a:srgbClr val="002060"/>
                        </a:solidFill>
                        <a:effectLst/>
                        <a:latin typeface="Calibri"/>
                        <a:ea typeface="Calibri"/>
                        <a:cs typeface="Times New Roman"/>
                      </a:endParaRPr>
                    </a:p>
                  </a:txBody>
                  <a:tcPr marL="44942" marR="44942" marT="0" marB="0" anchor="ctr">
                    <a:solidFill>
                      <a:schemeClr val="tx1"/>
                    </a:solidFill>
                  </a:tcPr>
                </a:tc>
                <a:tc>
                  <a:txBody>
                    <a:bodyPr/>
                    <a:lstStyle/>
                    <a:p>
                      <a:pPr marL="0" marR="0" algn="l">
                        <a:lnSpc>
                          <a:spcPct val="115000"/>
                        </a:lnSpc>
                        <a:spcBef>
                          <a:spcPts val="0"/>
                        </a:spcBef>
                        <a:spcAft>
                          <a:spcPts val="0"/>
                        </a:spcAft>
                      </a:pPr>
                      <a:r>
                        <a:rPr lang="en-US" sz="2000" i="1" kern="1200" dirty="0">
                          <a:effectLst/>
                        </a:rPr>
                        <a:t>Continued – </a:t>
                      </a:r>
                      <a:r>
                        <a:rPr lang="en-US" sz="2000" kern="1200" dirty="0">
                          <a:effectLst/>
                        </a:rPr>
                        <a:t>Session 3: Conduct Further Research</a:t>
                      </a:r>
                      <a:endParaRPr lang="en-US" sz="2000" dirty="0">
                        <a:solidFill>
                          <a:srgbClr val="002060"/>
                        </a:solidFill>
                        <a:effectLst/>
                        <a:latin typeface="Calibri"/>
                        <a:ea typeface="Calibri"/>
                        <a:cs typeface="Times New Roman"/>
                      </a:endParaRPr>
                    </a:p>
                  </a:txBody>
                  <a:tcPr marL="44942" marR="44942" marT="0" marB="0" anchor="ctr">
                    <a:solidFill>
                      <a:schemeClr val="tx1"/>
                    </a:solidFill>
                  </a:tcPr>
                </a:tc>
              </a:tr>
              <a:tr h="464502">
                <a:tc vMerge="1">
                  <a:txBody>
                    <a:bodyPr/>
                    <a:lstStyle/>
                    <a:p>
                      <a:endParaRPr lang="en-US"/>
                    </a:p>
                  </a:txBody>
                  <a:tcPr/>
                </a:tc>
                <a:tc>
                  <a:txBody>
                    <a:bodyPr/>
                    <a:lstStyle/>
                    <a:p>
                      <a:pPr marL="0" marR="0" algn="l">
                        <a:lnSpc>
                          <a:spcPct val="115000"/>
                        </a:lnSpc>
                        <a:spcBef>
                          <a:spcPts val="0"/>
                        </a:spcBef>
                        <a:spcAft>
                          <a:spcPts val="0"/>
                        </a:spcAft>
                      </a:pPr>
                      <a:r>
                        <a:rPr lang="en-US" sz="2000" kern="1200" dirty="0">
                          <a:effectLst/>
                        </a:rPr>
                        <a:t>Session 4: Planning for Qualitative Data Collection</a:t>
                      </a:r>
                      <a:endParaRPr lang="en-US" sz="2000" dirty="0">
                        <a:solidFill>
                          <a:srgbClr val="002060"/>
                        </a:solidFill>
                        <a:effectLst/>
                        <a:latin typeface="Calibri"/>
                        <a:ea typeface="Calibri"/>
                        <a:cs typeface="Times New Roman"/>
                      </a:endParaRPr>
                    </a:p>
                  </a:txBody>
                  <a:tcPr marL="44942" marR="44942" marT="0" marB="0" anchor="ctr">
                    <a:solidFill>
                      <a:schemeClr val="tx1"/>
                    </a:solidFill>
                  </a:tcPr>
                </a:tc>
              </a:tr>
              <a:tr h="457200">
                <a:tc vMerge="1">
                  <a:txBody>
                    <a:bodyPr/>
                    <a:lstStyle/>
                    <a:p>
                      <a:endParaRPr lang="en-US"/>
                    </a:p>
                  </a:txBody>
                  <a:tcPr/>
                </a:tc>
                <a:tc>
                  <a:txBody>
                    <a:bodyPr/>
                    <a:lstStyle/>
                    <a:p>
                      <a:pPr marL="0" marR="0" algn="l">
                        <a:lnSpc>
                          <a:spcPct val="115000"/>
                        </a:lnSpc>
                        <a:spcBef>
                          <a:spcPts val="0"/>
                        </a:spcBef>
                        <a:spcAft>
                          <a:spcPts val="0"/>
                        </a:spcAft>
                      </a:pPr>
                      <a:r>
                        <a:rPr lang="en-US" sz="2000" kern="1200" dirty="0">
                          <a:effectLst/>
                        </a:rPr>
                        <a:t>Session 5: Study Implementation</a:t>
                      </a:r>
                      <a:endParaRPr lang="en-US" sz="2000" dirty="0">
                        <a:solidFill>
                          <a:srgbClr val="002060"/>
                        </a:solidFill>
                        <a:effectLst/>
                        <a:latin typeface="Calibri"/>
                        <a:ea typeface="Calibri"/>
                        <a:cs typeface="Times New Roman"/>
                      </a:endParaRPr>
                    </a:p>
                  </a:txBody>
                  <a:tcPr marL="44942" marR="44942" marT="0" marB="0" anchor="ctr">
                    <a:solidFill>
                      <a:schemeClr val="tx1"/>
                    </a:solidFill>
                  </a:tcPr>
                </a:tc>
              </a:tr>
              <a:tr h="685800">
                <a:tc>
                  <a:txBody>
                    <a:bodyPr/>
                    <a:lstStyle/>
                    <a:p>
                      <a:pPr marL="0" marR="0" algn="l">
                        <a:lnSpc>
                          <a:spcPct val="115000"/>
                        </a:lnSpc>
                        <a:spcBef>
                          <a:spcPts val="0"/>
                        </a:spcBef>
                        <a:spcAft>
                          <a:spcPts val="0"/>
                        </a:spcAft>
                      </a:pPr>
                      <a:r>
                        <a:rPr lang="en-US" sz="2000" kern="1200">
                          <a:effectLst/>
                        </a:rPr>
                        <a:t>Day 3</a:t>
                      </a:r>
                      <a:endParaRPr lang="en-US" sz="2000">
                        <a:solidFill>
                          <a:srgbClr val="002060"/>
                        </a:solidFill>
                        <a:effectLst/>
                        <a:latin typeface="Calibri"/>
                        <a:ea typeface="Calibri"/>
                        <a:cs typeface="Times New Roman"/>
                      </a:endParaRPr>
                    </a:p>
                  </a:txBody>
                  <a:tcPr marL="44942" marR="44942" marT="0" marB="0" anchor="ctr">
                    <a:solidFill>
                      <a:schemeClr val="tx1"/>
                    </a:solidFill>
                  </a:tcPr>
                </a:tc>
                <a:tc>
                  <a:txBody>
                    <a:bodyPr/>
                    <a:lstStyle/>
                    <a:p>
                      <a:pPr marL="0" marR="0" algn="l">
                        <a:lnSpc>
                          <a:spcPct val="115000"/>
                        </a:lnSpc>
                        <a:spcBef>
                          <a:spcPts val="0"/>
                        </a:spcBef>
                        <a:spcAft>
                          <a:spcPts val="0"/>
                        </a:spcAft>
                      </a:pPr>
                      <a:r>
                        <a:rPr lang="en-US" sz="2000" kern="1200" dirty="0">
                          <a:effectLst/>
                        </a:rPr>
                        <a:t>Session 6: Data Management and Analysis</a:t>
                      </a:r>
                      <a:endParaRPr lang="en-US" sz="2000" dirty="0">
                        <a:solidFill>
                          <a:srgbClr val="002060"/>
                        </a:solidFill>
                        <a:effectLst/>
                        <a:latin typeface="Calibri"/>
                        <a:ea typeface="Calibri"/>
                        <a:cs typeface="Times New Roman"/>
                      </a:endParaRPr>
                    </a:p>
                  </a:txBody>
                  <a:tcPr marL="44942" marR="44942" marT="0" marB="0" anchor="ctr">
                    <a:solidFill>
                      <a:schemeClr val="tx1"/>
                    </a:solidFill>
                  </a:tcPr>
                </a:tc>
              </a:tr>
              <a:tr h="826275">
                <a:tc>
                  <a:txBody>
                    <a:bodyPr/>
                    <a:lstStyle/>
                    <a:p>
                      <a:pPr marL="0" marR="0" algn="l">
                        <a:lnSpc>
                          <a:spcPct val="115000"/>
                        </a:lnSpc>
                        <a:spcBef>
                          <a:spcPts val="0"/>
                        </a:spcBef>
                        <a:spcAft>
                          <a:spcPts val="0"/>
                        </a:spcAft>
                      </a:pPr>
                      <a:r>
                        <a:rPr lang="en-US" sz="2000">
                          <a:effectLst/>
                        </a:rPr>
                        <a:t>Day 4</a:t>
                      </a:r>
                      <a:endParaRPr lang="en-US" sz="2000">
                        <a:solidFill>
                          <a:srgbClr val="002060"/>
                        </a:solidFill>
                        <a:effectLst/>
                        <a:latin typeface="Calibri"/>
                        <a:ea typeface="Calibri"/>
                        <a:cs typeface="Times New Roman"/>
                      </a:endParaRPr>
                    </a:p>
                  </a:txBody>
                  <a:tcPr marL="44942" marR="44942" marT="0" marB="0" anchor="ctr">
                    <a:solidFill>
                      <a:schemeClr val="tx1"/>
                    </a:solidFill>
                  </a:tcPr>
                </a:tc>
                <a:tc>
                  <a:txBody>
                    <a:bodyPr/>
                    <a:lstStyle/>
                    <a:p>
                      <a:pPr marL="0" marR="0" algn="l">
                        <a:lnSpc>
                          <a:spcPct val="115000"/>
                        </a:lnSpc>
                        <a:spcBef>
                          <a:spcPts val="0"/>
                        </a:spcBef>
                        <a:spcAft>
                          <a:spcPts val="0"/>
                        </a:spcAft>
                      </a:pPr>
                      <a:r>
                        <a:rPr lang="en-US" sz="2000" dirty="0">
                          <a:effectLst/>
                        </a:rPr>
                        <a:t>Session 7: Making </a:t>
                      </a:r>
                      <a:r>
                        <a:rPr lang="en-US" sz="2000" dirty="0" smtClean="0">
                          <a:effectLst/>
                        </a:rPr>
                        <a:t>Data-informed </a:t>
                      </a:r>
                      <a:r>
                        <a:rPr lang="en-US" sz="2000" dirty="0">
                          <a:effectLst/>
                        </a:rPr>
                        <a:t>Programmatic Decisions</a:t>
                      </a:r>
                      <a:endParaRPr lang="en-US" sz="2000" dirty="0">
                        <a:solidFill>
                          <a:srgbClr val="002060"/>
                        </a:solidFill>
                        <a:effectLst/>
                        <a:latin typeface="Calibri"/>
                        <a:ea typeface="Calibri"/>
                        <a:cs typeface="Times New Roman"/>
                      </a:endParaRPr>
                    </a:p>
                  </a:txBody>
                  <a:tcPr marL="44942" marR="44942" marT="0" marB="0" anchor="ctr">
                    <a:solidFill>
                      <a:schemeClr val="tx1"/>
                    </a:solidFill>
                  </a:tcPr>
                </a:tc>
              </a:tr>
            </a:tbl>
          </a:graphicData>
        </a:graphic>
      </p:graphicFrame>
    </p:spTree>
    <p:extLst>
      <p:ext uri="{BB962C8B-B14F-4D97-AF65-F5344CB8AC3E}">
        <p14:creationId xmlns:p14="http://schemas.microsoft.com/office/powerpoint/2010/main" val="3214532109"/>
      </p:ext>
    </p:extLst>
  </p:cSld>
  <p:clrMapOvr>
    <a:masterClrMapping/>
  </p:clrMapOvr>
  <p:transition>
    <p:cu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Workshop Methods</a:t>
            </a:r>
            <a:endParaRPr lang="en-US" dirty="0"/>
          </a:p>
        </p:txBody>
      </p:sp>
      <p:sp>
        <p:nvSpPr>
          <p:cNvPr id="3" name="Content Placeholder 2"/>
          <p:cNvSpPr>
            <a:spLocks noGrp="1"/>
          </p:cNvSpPr>
          <p:nvPr>
            <p:ph idx="1"/>
          </p:nvPr>
        </p:nvSpPr>
        <p:spPr/>
        <p:txBody>
          <a:bodyPr/>
          <a:lstStyle/>
          <a:p>
            <a:r>
              <a:rPr lang="en-US" dirty="0" smtClean="0"/>
              <a:t>Plenary presentations</a:t>
            </a:r>
          </a:p>
          <a:p>
            <a:r>
              <a:rPr lang="en-US" dirty="0" smtClean="0"/>
              <a:t>Group discussions</a:t>
            </a:r>
          </a:p>
          <a:p>
            <a:r>
              <a:rPr lang="en-US" dirty="0" smtClean="0"/>
              <a:t>Small group work</a:t>
            </a:r>
            <a:endParaRPr lang="en-US" dirty="0"/>
          </a:p>
        </p:txBody>
      </p:sp>
    </p:spTree>
    <p:extLst>
      <p:ext uri="{BB962C8B-B14F-4D97-AF65-F5344CB8AC3E}">
        <p14:creationId xmlns:p14="http://schemas.microsoft.com/office/powerpoint/2010/main" val="1875080921"/>
      </p:ext>
    </p:extLst>
  </p:cSld>
  <p:clrMapOvr>
    <a:masterClrMapping/>
  </p:clrMapOvr>
  <p:transition>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Housekeeping and Ground Rules</a:t>
            </a:r>
            <a:endParaRPr lang="en-US" dirty="0"/>
          </a:p>
        </p:txBody>
      </p:sp>
      <p:sp>
        <p:nvSpPr>
          <p:cNvPr id="3" name="Content Placeholder 2"/>
          <p:cNvSpPr>
            <a:spLocks noGrp="1"/>
          </p:cNvSpPr>
          <p:nvPr>
            <p:ph idx="1"/>
          </p:nvPr>
        </p:nvSpPr>
        <p:spPr/>
        <p:txBody>
          <a:bodyPr/>
          <a:lstStyle/>
          <a:p>
            <a:r>
              <a:rPr lang="en-US" dirty="0" smtClean="0"/>
              <a:t>Breaks</a:t>
            </a:r>
          </a:p>
          <a:p>
            <a:r>
              <a:rPr lang="en-US" dirty="0" smtClean="0"/>
              <a:t>Keeping to the agenda</a:t>
            </a:r>
          </a:p>
          <a:p>
            <a:r>
              <a:rPr lang="en-US" dirty="0" smtClean="0"/>
              <a:t>Cell phones turned off</a:t>
            </a:r>
          </a:p>
          <a:p>
            <a:r>
              <a:rPr lang="en-US" dirty="0" smtClean="0"/>
              <a:t>Full participation</a:t>
            </a:r>
          </a:p>
          <a:p>
            <a:r>
              <a:rPr lang="en-US" dirty="0" smtClean="0"/>
              <a:t>Others?</a:t>
            </a:r>
            <a:endParaRPr lang="en-US" dirty="0"/>
          </a:p>
        </p:txBody>
      </p:sp>
    </p:spTree>
    <p:extLst>
      <p:ext uri="{BB962C8B-B14F-4D97-AF65-F5344CB8AC3E}">
        <p14:creationId xmlns:p14="http://schemas.microsoft.com/office/powerpoint/2010/main" val="1443356856"/>
      </p:ext>
    </p:extLst>
  </p:cSld>
  <p:clrMapOvr>
    <a:masterClrMapping/>
  </p:clrMapOvr>
  <p:transition>
    <p:cu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Activity 1: Individual Pre-test</a:t>
            </a:r>
            <a:endParaRPr lang="en-US" dirty="0"/>
          </a:p>
        </p:txBody>
      </p:sp>
      <p:sp>
        <p:nvSpPr>
          <p:cNvPr id="3" name="Content Placeholder 2"/>
          <p:cNvSpPr>
            <a:spLocks noGrp="1"/>
          </p:cNvSpPr>
          <p:nvPr>
            <p:ph idx="1"/>
          </p:nvPr>
        </p:nvSpPr>
        <p:spPr/>
        <p:txBody>
          <a:bodyPr/>
          <a:lstStyle/>
          <a:p>
            <a:r>
              <a:rPr lang="en-US" sz="3200" dirty="0"/>
              <a:t>Please fill out </a:t>
            </a:r>
            <a:r>
              <a:rPr lang="en-US" sz="3200" dirty="0"/>
              <a:t>Activity 1: </a:t>
            </a:r>
            <a:r>
              <a:rPr lang="en-US" sz="3200" dirty="0"/>
              <a:t>Individual </a:t>
            </a:r>
            <a:r>
              <a:rPr lang="en-US" sz="3200" dirty="0"/>
              <a:t>Pre-test and </a:t>
            </a:r>
            <a:r>
              <a:rPr lang="en-US" sz="3200" dirty="0"/>
              <a:t>return to the facilitator</a:t>
            </a:r>
          </a:p>
          <a:p>
            <a:endParaRPr lang="en-US" dirty="0"/>
          </a:p>
        </p:txBody>
      </p:sp>
    </p:spTree>
    <p:extLst>
      <p:ext uri="{BB962C8B-B14F-4D97-AF65-F5344CB8AC3E}">
        <p14:creationId xmlns:p14="http://schemas.microsoft.com/office/powerpoint/2010/main" val="1623460944"/>
      </p:ext>
    </p:extLst>
  </p:cSld>
  <p:clrMapOvr>
    <a:masterClrMapping/>
  </p:clrMapOvr>
  <p:transition>
    <p:cut/>
  </p:transition>
</p:sld>
</file>

<file path=ppt/theme/theme1.xml><?xml version="1.0" encoding="utf-8"?>
<a:theme xmlns:a="http://schemas.openxmlformats.org/drawingml/2006/main" name="MEASURE_Eval_slide_template-1">
  <a:themeElements>
    <a:clrScheme name="MEASURE_Eval_slide_template-1 1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2B3585"/>
      </a:folHlink>
    </a:clrScheme>
    <a:fontScheme name="MEASURE_Eval_slide_template-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EASURE_Eval_slide_template-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EASURE_Eval_slide_template-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EASURE_Eval_slide_template-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EASURE_Eval_slide_template-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EASURE_Eval_slide_template-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EASURE_Eval_slide_template-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EASURE_Eval_slide_template-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EASURE_Eval_slide_template-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EASURE_Eval_slide_template-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EASURE_Eval_slide_template-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EASURE_Eval_slide_template-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MEASURE_Eval_slide_template-1 13">
        <a:dk1>
          <a:srgbClr val="000000"/>
        </a:dk1>
        <a:lt1>
          <a:srgbClr val="FFFFFF"/>
        </a:lt1>
        <a:dk2>
          <a:srgbClr val="000000"/>
        </a:dk2>
        <a:lt2>
          <a:srgbClr val="808080"/>
        </a:lt2>
        <a:accent1>
          <a:srgbClr val="141F78"/>
        </a:accent1>
        <a:accent2>
          <a:srgbClr val="19938A"/>
        </a:accent2>
        <a:accent3>
          <a:srgbClr val="FFFFFF"/>
        </a:accent3>
        <a:accent4>
          <a:srgbClr val="000000"/>
        </a:accent4>
        <a:accent5>
          <a:srgbClr val="AAABBE"/>
        </a:accent5>
        <a:accent6>
          <a:srgbClr val="16857D"/>
        </a:accent6>
        <a:hlink>
          <a:srgbClr val="8C1431"/>
        </a:hlink>
        <a:folHlink>
          <a:srgbClr val="946D08"/>
        </a:folHlink>
      </a:clrScheme>
      <a:clrMap bg1="lt1" tx1="dk1" bg2="lt2" tx2="dk2" accent1="accent1" accent2="accent2" accent3="accent3" accent4="accent4" accent5="accent5" accent6="accent6" hlink="hlink" folHlink="folHlink"/>
    </a:extraClrScheme>
    <a:extraClrScheme>
      <a:clrScheme name="MEASURE_Eval_slide_template-1 14">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DDDDDD"/>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1 15">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1 1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2B3585"/>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MEASURE_Eval_slide_templates">
  <a:themeElements>
    <a:clrScheme name="MEASURE_Eval_slide_templates 1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2B3585"/>
      </a:folHlink>
    </a:clrScheme>
    <a:fontScheme name="MEASURE_Eval_slide_templat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EASURE_Eval_slide_template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EASURE_Eval_slide_templates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EASURE_Eval_slide_templates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EASURE_Eval_slide_templates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EASURE_Eval_slide_templates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EASURE_Eval_slide_templates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s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EASURE_Eval_slide_templates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EASURE_Eval_slide_templates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EASURE_Eval_slide_templates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EASURE_Eval_slide_templates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EASURE_Eval_slide_templates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MEASURE_Eval_slide_templates 13">
        <a:dk1>
          <a:srgbClr val="000000"/>
        </a:dk1>
        <a:lt1>
          <a:srgbClr val="FFFFFF"/>
        </a:lt1>
        <a:dk2>
          <a:srgbClr val="000000"/>
        </a:dk2>
        <a:lt2>
          <a:srgbClr val="808080"/>
        </a:lt2>
        <a:accent1>
          <a:srgbClr val="141F78"/>
        </a:accent1>
        <a:accent2>
          <a:srgbClr val="19938A"/>
        </a:accent2>
        <a:accent3>
          <a:srgbClr val="FFFFFF"/>
        </a:accent3>
        <a:accent4>
          <a:srgbClr val="000000"/>
        </a:accent4>
        <a:accent5>
          <a:srgbClr val="AAABBE"/>
        </a:accent5>
        <a:accent6>
          <a:srgbClr val="16857D"/>
        </a:accent6>
        <a:hlink>
          <a:srgbClr val="8C1431"/>
        </a:hlink>
        <a:folHlink>
          <a:srgbClr val="946D08"/>
        </a:folHlink>
      </a:clrScheme>
      <a:clrMap bg1="lt1" tx1="dk1" bg2="lt2" tx2="dk2" accent1="accent1" accent2="accent2" accent3="accent3" accent4="accent4" accent5="accent5" accent6="accent6" hlink="hlink" folHlink="folHlink"/>
    </a:extraClrScheme>
    <a:extraClrScheme>
      <a:clrScheme name="MEASURE_Eval_slide_templates 14">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DDDDDD"/>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s 15">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s 1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2B3585"/>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MEASURE_Eval_slide_template-1">
  <a:themeElements>
    <a:clrScheme name="MEASURE_Eval_slide_template-1 1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2B3585"/>
      </a:folHlink>
    </a:clrScheme>
    <a:fontScheme name="MEASURE_Eval_slide_template-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EASURE_Eval_slide_template-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EASURE_Eval_slide_template-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EASURE_Eval_slide_template-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EASURE_Eval_slide_template-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EASURE_Eval_slide_template-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EASURE_Eval_slide_template-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EASURE_Eval_slide_template-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EASURE_Eval_slide_template-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EASURE_Eval_slide_template-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EASURE_Eval_slide_template-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EASURE_Eval_slide_template-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MEASURE_Eval_slide_template-1 13">
        <a:dk1>
          <a:srgbClr val="000000"/>
        </a:dk1>
        <a:lt1>
          <a:srgbClr val="FFFFFF"/>
        </a:lt1>
        <a:dk2>
          <a:srgbClr val="000000"/>
        </a:dk2>
        <a:lt2>
          <a:srgbClr val="808080"/>
        </a:lt2>
        <a:accent1>
          <a:srgbClr val="141F78"/>
        </a:accent1>
        <a:accent2>
          <a:srgbClr val="19938A"/>
        </a:accent2>
        <a:accent3>
          <a:srgbClr val="FFFFFF"/>
        </a:accent3>
        <a:accent4>
          <a:srgbClr val="000000"/>
        </a:accent4>
        <a:accent5>
          <a:srgbClr val="AAABBE"/>
        </a:accent5>
        <a:accent6>
          <a:srgbClr val="16857D"/>
        </a:accent6>
        <a:hlink>
          <a:srgbClr val="8C1431"/>
        </a:hlink>
        <a:folHlink>
          <a:srgbClr val="946D08"/>
        </a:folHlink>
      </a:clrScheme>
      <a:clrMap bg1="lt1" tx1="dk1" bg2="lt2" tx2="dk2" accent1="accent1" accent2="accent2" accent3="accent3" accent4="accent4" accent5="accent5" accent6="accent6" hlink="hlink" folHlink="folHlink"/>
    </a:extraClrScheme>
    <a:extraClrScheme>
      <a:clrScheme name="MEASURE_Eval_slide_template-1 14">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DDDDDD"/>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1 15">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1 1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2B3585"/>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MEASURE_Eval_slide_templates">
  <a:themeElements>
    <a:clrScheme name="MEASURE_Eval_slide_templates 1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2B3585"/>
      </a:folHlink>
    </a:clrScheme>
    <a:fontScheme name="MEASURE_Eval_slide_templat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EASURE_Eval_slide_template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EASURE_Eval_slide_templates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EASURE_Eval_slide_templates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EASURE_Eval_slide_templates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EASURE_Eval_slide_templates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EASURE_Eval_slide_templates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s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EASURE_Eval_slide_templates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EASURE_Eval_slide_templates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EASURE_Eval_slide_templates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EASURE_Eval_slide_templates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EASURE_Eval_slide_templates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MEASURE_Eval_slide_templates 13">
        <a:dk1>
          <a:srgbClr val="000000"/>
        </a:dk1>
        <a:lt1>
          <a:srgbClr val="FFFFFF"/>
        </a:lt1>
        <a:dk2>
          <a:srgbClr val="000000"/>
        </a:dk2>
        <a:lt2>
          <a:srgbClr val="808080"/>
        </a:lt2>
        <a:accent1>
          <a:srgbClr val="141F78"/>
        </a:accent1>
        <a:accent2>
          <a:srgbClr val="19938A"/>
        </a:accent2>
        <a:accent3>
          <a:srgbClr val="FFFFFF"/>
        </a:accent3>
        <a:accent4>
          <a:srgbClr val="000000"/>
        </a:accent4>
        <a:accent5>
          <a:srgbClr val="AAABBE"/>
        </a:accent5>
        <a:accent6>
          <a:srgbClr val="16857D"/>
        </a:accent6>
        <a:hlink>
          <a:srgbClr val="8C1431"/>
        </a:hlink>
        <a:folHlink>
          <a:srgbClr val="946D08"/>
        </a:folHlink>
      </a:clrScheme>
      <a:clrMap bg1="lt1" tx1="dk1" bg2="lt2" tx2="dk2" accent1="accent1" accent2="accent2" accent3="accent3" accent4="accent4" accent5="accent5" accent6="accent6" hlink="hlink" folHlink="folHlink"/>
    </a:extraClrScheme>
    <a:extraClrScheme>
      <a:clrScheme name="MEASURE_Eval_slide_templates 14">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DDDDDD"/>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s 15">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s 1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2B3585"/>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_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2_MEASURE_Eval_slide_template-1">
  <a:themeElements>
    <a:clrScheme name="MEASURE_Eval_slide_template-1 1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2B3585"/>
      </a:folHlink>
    </a:clrScheme>
    <a:fontScheme name="MEASURE_Eval_slide_template-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EASURE_Eval_slide_template-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EASURE_Eval_slide_template-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EASURE_Eval_slide_template-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EASURE_Eval_slide_template-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EASURE_Eval_slide_template-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EASURE_Eval_slide_template-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EASURE_Eval_slide_template-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EASURE_Eval_slide_template-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EASURE_Eval_slide_template-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EASURE_Eval_slide_template-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EASURE_Eval_slide_template-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MEASURE_Eval_slide_template-1 13">
        <a:dk1>
          <a:srgbClr val="000000"/>
        </a:dk1>
        <a:lt1>
          <a:srgbClr val="FFFFFF"/>
        </a:lt1>
        <a:dk2>
          <a:srgbClr val="000000"/>
        </a:dk2>
        <a:lt2>
          <a:srgbClr val="808080"/>
        </a:lt2>
        <a:accent1>
          <a:srgbClr val="141F78"/>
        </a:accent1>
        <a:accent2>
          <a:srgbClr val="19938A"/>
        </a:accent2>
        <a:accent3>
          <a:srgbClr val="FFFFFF"/>
        </a:accent3>
        <a:accent4>
          <a:srgbClr val="000000"/>
        </a:accent4>
        <a:accent5>
          <a:srgbClr val="AAABBE"/>
        </a:accent5>
        <a:accent6>
          <a:srgbClr val="16857D"/>
        </a:accent6>
        <a:hlink>
          <a:srgbClr val="8C1431"/>
        </a:hlink>
        <a:folHlink>
          <a:srgbClr val="946D08"/>
        </a:folHlink>
      </a:clrScheme>
      <a:clrMap bg1="lt1" tx1="dk1" bg2="lt2" tx2="dk2" accent1="accent1" accent2="accent2" accent3="accent3" accent4="accent4" accent5="accent5" accent6="accent6" hlink="hlink" folHlink="folHlink"/>
    </a:extraClrScheme>
    <a:extraClrScheme>
      <a:clrScheme name="MEASURE_Eval_slide_template-1 14">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DDDDDD"/>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1 15">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1 1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2B3585"/>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MEASURE_Eval_slide_template.ppt</Template>
  <TotalTime>16983</TotalTime>
  <Words>840</Words>
  <Application>Microsoft Office PowerPoint</Application>
  <PresentationFormat>Custom</PresentationFormat>
  <Paragraphs>78</Paragraphs>
  <Slides>10</Slides>
  <Notes>9</Notes>
  <HiddenSlides>0</HiddenSlides>
  <MMClips>0</MMClips>
  <ScaleCrop>false</ScaleCrop>
  <HeadingPairs>
    <vt:vector size="4" baseType="variant">
      <vt:variant>
        <vt:lpstr>Theme</vt:lpstr>
      </vt:variant>
      <vt:variant>
        <vt:i4>7</vt:i4>
      </vt:variant>
      <vt:variant>
        <vt:lpstr>Slide Titles</vt:lpstr>
      </vt:variant>
      <vt:variant>
        <vt:i4>10</vt:i4>
      </vt:variant>
    </vt:vector>
  </HeadingPairs>
  <TitlesOfParts>
    <vt:vector size="17" baseType="lpstr">
      <vt:lpstr>MEASURE_Eval_slide_template-1</vt:lpstr>
      <vt:lpstr>MEASURE_Eval_slide_templates</vt:lpstr>
      <vt:lpstr>Custom Design</vt:lpstr>
      <vt:lpstr>1_MEASURE_Eval_slide_template-1</vt:lpstr>
      <vt:lpstr>1_MEASURE_Eval_slide_templates</vt:lpstr>
      <vt:lpstr>1_Custom Design</vt:lpstr>
      <vt:lpstr>2_MEASURE_Eval_slide_template-1</vt:lpstr>
      <vt:lpstr>  Applying Mixed Investigative Methods for Decision Making: Using Routine and Qualitative Data to Understand the “Why” Behind Program Data  </vt:lpstr>
      <vt:lpstr>Introductions</vt:lpstr>
      <vt:lpstr>Workshop Objectives</vt:lpstr>
      <vt:lpstr>Workshop Design</vt:lpstr>
      <vt:lpstr>References</vt:lpstr>
      <vt:lpstr>Agenda Overview </vt:lpstr>
      <vt:lpstr>Workshop Methods</vt:lpstr>
      <vt:lpstr>Housekeeping and Ground Rules</vt:lpstr>
      <vt:lpstr>Activity 1: Individual Pre-test</vt:lpstr>
      <vt:lpstr>PowerPoint Presentation</vt:lpstr>
    </vt:vector>
  </TitlesOfParts>
  <Company>UNC Chapel Hill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Heading</dc:title>
  <dc:creator>CPC</dc:creator>
  <cp:lastModifiedBy>glbitar</cp:lastModifiedBy>
  <cp:revision>779</cp:revision>
  <cp:lastPrinted>2014-06-23T18:10:57Z</cp:lastPrinted>
  <dcterms:created xsi:type="dcterms:W3CDTF">2011-07-15T16:42:41Z</dcterms:created>
  <dcterms:modified xsi:type="dcterms:W3CDTF">2014-08-28T18:34:17Z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TC010875761033</vt:lpwstr>
  </property>
</Properties>
</file>